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2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25D78-8B2E-4ED7-9099-AA9BFC24CCF7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5E65A-50E7-4EE9-9839-7F1369B722F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71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CCE2E-EE1C-49B0-A16F-D86B855CC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28BE3-28B3-4A49-89CE-D8B7936C4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16D4D-C05B-4966-AA07-A48FF998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FE979-3CB8-472D-8F22-9BFB4E63B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0A6E4-2BF1-41DA-826D-368D95179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80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72AE8-769A-40EA-B2CF-918A23F83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3347B-11C8-4B40-90A8-955DB8ABF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352CB-B030-4894-A2BC-CB4AC7AD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06832-AB27-4105-B225-6668E593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F96C1-CB27-4EA1-89D5-5C9A3D725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5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20D9A6-9DA1-4D15-95B7-E51A0BCE8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86D3E-B517-4215-A205-40233A971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97C51-A38B-4FC6-969C-AB2158C7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77206-D36B-4128-BB57-831E968E8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999AD-8D24-4844-9C80-883884947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43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45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A3615-674E-47E2-88D2-70FDC2947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3CBF0-23BC-49D2-8148-99A564907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04FFA-B36D-4278-8226-906BBFC1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AD647-0214-4A5E-B491-C970C0DA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892DC-35F4-461F-A13B-CFF9498EA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7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74937-9912-4270-8010-1FE9AB042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27A3D-48C6-4F68-9A58-52BF8550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EC84D-0721-491E-AA97-749EEA40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F9E9E-530B-4508-8988-E5D1AC82B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2938F-9C37-41E0-86D6-1F68A42D5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0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ACF7A-4C84-4515-A691-7FFE5CF8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64325-54FA-411A-B27D-375D8D1FDC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6282C6-DB67-4FCB-BD63-B4D1C9EF0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8290D-1946-4EAC-B2A3-D5EC9030F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DCBB6-5B4A-4178-BE7E-E11FE425A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93486B-AA8C-40CD-BBCA-A067D99D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93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EC05-D6C2-45A6-99F5-BFD786F0D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541C6F-F5A0-4F87-95B9-90C5E53EE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358D0-CC3A-4EEB-BD03-38B1F7A91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9A1D0-CB8E-4228-9307-B8FA43BCA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CA4B77-4E6D-47FE-BB31-901E15F67F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C950CD-3C0F-4E00-87C5-9B517EE67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A2151D-353E-465D-BA6D-EF779B7C9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0CA032-EACE-4990-A896-7771F179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17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72DB4-F665-43D6-87B7-278AD324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081A2-8C7E-4833-BD77-D9F7671C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0B8BA6-402A-4879-8ED5-B113616F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9B5218-6080-422C-89C4-242EDE22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030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F6B190-F712-417E-8094-80F9813B8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EF0A3-2132-48D7-A896-EB79746F6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4477A-B7FB-447A-979B-28FD6914B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97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69CDE-318E-4D92-9903-DB9935838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A2C23-0560-441D-933C-10BBF2BBD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D69DA2-64CF-46A2-8DE1-07D28B1E59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A62996-E28C-43D9-A7FF-1A03FF220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F0FDF1-280F-489E-9576-58981D44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11BB9-9078-4E20-96AC-B0D8AA09A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5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BB5E4-B7F7-44FA-9AC9-FA5BED3A0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EB374F-1B19-4BCF-AFC8-C2BC9CFAF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BE4C7A-BAB7-4A4F-8AEE-2CD4D17B7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1E529-4484-4EAC-B5B3-FA5156430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1A758-CBB3-4999-AD9A-3AE2994D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257E7-2D6E-4236-AA59-AAE57DDB6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363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A54E61-CB24-49E5-B7EB-7F0C062C2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7A997F-092D-4DF8-89E0-64A53AE2C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5E4A7-385D-4F7A-A21E-FAD51DA63C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3A39-486C-4FFC-8E5C-9702BDE66DED}" type="datetimeFigureOut">
              <a:rPr lang="en-GB" smtClean="0"/>
              <a:t>20/09/2021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E0B4A-1171-4552-8CE7-D62AD37BFF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EB2F-E6DC-495B-BB19-957DD598D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8C194-3858-4989-8E4C-89CBC1C3AB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56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332612" y="-163286"/>
            <a:ext cx="9821959" cy="1582271"/>
          </a:xfrm>
        </p:spPr>
        <p:txBody>
          <a:bodyPr/>
          <a:lstStyle/>
          <a:p>
            <a:r>
              <a:rPr lang="en-GB" b="1" dirty="0" err="1"/>
              <a:t>Qué</a:t>
            </a:r>
            <a:r>
              <a:rPr lang="en-GB" b="1" dirty="0"/>
              <a:t> </a:t>
            </a:r>
            <a:r>
              <a:rPr lang="en-GB" b="1" dirty="0" err="1"/>
              <a:t>aprenderás</a:t>
            </a:r>
            <a:r>
              <a:rPr lang="en-GB" b="1" dirty="0"/>
              <a:t> </a:t>
            </a:r>
            <a:r>
              <a:rPr lang="en-GB" b="1" dirty="0" err="1"/>
              <a:t>en</a:t>
            </a:r>
            <a:r>
              <a:rPr lang="en-GB" b="1" dirty="0"/>
              <a:t> el </a:t>
            </a:r>
            <a:r>
              <a:rPr lang="en-GB" b="1" dirty="0" err="1"/>
              <a:t>Módulo</a:t>
            </a:r>
            <a:r>
              <a:rPr lang="en-GB" b="1" dirty="0"/>
              <a:t> 8..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983867"/>
            <a:ext cx="10729959" cy="6540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1100" dirty="0">
              <a:solidFill>
                <a:schemeClr val="bg1"/>
              </a:solidFill>
              <a:latin typeface="+mj-lt"/>
            </a:endParaRPr>
          </a:p>
          <a:p>
            <a:r>
              <a:rPr lang="en-IE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este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Módulo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IE" sz="2200" dirty="0" err="1">
                <a:solidFill>
                  <a:schemeClr val="bg1"/>
                </a:solidFill>
                <a:latin typeface="+mj-lt"/>
              </a:rPr>
              <a:t>aprenderás</a:t>
            </a:r>
            <a:r>
              <a:rPr lang="en-IE" sz="2200" dirty="0">
                <a:solidFill>
                  <a:schemeClr val="bg1"/>
                </a:solidFill>
                <a:latin typeface="+mj-lt"/>
              </a:rPr>
              <a:t> a: </a:t>
            </a: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Reconocer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dura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realidad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una crisis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Comprender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escalera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hacia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resiliencia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ante una crisis y las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ventajas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prevención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200" dirty="0" err="1">
                <a:solidFill>
                  <a:schemeClr val="bg1"/>
                </a:solidFill>
                <a:latin typeface="+mj-lt"/>
              </a:rPr>
              <a:t>Apreciar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los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tipos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resiliencia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antes la crisis</a:t>
            </a: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>
                <a:solidFill>
                  <a:schemeClr val="bg1"/>
                </a:solidFill>
                <a:latin typeface="+mj-lt"/>
              </a:rPr>
              <a:t>Le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damos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vuelta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enfoque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aprendizaje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para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centrarnos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valor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lo que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va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bien.</a:t>
            </a: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>
                <a:solidFill>
                  <a:schemeClr val="bg1"/>
                </a:solidFill>
                <a:latin typeface="+mj-lt"/>
              </a:rPr>
              <a:t>Y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finalmente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llevamos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 un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viaje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aprendizaje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través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ciclo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Gestión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Continuidad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del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Negocio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. </a:t>
            </a:r>
          </a:p>
          <a:p>
            <a:endParaRPr lang="en-GB" sz="2200" dirty="0">
              <a:solidFill>
                <a:schemeClr val="bg1"/>
              </a:solidFill>
              <a:latin typeface="+mj-lt"/>
            </a:endParaRPr>
          </a:p>
          <a:p>
            <a:r>
              <a:rPr lang="en-GB" sz="2200" dirty="0" err="1">
                <a:solidFill>
                  <a:schemeClr val="bg1"/>
                </a:solidFill>
                <a:latin typeface="+mj-lt"/>
              </a:rPr>
              <a:t>Esto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nos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lleva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a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finalización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la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experiencia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de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aprendizaje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SMART UP y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te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deseamos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lo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mejor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en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tu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2200" dirty="0" err="1">
                <a:solidFill>
                  <a:schemeClr val="bg1"/>
                </a:solidFill>
                <a:latin typeface="+mj-lt"/>
              </a:rPr>
              <a:t>futuro</a:t>
            </a:r>
            <a:r>
              <a:rPr lang="en-GB" sz="22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bg1"/>
              </a:solidFill>
              <a:latin typeface="+mj-lt"/>
            </a:endParaRPr>
          </a:p>
          <a:p>
            <a:endParaRPr lang="en-GB" sz="4000" dirty="0"/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GB" sz="2000" dirty="0">
              <a:solidFill>
                <a:schemeClr val="bg1"/>
              </a:solidFill>
            </a:endParaRPr>
          </a:p>
          <a:p>
            <a:endParaRPr lang="en-I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3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108</Words>
  <Application>Microsoft Macintosh PowerPoint</Application>
  <PresentationFormat>Panorámica</PresentationFormat>
  <Paragraphs>17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canic</dc:creator>
  <cp:lastModifiedBy>celia ferrero</cp:lastModifiedBy>
  <cp:revision>2</cp:revision>
  <dcterms:created xsi:type="dcterms:W3CDTF">2021-06-15T10:30:57Z</dcterms:created>
  <dcterms:modified xsi:type="dcterms:W3CDTF">2021-09-20T17:12:11Z</dcterms:modified>
</cp:coreProperties>
</file>