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2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78AC8-4644-4AB5-A059-99B11A3E9019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E1614-505A-4A44-A6F1-61A815E72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93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10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70BDE-D1C1-42A7-9B95-DD71F7350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42B93-3E20-43F7-B58E-FE8F19FBED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550D3-39B2-4305-AE99-E8462239B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545C-4524-4A5B-8C83-3C815A804064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7EE64-477C-4FE1-A30A-16C000CFD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66360-EF24-4D66-8971-28988A610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AADF-E2F7-488F-B1D3-9BE0FCBDE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27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19E2A-46A7-47E7-BED4-2119E1981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1ACE30-8130-49F1-ADC9-39529CDC63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39142-3FC2-4C06-A2FC-49539E9A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545C-4524-4A5B-8C83-3C815A804064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67CDF-2491-4CF7-BC75-8FDC533CE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49284-5173-41A4-AA91-3EA61409D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AADF-E2F7-488F-B1D3-9BE0FCBDE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318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AD89D7-84B7-49CF-B6DA-D8D36C65AB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435C51-F67C-4FB3-9832-433BBDEFA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7A00F-5246-471B-A114-0FB62DAD1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545C-4524-4A5B-8C83-3C815A804064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D8F6C-0596-4614-A0E3-54F5EA969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0BC48-A2C5-4E6F-9683-3D9BC4B47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AADF-E2F7-488F-B1D3-9BE0FCBDE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921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98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EE4D4-5831-444D-B10A-2D3CB36B4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22C87-01DC-4CAB-B9DB-E41D256D5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E6E8D-5CC1-4A81-AF09-E2F4B96FF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545C-4524-4A5B-8C83-3C815A804064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717C4-F4AA-42E2-A923-B095B643E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C415E-E707-48C5-A9B1-7C22BF91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AADF-E2F7-488F-B1D3-9BE0FCBDE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55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80237-2E2F-4098-BA49-4EBAA0C5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17A9F-AB45-40F2-B001-EDC6654EA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7A6AE-F229-4C24-ABF9-10595CA6D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545C-4524-4A5B-8C83-3C815A804064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D6101-5551-4906-A437-8E6FDDB81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C991B-8202-4942-A963-188AEE6A3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AADF-E2F7-488F-B1D3-9BE0FCBDE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714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49FEF-2BE7-4AE9-947E-FE3BA93D8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14358-8BC9-4F4D-9CD6-A6EB46DD7A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A97A7-7476-48F1-8301-269BC5816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85964-9711-4830-B1AB-4AA6686A4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545C-4524-4A5B-8C83-3C815A804064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BEE878-11B9-4624-9F73-9AF520C03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2A64D-9D95-4073-8D5B-23A640FE3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AADF-E2F7-488F-B1D3-9BE0FCBDE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50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69C02-1C6F-4DBD-ADBB-DC2F914A4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76190-8108-4E7E-A2F3-8619650FC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6A3EAF-38EC-43C6-91BE-1EDCFA9B1B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043B1B-1226-488D-A8CE-FB795B28D2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439FFE-BD59-40EF-BEAF-375796C751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085414-226F-4315-B418-7B6AA8A7E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545C-4524-4A5B-8C83-3C815A804064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E13DE2-4206-4FE6-901A-7925A02D9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3808F4-CB9A-420E-B496-35572540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AADF-E2F7-488F-B1D3-9BE0FCBDE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197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5FC3F-501E-4060-92DA-27668141B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E964C4-F593-41C3-9662-9464AF7BF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545C-4524-4A5B-8C83-3C815A804064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6E4E22-0DB8-4E8E-8FEA-FCA68CF7F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7D7706-C7FF-43D0-9732-99236337C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AADF-E2F7-488F-B1D3-9BE0FCBDE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081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947E5B-C3DF-4C8F-B84F-5A64343B7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545C-4524-4A5B-8C83-3C815A804064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E9D298-BFCF-4DCA-8486-4DA4049C6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E7B092-85C9-47A3-BCB3-A770C691C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AADF-E2F7-488F-B1D3-9BE0FCBDE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5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8004D-5D12-4A35-A93D-79F7BBAC7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698C3-990B-475D-A217-4B2D38F8C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8EE1D6-5A7E-428A-AC74-6DD9369CD3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F2D4FC-827F-4BD5-87E2-4036CFF6C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545C-4524-4A5B-8C83-3C815A804064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D24180-B5C4-4CE0-85E8-44C6F25FB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650719-3D7E-4CD0-A28A-20BCEE002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AADF-E2F7-488F-B1D3-9BE0FCBDE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145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FDDB0-9770-4FAF-BF1B-0DEB04F2C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120746-4344-48F9-BD5C-79D03DD0B2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1B7C7-AD62-4CCF-99EB-DF65F0E99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5972C-2181-4564-9D78-4F9A3FA4D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545C-4524-4A5B-8C83-3C815A804064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BD2412-C871-4917-A5AD-CD9D27E30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C58D6-7845-404D-9C42-86D5B4D3D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AADF-E2F7-488F-B1D3-9BE0FCBDE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21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BB775C-8B4C-41B6-A6A0-8C9477A77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CEDD4E-B2A1-4002-99F8-E121F072C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F2B8A-86C3-46DF-B867-08772B0B68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9545C-4524-4A5B-8C83-3C815A804064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CB8E3-ED60-4BD8-B8FC-A91B07EA6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B8E74-9974-47B6-9869-D352D93E13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AAADF-E2F7-488F-B1D3-9BE0FCBDE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0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332612" y="-163286"/>
            <a:ext cx="9821959" cy="1582271"/>
          </a:xfrm>
        </p:spPr>
        <p:txBody>
          <a:bodyPr/>
          <a:lstStyle/>
          <a:p>
            <a:r>
              <a:rPr lang="en-GB" b="1" dirty="0" err="1"/>
              <a:t>Qué</a:t>
            </a:r>
            <a:r>
              <a:rPr lang="en-GB" b="1" dirty="0"/>
              <a:t> </a:t>
            </a:r>
            <a:r>
              <a:rPr lang="en-GB" b="1" dirty="0" err="1"/>
              <a:t>aprenderás</a:t>
            </a:r>
            <a:r>
              <a:rPr lang="en-GB" b="1" dirty="0"/>
              <a:t> </a:t>
            </a:r>
            <a:r>
              <a:rPr lang="en-GB" b="1" dirty="0" err="1"/>
              <a:t>en</a:t>
            </a:r>
            <a:r>
              <a:rPr lang="en-GB" b="1" dirty="0"/>
              <a:t> el </a:t>
            </a:r>
            <a:r>
              <a:rPr lang="en-GB" b="1" dirty="0" err="1"/>
              <a:t>Módulo</a:t>
            </a:r>
            <a:r>
              <a:rPr lang="en-GB" b="1"/>
              <a:t> 7..</a:t>
            </a:r>
            <a:endParaRPr lang="en-GB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838D1-CDDB-4866-97B5-C8EA24C6919C}"/>
              </a:ext>
            </a:extLst>
          </p:cNvPr>
          <p:cNvSpPr txBox="1"/>
          <p:nvPr/>
        </p:nvSpPr>
        <p:spPr>
          <a:xfrm>
            <a:off x="1255211" y="983867"/>
            <a:ext cx="1072995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 err="1">
                <a:solidFill>
                  <a:schemeClr val="bg1"/>
                </a:solidFill>
                <a:latin typeface="+mj-lt"/>
              </a:rPr>
              <a:t>En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este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Módulo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aprenderás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a:</a:t>
            </a:r>
            <a:endParaRPr lang="en-IE" sz="2200" dirty="0">
              <a:solidFill>
                <a:schemeClr val="bg1"/>
              </a:solidFill>
              <a:latin typeface="+mj-lt"/>
            </a:endParaRPr>
          </a:p>
          <a:p>
            <a:endParaRPr lang="en-IE" sz="2200" dirty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err="1">
                <a:solidFill>
                  <a:schemeClr val="bg1"/>
                </a:solidFill>
                <a:latin typeface="+mj-lt"/>
              </a:rPr>
              <a:t>Comprender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la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percepción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personal del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fracaso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y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cómo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aprender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la crisis para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provocar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el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cambio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err="1">
                <a:solidFill>
                  <a:schemeClr val="bg1"/>
                </a:solidFill>
                <a:latin typeface="+mj-lt"/>
              </a:rPr>
              <a:t>Aplicar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enfoques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gestion del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conocimiento</a:t>
            </a:r>
            <a:endParaRPr lang="en-GB" sz="2200" dirty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err="1">
                <a:solidFill>
                  <a:schemeClr val="bg1"/>
                </a:solidFill>
                <a:latin typeface="+mj-lt"/>
              </a:rPr>
              <a:t>Mejorar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tus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capacidades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la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gestión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tareas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durante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la crisis</a:t>
            </a:r>
          </a:p>
          <a:p>
            <a:endParaRPr lang="en-GB" sz="2200">
              <a:solidFill>
                <a:schemeClr val="bg1"/>
              </a:solidFill>
              <a:latin typeface="+mj-lt"/>
            </a:endParaRPr>
          </a:p>
          <a:p>
            <a:endParaRPr lang="en-GB" sz="2200" dirty="0">
              <a:solidFill>
                <a:schemeClr val="bg1"/>
              </a:solidFill>
              <a:latin typeface="+mj-lt"/>
            </a:endParaRPr>
          </a:p>
          <a:p>
            <a:r>
              <a:rPr lang="en-GB" sz="2200" dirty="0">
                <a:solidFill>
                  <a:schemeClr val="bg1"/>
                </a:solidFill>
                <a:latin typeface="+mj-lt"/>
              </a:rPr>
              <a:t>Y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finalmente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,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te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llevamos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realizar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un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viaje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aprendizaje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través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tu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percepción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personal del fracas, el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miedo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al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mismo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y los 5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estadíos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cómo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tras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una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fuerte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caída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podemos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tener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 una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visión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privilegiada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cómo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fracasa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una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empresa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y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enteder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cómo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evitarlo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. </a:t>
            </a:r>
            <a:r>
              <a:rPr lang="en-GB" sz="4000" dirty="0"/>
              <a:t>
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I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43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97</Words>
  <Application>Microsoft Macintosh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Ian Sayers</cp:lastModifiedBy>
  <cp:revision>3</cp:revision>
  <dcterms:created xsi:type="dcterms:W3CDTF">2021-06-15T10:30:25Z</dcterms:created>
  <dcterms:modified xsi:type="dcterms:W3CDTF">2021-12-29T13:14:30Z</dcterms:modified>
</cp:coreProperties>
</file>