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61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0FEE8-C33D-45AB-ACCA-ECC95B708A2E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19508-AA8A-449A-BB71-D77E1C5E544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145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710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48F4F-B3B3-4638-B585-0A7AB5743D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AB3CE0-ACD2-41D3-AB53-13431E3268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DCF857-1567-4547-8AC1-D1C6971F6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0428-23B0-4B6D-993D-5A9D8032B7B3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DD58A-FCD2-4A76-93D3-DE769E3CE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A7AFF-FD24-46AF-AB77-BF73B8163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29B0-82ED-434B-ABA1-88ADE49A8C5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363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AE209-6EDB-41A8-925F-114BAA0E5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43F4FF-F27D-41BE-BD98-30D0E7203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0D7F4E-B1CF-43E2-B7CB-626E69C25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0428-23B0-4B6D-993D-5A9D8032B7B3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53F73-B4B8-4547-B69A-E0833E15E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5E8F5-A495-4FB5-8F50-79D62933D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29B0-82ED-434B-ABA1-88ADE49A8C5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93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0EFE6B-728E-4EA7-B204-E4130CAD6E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DDB888-F6F0-490C-8A3B-7A4F6BA8AC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8EC7A-AEDF-4BF7-B99A-3B9A66FF7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0428-23B0-4B6D-993D-5A9D8032B7B3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728E0-1DA5-4A7F-8FE5-8ED2601E0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033CD-D444-4871-A20D-5A9EFCE18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29B0-82ED-434B-ABA1-88ADE49A8C5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764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68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C6B15-A571-4BAE-81D6-AA3C47F8D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DD21C-DBE8-4238-8112-ED8237ABA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8D26F5-73B3-4E58-A900-F725AE1F7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0428-23B0-4B6D-993D-5A9D8032B7B3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3BDC96-8D6A-4CAD-930E-BC71FAB74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398B6-2A97-4DEF-90DF-9993E0AED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29B0-82ED-434B-ABA1-88ADE49A8C5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645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97416-E9D7-4E52-B60C-B1E2D7B60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5D8D4-9942-4B63-ABAF-EF080119E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583E8D-4621-4C7A-8340-00DAF7E46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0428-23B0-4B6D-993D-5A9D8032B7B3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93D9F-47C9-48F6-B52A-44E675E73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7D098-0721-4EEA-B7A8-6C3C1327E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29B0-82ED-434B-ABA1-88ADE49A8C5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059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1F185-C5A3-4CE9-9CBE-E48631184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9DE0C-FFAB-4BF6-85E3-700928B57B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79A231-D8C4-4C35-9F02-7B71D1723A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2F1E89-A850-419E-B032-40D01291F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0428-23B0-4B6D-993D-5A9D8032B7B3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A5D9C2-2DB5-4130-823B-64875DD09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555494-184D-489D-A6E8-2C048D347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29B0-82ED-434B-ABA1-88ADE49A8C5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701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D968F-BCCC-45DB-8516-3A7D9FFD5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AB06F1-2AFA-4C8C-BE83-5748D0DE0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D19BB6-E7B3-439C-AC09-A00B1E926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7A9858-670E-4B0A-A000-837E6F6859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D73C46-6505-42AA-9954-808E7B7EDF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039C60-B1B9-4635-8ED6-335C29870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0428-23B0-4B6D-993D-5A9D8032B7B3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647256-4DA5-4AD4-9AF5-8EBEB3BD7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965036-ADCE-455C-9EC2-0FAD8C114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29B0-82ED-434B-ABA1-88ADE49A8C5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113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A4572-D9B2-41B3-9D91-F795A8C91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539736-4D27-498D-833C-171E18591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0428-23B0-4B6D-993D-5A9D8032B7B3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092F04-E48F-4F17-9632-D57CBD0A7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F89BD6-4B09-48FE-AD5B-CFBF1E0E8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29B0-82ED-434B-ABA1-88ADE49A8C5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099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D65686-EC77-438C-B31C-A15C23039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0428-23B0-4B6D-993D-5A9D8032B7B3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6C95F3-432B-41BA-8E82-275D93828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474B4F-5856-4822-A758-C8931BEBB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29B0-82ED-434B-ABA1-88ADE49A8C5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139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060C6-9235-44B5-A166-5AA9BC6F6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5653F-A00C-4518-9E9C-7900A8494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C2DB8D-1FB1-4631-A33E-F094E39BA0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DAFBFB-9C0C-459A-A244-6EBC458CC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0428-23B0-4B6D-993D-5A9D8032B7B3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46886C-8F84-405A-8099-CFCE56BC2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17240-F47D-4723-938A-5DC09E9D6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29B0-82ED-434B-ABA1-88ADE49A8C5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168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8AFF1-1738-4289-A4A6-DAFD81D47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498265-B0E3-4029-914C-6D466254A9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0D4542-C45A-4D89-8FB2-9B992A69D4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71596C-4D73-4050-AF12-00B069352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0428-23B0-4B6D-993D-5A9D8032B7B3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1DC983-6085-4056-8002-CD40A927F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2644E3-E0E2-4ED3-B9F1-212CAB73E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29B0-82ED-434B-ABA1-88ADE49A8C5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815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D01D9B-81D2-45DA-ABD3-6B22FC17E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FDDD6-49BA-417A-8BE3-010991CB5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C59E4-2C4E-4186-9319-FE1570DB55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80428-23B0-4B6D-993D-5A9D8032B7B3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C9702-3AB2-4D4C-AAA9-E0F6B54E6B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6F2011-F39C-40B0-9084-B8CB1FCFCD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829B0-82ED-434B-ABA1-88ADE49A8C5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194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332612" y="-163286"/>
            <a:ext cx="9821959" cy="1582271"/>
          </a:xfrm>
        </p:spPr>
        <p:txBody>
          <a:bodyPr/>
          <a:lstStyle/>
          <a:p>
            <a:r>
              <a:rPr lang="en-GB" b="1" dirty="0" err="1"/>
              <a:t>Qué</a:t>
            </a:r>
            <a:r>
              <a:rPr lang="en-GB" b="1" dirty="0"/>
              <a:t> </a:t>
            </a:r>
            <a:r>
              <a:rPr lang="en-GB" b="1" dirty="0" err="1"/>
              <a:t>aprenderás</a:t>
            </a:r>
            <a:r>
              <a:rPr lang="en-GB" b="1" dirty="0"/>
              <a:t> </a:t>
            </a:r>
            <a:r>
              <a:rPr lang="en-GB" b="1" dirty="0" err="1"/>
              <a:t>en</a:t>
            </a:r>
            <a:r>
              <a:rPr lang="en-GB" b="1" dirty="0"/>
              <a:t> el </a:t>
            </a:r>
            <a:r>
              <a:rPr lang="en-GB" b="1" dirty="0" err="1"/>
              <a:t>Módulo</a:t>
            </a:r>
            <a:r>
              <a:rPr lang="en-GB" b="1" dirty="0"/>
              <a:t> 6..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2838D1-CDDB-4866-97B5-C8EA24C6919C}"/>
              </a:ext>
            </a:extLst>
          </p:cNvPr>
          <p:cNvSpPr txBox="1"/>
          <p:nvPr/>
        </p:nvSpPr>
        <p:spPr>
          <a:xfrm>
            <a:off x="1255211" y="983867"/>
            <a:ext cx="10729959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2200" dirty="0" err="1">
                <a:solidFill>
                  <a:schemeClr val="bg1"/>
                </a:solidFill>
                <a:latin typeface="+mj-lt"/>
              </a:rPr>
              <a:t>En</a:t>
            </a:r>
            <a:r>
              <a:rPr lang="en-IE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E" sz="2200" dirty="0" err="1">
                <a:solidFill>
                  <a:schemeClr val="bg1"/>
                </a:solidFill>
                <a:latin typeface="+mj-lt"/>
              </a:rPr>
              <a:t>este</a:t>
            </a:r>
            <a:r>
              <a:rPr lang="en-IE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E" sz="2200" dirty="0" err="1">
                <a:solidFill>
                  <a:schemeClr val="bg1"/>
                </a:solidFill>
                <a:latin typeface="+mj-lt"/>
              </a:rPr>
              <a:t>Módulo</a:t>
            </a:r>
            <a:r>
              <a:rPr lang="en-IE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E" sz="2200" dirty="0" err="1">
                <a:solidFill>
                  <a:schemeClr val="bg1"/>
                </a:solidFill>
                <a:latin typeface="+mj-lt"/>
              </a:rPr>
              <a:t>aprenderás</a:t>
            </a:r>
            <a:r>
              <a:rPr lang="en-IE" sz="2200" dirty="0">
                <a:solidFill>
                  <a:schemeClr val="bg1"/>
                </a:solidFill>
                <a:latin typeface="+mj-lt"/>
              </a:rPr>
              <a:t> a: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 err="1">
                <a:solidFill>
                  <a:schemeClr val="bg1"/>
                </a:solidFill>
                <a:latin typeface="+mj-lt"/>
              </a:rPr>
              <a:t>Entender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el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liderazgo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necesario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en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una crisis, los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mitos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y la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realidad</a:t>
            </a:r>
            <a:endParaRPr lang="en-GB" sz="2200" dirty="0">
              <a:solidFill>
                <a:schemeClr val="bg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 err="1">
                <a:solidFill>
                  <a:schemeClr val="bg1"/>
                </a:solidFill>
                <a:latin typeface="+mj-lt"/>
              </a:rPr>
              <a:t>Diferenciar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entre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liderazgo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versus gestion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 err="1">
                <a:solidFill>
                  <a:schemeClr val="bg1"/>
                </a:solidFill>
                <a:latin typeface="+mj-lt"/>
              </a:rPr>
              <a:t>Obtener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5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trucos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para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liderar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una crisis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 err="1">
                <a:solidFill>
                  <a:schemeClr val="bg1"/>
                </a:solidFill>
                <a:latin typeface="+mj-lt"/>
              </a:rPr>
              <a:t>Entender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diferentes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estilos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de gestion y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procesos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de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toma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de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decisión</a:t>
            </a:r>
            <a:endParaRPr lang="en-GB" sz="2200" dirty="0">
              <a:solidFill>
                <a:schemeClr val="bg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 err="1">
                <a:solidFill>
                  <a:schemeClr val="bg1"/>
                </a:solidFill>
                <a:latin typeface="+mj-lt"/>
              </a:rPr>
              <a:t>Determinar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perfiles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de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personalidad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 err="1">
                <a:solidFill>
                  <a:schemeClr val="bg1"/>
                </a:solidFill>
                <a:latin typeface="+mj-lt"/>
              </a:rPr>
              <a:t>Comprender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la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importancia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y las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capacidades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en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la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comunicación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de una crisis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empresarial</a:t>
            </a:r>
            <a:endParaRPr lang="en-GB" sz="2200" dirty="0">
              <a:solidFill>
                <a:schemeClr val="bg1"/>
              </a:solidFill>
              <a:latin typeface="+mj-lt"/>
            </a:endParaRPr>
          </a:p>
          <a:p>
            <a:endParaRPr lang="en-GB" sz="2200" dirty="0">
              <a:solidFill>
                <a:schemeClr val="bg1"/>
              </a:solidFill>
              <a:latin typeface="+mj-lt"/>
            </a:endParaRPr>
          </a:p>
          <a:p>
            <a:r>
              <a:rPr lang="en-GB" sz="2200" dirty="0">
                <a:solidFill>
                  <a:schemeClr val="bg1"/>
                </a:solidFill>
                <a:latin typeface="+mj-lt"/>
              </a:rPr>
              <a:t>Y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finalmente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,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aprenderás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sobre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cómo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motivar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a los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trabajadores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durante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una crisis. Dado que los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equipos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y el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talento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son una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parte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necesaria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de la gestion de la crisis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empresarial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,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mejorarás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tus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capacidades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en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las principals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teorías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sobre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motivación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en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las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cuáles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sus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diferentes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enfoques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pueden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enmarcarse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. 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endParaRPr lang="en-I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097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118</Words>
  <Application>Microsoft Macintosh PowerPoint</Application>
  <PresentationFormat>Panorámica</PresentationFormat>
  <Paragraphs>11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canic</dc:creator>
  <cp:lastModifiedBy>celia ferrero</cp:lastModifiedBy>
  <cp:revision>2</cp:revision>
  <dcterms:created xsi:type="dcterms:W3CDTF">2021-06-15T10:29:51Z</dcterms:created>
  <dcterms:modified xsi:type="dcterms:W3CDTF">2021-09-20T16:53:34Z</dcterms:modified>
</cp:coreProperties>
</file>