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64"/>
  </p:normalViewPr>
  <p:slideViewPr>
    <p:cSldViewPr snapToGrid="0" snapToObjects="1">
      <p:cViewPr varScale="1">
        <p:scale>
          <a:sx n="90" d="100"/>
          <a:sy n="90" d="100"/>
        </p:scale>
        <p:origin x="23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6C8CA-0D8D-964C-BC70-2F448BB9655B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DA979-5920-4F4B-BF42-2044F88F4A6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40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8B645C-4B27-F74D-BAD5-F706616FF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802150-6FB6-3A43-94FC-5F0F18395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240FD9-883F-EE4F-BFC1-63C3D9469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2463C-5984-D14F-92B5-7996B633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86B442-86C4-C64C-AB50-44F0C594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4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EC678-DBB4-4346-A603-E852D160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08F6BB-ECCC-144C-9C6A-55F8F38C7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39F65D-E965-744D-823F-91514987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EE561-57BF-5044-B908-9A8575CCB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44DF67-71E4-DB44-A7F4-F212196E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6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7DE807-4087-C940-BAB8-62CB0879E8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9934FD-675F-9649-98AC-71D289612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CC3026-529A-534F-9766-DD41E95E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6F76DB-304B-E94C-8FED-8E1E253C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8F377F-6477-174F-BC1A-3D39CC80D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35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8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A07DA-29C8-9F4C-8D01-F5DB2FB20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F6BFE3-6523-0C48-B4D7-20647E182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813E9-F735-B344-9B51-48697D53F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40D3A4-0C32-FA46-847D-F9FEB66D0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7B59F-73A2-D942-8A0B-8AC6B68C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5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11028-8A69-F14A-A625-EC78AE45F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C0CD8-AAD0-114A-B5A2-F0D594AFA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5F21F1-30AA-034E-82B0-2495521E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3B00F3-5DC0-5946-9CDD-42F58BF6F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1623F1-7BDF-3949-9557-CA631EBD8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3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90327-7E6E-0848-B389-3D38EB45E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AFF345-9A01-9D40-9BF1-02072EE16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76CF3AB-DEA2-C542-89E0-0A683DE92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E34E5D-11CC-6041-9E9E-063B0872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7042BE-6795-C649-9546-E395B68F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32AFC2-7DD9-2B4B-B0C8-5C87B52EE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9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B8759E-1031-814C-AB63-94D9E0A45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F275FA-ABDC-9E47-893C-27F1D3D89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91FEA4B-DDD3-A44A-86BC-8189B976F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D816A8B-677A-7E47-8341-938D1691D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7AD041-CD3D-234A-B5B4-0D3CF4A95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158EF8-12D1-984F-A3C9-629988B6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B8B17B-88A1-EE41-B037-6C9897DE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13745CD-52DC-1244-AAF4-58C77432D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CED45-7089-AA41-9F46-BCA2D3D57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0E126D-A06C-114A-940F-B5FB1389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A42A98-76A8-CD4D-937D-A6C91632D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A7656B-37AB-EE40-A5B2-24F44C18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8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CE9F28-651C-AC41-BCBD-6765C601E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F7EA57-3B5D-074A-9359-A6F0E184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6440767-36E4-0140-BE8D-0D6A96D7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7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CBA82-273B-7743-9EC3-97DFAB81D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65B8E-236E-BB49-87C3-36B7DD7F1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3A1708-CA59-D447-B6D3-10206E5F9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6C0561-E798-4340-A278-DB5483E6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028E40-CB26-FE4D-AD38-2FC4B9B5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290E81-9CF4-C54D-AEAC-0B5E3A52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5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1B562-3AD2-A049-87EA-76612E6C7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4EE8FD-D341-8742-B06F-D092151CDE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790BC2-CE4B-224C-83E5-131B37187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3B258D-C0A6-0948-8E06-2EF2ABDD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87FC5D-F81E-F944-91F1-85987EB30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90194C-BCBE-2E44-8F97-B80F67CDA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8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A5BE90-42D7-6B4A-82B6-B2F05BDF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B264D8-186D-D747-BED8-6EBFE2040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D9CC91-CC16-2A48-82ED-28005E7D4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B39B4-0BDE-8948-8306-AC4DF1FFF489}" type="datetimeFigureOut">
              <a:rPr lang="en-US" smtClean="0"/>
              <a:t>10/26/21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4851D-7F4A-EE44-940A-B1F11CCE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A26EF3-8DE8-5748-B8C4-14F7A2549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E7063-31E7-0E4A-9A8A-DB0A9AF2B8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1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4..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En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el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Módulo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4,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Identificar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Señales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Alerta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Temprana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,  </a:t>
            </a:r>
            <a:r>
              <a:rPr lang="en-GB" sz="2000" b="1" dirty="0" err="1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aprenderás</a:t>
            </a:r>
            <a:r>
              <a:rPr lang="en-GB" sz="2000" b="1" dirty="0">
                <a:solidFill>
                  <a:schemeClr val="bg1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: </a:t>
            </a:r>
            <a:r>
              <a:rPr lang="en-IE" sz="2000" dirty="0">
                <a:solidFill>
                  <a:schemeClr val="bg1"/>
                </a:solidFill>
              </a:rPr>
              <a:t> </a:t>
            </a:r>
          </a:p>
          <a:p>
            <a:endParaRPr lang="en-IE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Las </a:t>
            </a:r>
            <a:r>
              <a:rPr lang="en-GB" sz="2000" dirty="0" err="1">
                <a:solidFill>
                  <a:schemeClr val="bg1"/>
                </a:solidFill>
              </a:rPr>
              <a:t>habilidades</a:t>
            </a:r>
            <a:r>
              <a:rPr lang="en-GB" sz="2000" dirty="0">
                <a:solidFill>
                  <a:schemeClr val="bg1"/>
                </a:solidFill>
              </a:rPr>
              <a:t> y </a:t>
            </a:r>
            <a:r>
              <a:rPr lang="en-GB" sz="2000" dirty="0" err="1">
                <a:solidFill>
                  <a:schemeClr val="bg1"/>
                </a:solidFill>
              </a:rPr>
              <a:t>capcidades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necesarias</a:t>
            </a:r>
            <a:r>
              <a:rPr lang="en-GB" sz="2000" dirty="0">
                <a:solidFill>
                  <a:schemeClr val="bg1"/>
                </a:solidFill>
              </a:rPr>
              <a:t> ante una crisis </a:t>
            </a:r>
            <a:r>
              <a:rPr lang="en-GB" sz="2000" dirty="0" err="1">
                <a:solidFill>
                  <a:schemeClr val="bg1"/>
                </a:solidFill>
              </a:rPr>
              <a:t>empresarial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A </a:t>
            </a:r>
            <a:r>
              <a:rPr lang="en-GB" sz="2000" dirty="0" err="1">
                <a:solidFill>
                  <a:schemeClr val="bg1"/>
                </a:solidFill>
              </a:rPr>
              <a:t>identificar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señales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Alerta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Temprana</a:t>
            </a:r>
            <a:r>
              <a:rPr lang="en-GB" sz="2000" dirty="0">
                <a:solidFill>
                  <a:schemeClr val="bg1"/>
                </a:solidFill>
              </a:rPr>
              <a:t>, 4 </a:t>
            </a:r>
            <a:r>
              <a:rPr lang="en-GB" sz="2000" dirty="0" err="1">
                <a:solidFill>
                  <a:schemeClr val="bg1"/>
                </a:solidFill>
              </a:rPr>
              <a:t>áreas</a:t>
            </a:r>
            <a:r>
              <a:rPr lang="en-GB" sz="2000" dirty="0">
                <a:solidFill>
                  <a:schemeClr val="bg1"/>
                </a:solidFill>
              </a:rPr>
              <a:t> clave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Los 5 pasos para la </a:t>
            </a:r>
            <a:r>
              <a:rPr lang="en-GB" sz="2000" dirty="0" err="1">
                <a:solidFill>
                  <a:schemeClr val="bg1"/>
                </a:solidFill>
              </a:rPr>
              <a:t>gestión</a:t>
            </a:r>
            <a:r>
              <a:rPr lang="en-GB" sz="2000" dirty="0">
                <a:solidFill>
                  <a:schemeClr val="bg1"/>
                </a:solidFill>
              </a:rPr>
              <a:t> de Stakeholders 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Es </a:t>
            </a:r>
            <a:r>
              <a:rPr lang="en-GB" sz="2000" dirty="0" err="1">
                <a:solidFill>
                  <a:schemeClr val="bg1"/>
                </a:solidFill>
              </a:rPr>
              <a:t>tanta</a:t>
            </a:r>
            <a:r>
              <a:rPr lang="en-GB" sz="2000" dirty="0">
                <a:solidFill>
                  <a:schemeClr val="bg1"/>
                </a:solidFill>
              </a:rPr>
              <a:t> la </a:t>
            </a:r>
            <a:r>
              <a:rPr lang="en-GB" sz="2000" dirty="0" err="1">
                <a:solidFill>
                  <a:schemeClr val="bg1"/>
                </a:solidFill>
              </a:rPr>
              <a:t>importancia</a:t>
            </a:r>
            <a:r>
              <a:rPr lang="en-GB" sz="2000" dirty="0">
                <a:solidFill>
                  <a:schemeClr val="bg1"/>
                </a:solidFill>
              </a:rPr>
              <a:t> del </a:t>
            </a:r>
            <a:r>
              <a:rPr lang="en-GB" sz="2000" dirty="0" err="1">
                <a:solidFill>
                  <a:schemeClr val="bg1"/>
                </a:solidFill>
              </a:rPr>
              <a:t>uso</a:t>
            </a:r>
            <a:r>
              <a:rPr lang="en-GB" sz="2000" dirty="0">
                <a:solidFill>
                  <a:schemeClr val="bg1"/>
                </a:solidFill>
              </a:rPr>
              <a:t> de las redes </a:t>
            </a:r>
            <a:r>
              <a:rPr lang="en-GB" sz="2000" dirty="0" err="1">
                <a:solidFill>
                  <a:schemeClr val="bg1"/>
                </a:solidFill>
              </a:rPr>
              <a:t>sociales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como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herramientas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alerta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temprana</a:t>
            </a:r>
            <a:r>
              <a:rPr lang="en-GB" sz="2000" dirty="0">
                <a:solidFill>
                  <a:schemeClr val="bg1"/>
                </a:solidFill>
              </a:rPr>
              <a:t>, que </a:t>
            </a:r>
            <a:r>
              <a:rPr lang="en-GB" sz="2000" dirty="0" err="1">
                <a:solidFill>
                  <a:schemeClr val="bg1"/>
                </a:solidFill>
              </a:rPr>
              <a:t>tratamos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tema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muy</a:t>
            </a:r>
            <a:r>
              <a:rPr lang="en-GB" sz="2000" dirty="0">
                <a:solidFill>
                  <a:schemeClr val="bg1"/>
                </a:solidFill>
              </a:rPr>
              <a:t> pronto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nuestro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programa</a:t>
            </a:r>
            <a:r>
              <a:rPr lang="en-GB" sz="2000" dirty="0">
                <a:solidFill>
                  <a:schemeClr val="bg1"/>
                </a:solidFill>
              </a:rPr>
              <a:t>. </a:t>
            </a:r>
            <a:r>
              <a:rPr lang="en-GB" sz="2000" dirty="0" err="1">
                <a:solidFill>
                  <a:schemeClr val="bg1"/>
                </a:solidFill>
              </a:rPr>
              <a:t>Incluso</a:t>
            </a:r>
            <a:r>
              <a:rPr lang="en-GB" sz="2000" dirty="0">
                <a:solidFill>
                  <a:schemeClr val="bg1"/>
                </a:solidFill>
              </a:rPr>
              <a:t> antes de </a:t>
            </a:r>
            <a:r>
              <a:rPr lang="en-GB" sz="2000" dirty="0" err="1">
                <a:solidFill>
                  <a:schemeClr val="bg1"/>
                </a:solidFill>
              </a:rPr>
              <a:t>profundizar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el </a:t>
            </a:r>
            <a:r>
              <a:rPr lang="en-GB" sz="2000" dirty="0" err="1">
                <a:solidFill>
                  <a:schemeClr val="bg1"/>
                </a:solidFill>
              </a:rPr>
              <a:t>contenido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financiero</a:t>
            </a:r>
            <a:r>
              <a:rPr lang="en-GB" sz="2000" dirty="0">
                <a:solidFill>
                  <a:schemeClr val="bg1"/>
                </a:solidFill>
              </a:rPr>
              <a:t>. ¿Por </a:t>
            </a:r>
            <a:r>
              <a:rPr lang="en-GB" sz="2000" dirty="0" err="1">
                <a:solidFill>
                  <a:schemeClr val="bg1"/>
                </a:solidFill>
              </a:rPr>
              <a:t>qué</a:t>
            </a:r>
            <a:r>
              <a:rPr lang="en-GB" sz="2000" dirty="0">
                <a:solidFill>
                  <a:schemeClr val="bg1"/>
                </a:solidFill>
              </a:rPr>
              <a:t>? La </a:t>
            </a:r>
            <a:r>
              <a:rPr lang="en-GB" sz="2000" dirty="0" err="1">
                <a:solidFill>
                  <a:schemeClr val="bg1"/>
                </a:solidFill>
              </a:rPr>
              <a:t>comunicación</a:t>
            </a:r>
            <a:r>
              <a:rPr lang="en-GB" sz="2000" dirty="0">
                <a:solidFill>
                  <a:schemeClr val="bg1"/>
                </a:solidFill>
              </a:rPr>
              <a:t> es  la base </a:t>
            </a:r>
            <a:r>
              <a:rPr lang="en-GB" sz="2000" dirty="0" err="1">
                <a:solidFill>
                  <a:schemeClr val="bg1"/>
                </a:solidFill>
              </a:rPr>
              <a:t>en</a:t>
            </a:r>
            <a:r>
              <a:rPr lang="en-GB" sz="2000" dirty="0">
                <a:solidFill>
                  <a:schemeClr val="bg1"/>
                </a:solidFill>
              </a:rPr>
              <a:t> la </a:t>
            </a:r>
            <a:r>
              <a:rPr lang="en-GB" sz="2000" dirty="0" err="1">
                <a:solidFill>
                  <a:schemeClr val="bg1"/>
                </a:solidFill>
              </a:rPr>
              <a:t>gestión</a:t>
            </a:r>
            <a:r>
              <a:rPr lang="en-GB" sz="2000" dirty="0">
                <a:solidFill>
                  <a:schemeClr val="bg1"/>
                </a:solidFill>
              </a:rPr>
              <a:t> de </a:t>
            </a:r>
            <a:r>
              <a:rPr lang="en-GB" sz="2000" dirty="0" err="1">
                <a:solidFill>
                  <a:schemeClr val="bg1"/>
                </a:solidFill>
              </a:rPr>
              <a:t>cualquier</a:t>
            </a:r>
            <a:r>
              <a:rPr lang="en-GB" sz="2000" dirty="0">
                <a:solidFill>
                  <a:schemeClr val="bg1"/>
                </a:solidFill>
              </a:rPr>
              <a:t> crisis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err="1">
                <a:solidFill>
                  <a:schemeClr val="bg1"/>
                </a:solidFill>
              </a:rPr>
              <a:t>Escucha</a:t>
            </a:r>
            <a:r>
              <a:rPr lang="en-GB" sz="2000" dirty="0">
                <a:solidFill>
                  <a:schemeClr val="bg1"/>
                </a:solidFill>
              </a:rPr>
              <a:t> Social / Usar Redes </a:t>
            </a:r>
            <a:r>
              <a:rPr lang="en-GB" sz="2000" dirty="0" err="1">
                <a:solidFill>
                  <a:schemeClr val="bg1"/>
                </a:solidFill>
              </a:rPr>
              <a:t>Sociales</a:t>
            </a:r>
            <a:r>
              <a:rPr lang="en-GB" sz="2000" dirty="0">
                <a:solidFill>
                  <a:schemeClr val="bg1"/>
                </a:solidFill>
              </a:rPr>
              <a:t> para la </a:t>
            </a:r>
            <a:r>
              <a:rPr lang="en-GB" sz="2000" dirty="0" err="1">
                <a:solidFill>
                  <a:schemeClr val="bg1"/>
                </a:solidFill>
              </a:rPr>
              <a:t>Alerta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Temprana</a:t>
            </a:r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5 pasos para </a:t>
            </a:r>
            <a:r>
              <a:rPr lang="en-GB" sz="2000" dirty="0" err="1">
                <a:solidFill>
                  <a:schemeClr val="bg1"/>
                </a:solidFill>
              </a:rPr>
              <a:t>gestional</a:t>
            </a:r>
            <a:r>
              <a:rPr lang="en-GB" sz="2000" dirty="0">
                <a:solidFill>
                  <a:schemeClr val="bg1"/>
                </a:solidFill>
              </a:rPr>
              <a:t> una Crises de Redes </a:t>
            </a:r>
            <a:r>
              <a:rPr lang="en-GB" sz="2000" dirty="0" err="1">
                <a:solidFill>
                  <a:schemeClr val="bg1"/>
                </a:solidFill>
              </a:rPr>
              <a:t>Sociales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r>
              <a:rPr lang="en-GB" sz="2000" b="1" dirty="0" err="1">
                <a:solidFill>
                  <a:schemeClr val="bg1"/>
                </a:solidFill>
              </a:rPr>
              <a:t>Te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invitamos</a:t>
            </a:r>
            <a:r>
              <a:rPr lang="en-GB" sz="2000" b="1" dirty="0">
                <a:solidFill>
                  <a:schemeClr val="bg1"/>
                </a:solidFill>
              </a:rPr>
              <a:t> a </a:t>
            </a:r>
            <a:r>
              <a:rPr lang="en-GB" sz="2000" b="1" dirty="0" err="1">
                <a:solidFill>
                  <a:schemeClr val="bg1"/>
                </a:solidFill>
              </a:rPr>
              <a:t>profundizar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en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tu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aprendizaje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mediante</a:t>
            </a:r>
            <a:r>
              <a:rPr lang="en-GB" sz="2000" b="1" dirty="0">
                <a:solidFill>
                  <a:schemeClr val="bg1"/>
                </a:solidFill>
              </a:rPr>
              <a:t> </a:t>
            </a:r>
            <a:r>
              <a:rPr lang="en-GB" sz="2000" b="1" dirty="0" err="1">
                <a:solidFill>
                  <a:schemeClr val="bg1"/>
                </a:solidFill>
              </a:rPr>
              <a:t>algunos</a:t>
            </a:r>
            <a:r>
              <a:rPr lang="en-GB" sz="2000" b="1" dirty="0">
                <a:solidFill>
                  <a:schemeClr val="bg1"/>
                </a:solidFill>
              </a:rPr>
              <a:t> videos </a:t>
            </a:r>
            <a:r>
              <a:rPr lang="en-GB" sz="2000" b="1">
                <a:solidFill>
                  <a:schemeClr val="bg1"/>
                </a:solidFill>
              </a:rPr>
              <a:t>ilustrativos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128</Words>
  <Application>Microsoft Macintosh PowerPoint</Application>
  <PresentationFormat>Panorámica</PresentationFormat>
  <Paragraphs>15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celia ferrero</dc:creator>
  <cp:lastModifiedBy>celia ferrero</cp:lastModifiedBy>
  <cp:revision>1</cp:revision>
  <dcterms:created xsi:type="dcterms:W3CDTF">2021-10-26T15:27:59Z</dcterms:created>
  <dcterms:modified xsi:type="dcterms:W3CDTF">2021-10-26T16:08:29Z</dcterms:modified>
</cp:coreProperties>
</file>