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2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0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BA6E6-DB81-4E7C-A9E8-55F3A0EF518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82521-C4EA-42BE-8CAC-CF2B81C1E32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015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10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B80FE-14A8-482A-8C73-DF05C3632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70C3C2-2338-44BA-B42C-F09B3A143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26204-FAB1-4F09-9E45-168EEFB5F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E0E0-D6EF-4C43-AC4D-6944057E68DA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579A8-D966-4916-B3B7-FCF9F397E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3B9FA-3B96-41D3-83A6-950ABFB19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A670-3FFA-42EF-92E1-17C23C7D72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75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A7B84-E7E7-4607-8EFA-6FF661B24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D70DD-68D8-4E5F-9C38-3D070D507A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F0491-6049-4492-9E06-804E60306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E0E0-D6EF-4C43-AC4D-6944057E68DA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87F71-7C87-4FD6-966C-CFD39F35F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A6939-0329-456A-8AA7-DEDB91224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A670-3FFA-42EF-92E1-17C23C7D72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1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B5E164-C910-4B3D-8DCE-44E597AD3D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5620A5-11C4-4E09-876B-F650946B2E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3AF22-1415-400C-A22D-6D06254D9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E0E0-D6EF-4C43-AC4D-6944057E68DA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0BCC8-5CB7-423C-8F4C-263B8019B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DAB49-8AE8-43D6-821C-0823D1236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A670-3FFA-42EF-92E1-17C23C7D72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301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521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AD2E-320C-460B-8722-A75DBD840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8E095-FA0C-4E5D-8555-80B75D619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383FF-2FF9-4FC8-B7FD-A01ECA20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E0E0-D6EF-4C43-AC4D-6944057E68DA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C59CE-37AC-4E30-B1BA-4AD54D453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6115F-3911-44C9-88AF-7A3ED4ABA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A670-3FFA-42EF-92E1-17C23C7D72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984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7B074-48DD-4454-B7DB-9A9C88894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9C35B1-AEEA-4B1F-A1BD-9360C05E00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6788A3-9984-4B91-AE6F-785C32B4C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E0E0-D6EF-4C43-AC4D-6944057E68DA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EF7A8-3AE8-4ADE-9998-5449983A2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A5CA4-819B-4831-A982-42F320BB3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A670-3FFA-42EF-92E1-17C23C7D72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834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65053-B507-41DF-81A2-A6852CF3A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7AFFB-D187-41A4-B225-7B73A2A5E6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86E1B4-CC6C-4DC8-BCCF-8DAF9926AC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0032ED-C9F4-4330-983C-04D2D9CDA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E0E0-D6EF-4C43-AC4D-6944057E68DA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B5E54C-B606-41A1-80C6-EA7F819B5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BF5C3-2752-48EF-B4EE-891DDC6D7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A670-3FFA-42EF-92E1-17C23C7D72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833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5D8CB-6D10-48FC-90EE-0F05196D6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EB7F60-2FCB-42F0-B44D-563C21BB7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FDE3E7-0056-4483-A419-2DC2B2BC26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104951-3565-4E09-96E6-67868C4858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A2F39E-C271-4D87-8F87-828A6D6E1E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914321-9E81-422C-815B-CC67C4941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E0E0-D6EF-4C43-AC4D-6944057E68DA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209134-BD52-46A1-9241-1D33DA17C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ACD965-C654-4501-BC3E-578A54B0A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A670-3FFA-42EF-92E1-17C23C7D72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360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C4EF1-1B52-43C4-A4A8-02242FE6C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ED8EE4-9E44-4D60-9D8B-4CB46AB7B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E0E0-D6EF-4C43-AC4D-6944057E68DA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729EF8-857E-4878-8527-CE41F314A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09FF46-E886-4B35-8390-FE4FD7EE6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A670-3FFA-42EF-92E1-17C23C7D72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54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CACCDA-7C2B-45B2-B369-CD7F81006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E0E0-D6EF-4C43-AC4D-6944057E68DA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3F2E54-7EC0-4CBA-A84D-FF8DB80B0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085BD4-2559-472B-A79C-044B58CD9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A670-3FFA-42EF-92E1-17C23C7D72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56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B60C8-730D-4D2E-A0A7-A5A7A315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00D81-53E4-40A3-8770-976203941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65D5C-7DB2-4EF4-8C40-CC3FDE28C4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5283F8-7537-428D-BB2F-0AF359B89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E0E0-D6EF-4C43-AC4D-6944057E68DA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06967A-FE6F-4F38-AC62-025B2646A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6465CE-E454-49D6-A26D-E881E8233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A670-3FFA-42EF-92E1-17C23C7D72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336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EB486-AD94-4446-8E30-7382472BB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AAC182-E856-4BE9-905E-70B20D59A2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BB7293-9460-4AF0-B1B3-76D28B9B19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1F6D75-AE83-454F-A9B6-55F4ECBF6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E0E0-D6EF-4C43-AC4D-6944057E68DA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E6CD33-A8D9-44D7-8BC3-11ADE5A71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07384A-8981-4EEB-ABAF-62689D7C1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A670-3FFA-42EF-92E1-17C23C7D72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224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A53E4E-5F3F-4014-91AD-DA8088F3D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95099-E20F-4791-88BC-8989322FC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EDA63-94B8-4702-91D5-9C1CA1B0DD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AE0E0-D6EF-4C43-AC4D-6944057E68DA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75610-1FFA-4E71-A438-A4F0B646E9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7BD65F-6814-47F2-B064-3DA06CB28D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A670-3FFA-42EF-92E1-17C23C7D72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77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528554" y="0"/>
            <a:ext cx="9821959" cy="1582271"/>
          </a:xfrm>
        </p:spPr>
        <p:txBody>
          <a:bodyPr/>
          <a:lstStyle/>
          <a:p>
            <a:r>
              <a:rPr lang="en-GB" b="1" dirty="0" err="1"/>
              <a:t>Qué</a:t>
            </a:r>
            <a:r>
              <a:rPr lang="en-GB" b="1" dirty="0"/>
              <a:t> </a:t>
            </a:r>
            <a:r>
              <a:rPr lang="en-GB" b="1" dirty="0" err="1"/>
              <a:t>aprenderás</a:t>
            </a:r>
            <a:r>
              <a:rPr lang="en-GB" b="1" dirty="0"/>
              <a:t> </a:t>
            </a:r>
            <a:r>
              <a:rPr lang="en-GB" b="1" dirty="0" err="1"/>
              <a:t>en</a:t>
            </a:r>
            <a:r>
              <a:rPr lang="en-GB" b="1" dirty="0"/>
              <a:t> el </a:t>
            </a:r>
            <a:r>
              <a:rPr lang="en-GB" b="1" dirty="0" err="1"/>
              <a:t>Módulo</a:t>
            </a:r>
            <a:r>
              <a:rPr lang="en-GB" b="1" dirty="0"/>
              <a:t> 3..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2838D1-CDDB-4866-97B5-C8EA24C6919C}"/>
              </a:ext>
            </a:extLst>
          </p:cNvPr>
          <p:cNvSpPr txBox="1"/>
          <p:nvPr/>
        </p:nvSpPr>
        <p:spPr>
          <a:xfrm>
            <a:off x="1255211" y="1201581"/>
            <a:ext cx="10729959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800" dirty="0" err="1">
                <a:solidFill>
                  <a:schemeClr val="bg1"/>
                </a:solidFill>
              </a:rPr>
              <a:t>En</a:t>
            </a:r>
            <a:r>
              <a:rPr lang="en-GB" sz="2800" dirty="0">
                <a:solidFill>
                  <a:schemeClr val="bg1"/>
                </a:solidFill>
              </a:rPr>
              <a:t> el </a:t>
            </a:r>
            <a:r>
              <a:rPr lang="en-GB" sz="2800" dirty="0" err="1">
                <a:solidFill>
                  <a:schemeClr val="bg1"/>
                </a:solidFill>
              </a:rPr>
              <a:t>Módulo</a:t>
            </a:r>
            <a:r>
              <a:rPr lang="en-GB" sz="2800" dirty="0">
                <a:solidFill>
                  <a:schemeClr val="bg1"/>
                </a:solidFill>
              </a:rPr>
              <a:t> 03, </a:t>
            </a:r>
            <a:r>
              <a:rPr lang="en-GB" sz="2800" dirty="0" err="1">
                <a:solidFill>
                  <a:schemeClr val="bg1"/>
                </a:solidFill>
              </a:rPr>
              <a:t>Predicción</a:t>
            </a:r>
            <a:r>
              <a:rPr lang="en-GB" sz="2800" dirty="0">
                <a:solidFill>
                  <a:schemeClr val="bg1"/>
                </a:solidFill>
              </a:rPr>
              <a:t> de </a:t>
            </a:r>
            <a:r>
              <a:rPr lang="en-GB" sz="2800" dirty="0" err="1">
                <a:solidFill>
                  <a:schemeClr val="bg1"/>
                </a:solidFill>
              </a:rPr>
              <a:t>dificultades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financieras</a:t>
            </a:r>
            <a:r>
              <a:rPr lang="en-GB" sz="2800" dirty="0">
                <a:solidFill>
                  <a:schemeClr val="bg1"/>
                </a:solidFill>
              </a:rPr>
              <a:t> e </a:t>
            </a:r>
            <a:r>
              <a:rPr lang="en-GB" sz="2800" dirty="0" err="1">
                <a:solidFill>
                  <a:schemeClr val="bg1"/>
                </a:solidFill>
              </a:rPr>
              <a:t>indicadores</a:t>
            </a:r>
            <a:r>
              <a:rPr lang="en-GB" sz="2800" dirty="0">
                <a:solidFill>
                  <a:schemeClr val="bg1"/>
                </a:solidFill>
              </a:rPr>
              <a:t> de crisis </a:t>
            </a:r>
            <a:r>
              <a:rPr lang="en-GB" sz="2800" dirty="0" err="1">
                <a:solidFill>
                  <a:schemeClr val="bg1"/>
                </a:solidFill>
              </a:rPr>
              <a:t>en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su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negocio</a:t>
            </a:r>
            <a:r>
              <a:rPr lang="en-GB" sz="2800" dirty="0">
                <a:solidFill>
                  <a:schemeClr val="bg1"/>
                </a:solidFill>
              </a:rPr>
              <a:t>, </a:t>
            </a:r>
            <a:r>
              <a:rPr lang="en-GB" sz="2800" dirty="0" err="1">
                <a:solidFill>
                  <a:schemeClr val="bg1"/>
                </a:solidFill>
              </a:rPr>
              <a:t>podrás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aprender</a:t>
            </a:r>
            <a:r>
              <a:rPr lang="en-GB" sz="2800" dirty="0">
                <a:solidFill>
                  <a:schemeClr val="bg1"/>
                </a:solidFill>
              </a:rPr>
              <a:t>: </a:t>
            </a:r>
          </a:p>
          <a:p>
            <a:endParaRPr lang="en-GB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El </a:t>
            </a:r>
            <a:r>
              <a:rPr lang="en-GB" sz="2800" dirty="0" err="1">
                <a:solidFill>
                  <a:schemeClr val="bg1"/>
                </a:solidFill>
              </a:rPr>
              <a:t>poder</a:t>
            </a:r>
            <a:r>
              <a:rPr lang="en-GB" sz="2800" dirty="0">
                <a:solidFill>
                  <a:schemeClr val="bg1"/>
                </a:solidFill>
              </a:rPr>
              <a:t> de las </a:t>
            </a:r>
            <a:r>
              <a:rPr lang="en-GB" sz="2800" dirty="0" err="1">
                <a:solidFill>
                  <a:schemeClr val="bg1"/>
                </a:solidFill>
              </a:rPr>
              <a:t>herramientas</a:t>
            </a:r>
            <a:r>
              <a:rPr lang="en-GB" sz="2800" dirty="0">
                <a:solidFill>
                  <a:schemeClr val="bg1"/>
                </a:solidFill>
              </a:rPr>
              <a:t> de </a:t>
            </a:r>
            <a:r>
              <a:rPr lang="en-GB" sz="2800" dirty="0" err="1">
                <a:solidFill>
                  <a:schemeClr val="bg1"/>
                </a:solidFill>
              </a:rPr>
              <a:t>gestión</a:t>
            </a:r>
            <a:r>
              <a:rPr lang="en-GB" sz="2800" dirty="0">
                <a:solidFill>
                  <a:schemeClr val="bg1"/>
                </a:solidFill>
              </a:rPr>
              <a:t>: los </a:t>
            </a:r>
            <a:r>
              <a:rPr lang="en-GB" sz="2800" dirty="0" err="1">
                <a:solidFill>
                  <a:schemeClr val="bg1"/>
                </a:solidFill>
              </a:rPr>
              <a:t>instrumentos</a:t>
            </a:r>
            <a:r>
              <a:rPr lang="en-GB" sz="2800" dirty="0">
                <a:solidFill>
                  <a:schemeClr val="bg1"/>
                </a:solidFill>
              </a:rPr>
              <a:t> de control </a:t>
            </a:r>
            <a:r>
              <a:rPr lang="en-GB" sz="2800" dirty="0" err="1">
                <a:solidFill>
                  <a:schemeClr val="bg1"/>
                </a:solidFill>
              </a:rPr>
              <a:t>esenciales</a:t>
            </a:r>
            <a:r>
              <a:rPr lang="en-GB" sz="2800" dirty="0">
                <a:solidFill>
                  <a:schemeClr val="bg1"/>
                </a:solidFill>
              </a:rPr>
              <a:t> que </a:t>
            </a:r>
            <a:r>
              <a:rPr lang="en-GB" sz="2800" dirty="0" err="1">
                <a:solidFill>
                  <a:schemeClr val="bg1"/>
                </a:solidFill>
              </a:rPr>
              <a:t>necesitas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err="1">
                <a:solidFill>
                  <a:schemeClr val="bg1"/>
                </a:solidFill>
              </a:rPr>
              <a:t>Controlar</a:t>
            </a:r>
            <a:r>
              <a:rPr lang="en-GB" sz="2800" dirty="0">
                <a:solidFill>
                  <a:schemeClr val="bg1"/>
                </a:solidFill>
              </a:rPr>
              <a:t> una crisis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err="1">
                <a:solidFill>
                  <a:schemeClr val="bg1"/>
                </a:solidFill>
              </a:rPr>
              <a:t>Gestión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basada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en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hechos</a:t>
            </a:r>
            <a:r>
              <a:rPr lang="en-GB" sz="2800" dirty="0">
                <a:solidFill>
                  <a:schemeClr val="bg1"/>
                </a:solidFill>
              </a:rPr>
              <a:t>: </a:t>
            </a:r>
            <a:r>
              <a:rPr lang="en-GB" sz="2800" dirty="0" err="1">
                <a:solidFill>
                  <a:schemeClr val="bg1"/>
                </a:solidFill>
              </a:rPr>
              <a:t>profundiza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en</a:t>
            </a:r>
            <a:r>
              <a:rPr lang="en-GB" sz="2800" dirty="0">
                <a:solidFill>
                  <a:schemeClr val="bg1"/>
                </a:solidFill>
              </a:rPr>
              <a:t> el </a:t>
            </a:r>
            <a:r>
              <a:rPr lang="en-GB" sz="2800" dirty="0" err="1">
                <a:solidFill>
                  <a:schemeClr val="bg1"/>
                </a:solidFill>
              </a:rPr>
              <a:t>papel</a:t>
            </a:r>
            <a:r>
              <a:rPr lang="en-GB" sz="2800" dirty="0">
                <a:solidFill>
                  <a:schemeClr val="bg1"/>
                </a:solidFill>
              </a:rPr>
              <a:t> vital de los KPI
Los ratios </a:t>
            </a:r>
            <a:r>
              <a:rPr lang="en-GB" sz="2800" dirty="0" err="1">
                <a:solidFill>
                  <a:schemeClr val="bg1"/>
                </a:solidFill>
              </a:rPr>
              <a:t>financieros</a:t>
            </a:r>
            <a:r>
              <a:rPr lang="en-GB" sz="2800" dirty="0">
                <a:solidFill>
                  <a:schemeClr val="bg1"/>
                </a:solidFill>
              </a:rPr>
              <a:t> que </a:t>
            </a:r>
            <a:r>
              <a:rPr lang="en-GB" sz="2800" dirty="0" err="1">
                <a:solidFill>
                  <a:schemeClr val="bg1"/>
                </a:solidFill>
              </a:rPr>
              <a:t>necesitas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saber</a:t>
            </a:r>
            <a:r>
              <a:rPr lang="en-GB" sz="2800" dirty="0">
                <a:solidFill>
                  <a:schemeClr val="bg1"/>
                </a:solidFill>
              </a:rPr>
              <a:t>
Fuentes de </a:t>
            </a:r>
            <a:r>
              <a:rPr lang="en-GB" sz="2800" dirty="0" err="1">
                <a:solidFill>
                  <a:schemeClr val="bg1"/>
                </a:solidFill>
              </a:rPr>
              <a:t>información</a:t>
            </a:r>
            <a:r>
              <a:rPr lang="en-GB" sz="2800" dirty="0">
                <a:solidFill>
                  <a:schemeClr val="bg1"/>
                </a:solidFill>
              </a:rPr>
              <a:t> clave </a:t>
            </a:r>
            <a:r>
              <a:rPr lang="en-GB" sz="2800" dirty="0" err="1">
                <a:solidFill>
                  <a:schemeClr val="bg1"/>
                </a:solidFill>
              </a:rPr>
              <a:t>en</a:t>
            </a:r>
            <a:r>
              <a:rPr lang="en-GB" sz="2800" dirty="0">
                <a:solidFill>
                  <a:schemeClr val="bg1"/>
                </a:solidFill>
              </a:rPr>
              <a:t> los </a:t>
            </a:r>
            <a:r>
              <a:rPr lang="en-GB" sz="2800" dirty="0" err="1">
                <a:solidFill>
                  <a:schemeClr val="bg1"/>
                </a:solidFill>
              </a:rPr>
              <a:t>negocios</a:t>
            </a:r>
            <a:r>
              <a:rPr lang="en-GB" sz="2800" dirty="0">
                <a:solidFill>
                  <a:schemeClr val="bg1"/>
                </a:solidFill>
              </a:rPr>
              <a:t>: los </a:t>
            </a:r>
            <a:r>
              <a:rPr lang="en-GB" sz="2800" dirty="0" err="1">
                <a:solidFill>
                  <a:schemeClr val="bg1"/>
                </a:solidFill>
              </a:rPr>
              <a:t>indicadores</a:t>
            </a:r>
            <a:r>
              <a:rPr lang="en-GB" sz="2800" dirty="0">
                <a:solidFill>
                  <a:schemeClr val="bg1"/>
                </a:solidFill>
              </a:rPr>
              <a:t> de crisis </a:t>
            </a:r>
            <a:r>
              <a:rPr lang="en-GB" sz="2800" dirty="0" err="1">
                <a:solidFill>
                  <a:schemeClr val="bg1"/>
                </a:solidFill>
              </a:rPr>
              <a:t>en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todas</a:t>
            </a:r>
            <a:r>
              <a:rPr lang="en-GB" sz="2800" dirty="0">
                <a:solidFill>
                  <a:schemeClr val="bg1"/>
                </a:solidFill>
              </a:rPr>
              <a:t> las </a:t>
            </a:r>
            <a:r>
              <a:rPr lang="en-GB" sz="2800" dirty="0" err="1">
                <a:solidFill>
                  <a:schemeClr val="bg1"/>
                </a:solidFill>
              </a:rPr>
              <a:t>operaciones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comerciales</a:t>
            </a:r>
            <a:endParaRPr lang="en-GB" sz="2800" dirty="0">
              <a:solidFill>
                <a:schemeClr val="bg1"/>
              </a:solidFill>
            </a:endParaRPr>
          </a:p>
          <a:p>
            <a:endParaRPr lang="en-GB" sz="2800" dirty="0">
              <a:solidFill>
                <a:schemeClr val="bg1"/>
              </a:solidFill>
            </a:endParaRPr>
          </a:p>
          <a:p>
            <a:endParaRPr lang="en-I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143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84</Words>
  <Application>Microsoft Macintosh PowerPoint</Application>
  <PresentationFormat>Panorámica</PresentationFormat>
  <Paragraphs>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canic</dc:creator>
  <cp:lastModifiedBy>celia ferrero</cp:lastModifiedBy>
  <cp:revision>2</cp:revision>
  <dcterms:created xsi:type="dcterms:W3CDTF">2021-06-09T14:57:35Z</dcterms:created>
  <dcterms:modified xsi:type="dcterms:W3CDTF">2021-09-20T16:04:49Z</dcterms:modified>
</cp:coreProperties>
</file>