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32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67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554884-BE41-4BD9-B71E-68E64A86FB79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12C380-1647-43AC-9331-1B8C03D7BBC1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35676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AC054-D004-974A-8D8E-E228282ED491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71057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4E13B8-5346-4142-9C14-D7504C87FD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FBB7E6-7408-4290-8F81-938CB88A85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DAB3A9-4B97-4388-A0F2-EA935A3302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D84AF-A433-448E-9786-60E86D424A94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81FD8C-8F15-4A3F-8F1A-F15570CAC5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CFCBB7-3EA2-4430-A30F-066E0DF5EC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404CA-5949-4B54-8033-99B8388F4971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7493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3B86E8-1BA3-490F-B9B8-77913E208C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BC46E0-870D-45EE-8248-26100DFDB6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9C8221-F1E3-49FF-8C23-6593B968A9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D84AF-A433-448E-9786-60E86D424A94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27F824-24B8-4893-88AE-FA190CD5F3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A895D5-9248-4265-A6CB-0C42EF66F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404CA-5949-4B54-8033-99B8388F4971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6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2FB1782-FB0B-46C5-BAFF-8281C60395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5EB1966-E6EC-468C-AE35-3BA8193917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F03989-6128-4949-A6DB-89339F19B7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D84AF-A433-448E-9786-60E86D424A94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1D57E0-E70C-413C-A967-F050149F5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F54E9F-B116-4F86-94D8-B1385EE3E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404CA-5949-4B54-8033-99B8388F4971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42166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vider -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-1"/>
            <a:ext cx="12192000" cy="6952129"/>
          </a:xfrm>
          <a:prstGeom prst="rect">
            <a:avLst/>
          </a:prstGeom>
          <a:solidFill>
            <a:srgbClr val="F05A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0E3C55"/>
              </a:solidFill>
            </a:endParaRPr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581497" y="4856627"/>
            <a:ext cx="9821959" cy="1582271"/>
          </a:xfrm>
        </p:spPr>
        <p:txBody>
          <a:bodyPr anchor="ctr"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480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12000"/>
            </a:lvl2pPr>
            <a:lvl3pPr marL="914400" indent="0">
              <a:buNone/>
              <a:defRPr sz="12000"/>
            </a:lvl3pPr>
            <a:lvl4pPr marL="1371600" indent="0">
              <a:buNone/>
              <a:defRPr sz="12000"/>
            </a:lvl4pPr>
            <a:lvl5pPr marL="1828800" indent="0">
              <a:buNone/>
              <a:defRPr sz="12000"/>
            </a:lvl5pPr>
          </a:lstStyle>
          <a:p>
            <a:pPr lvl="0"/>
            <a:r>
              <a:rPr lang="en-GB" dirty="0"/>
              <a:t>TITLE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961"/>
          <a:stretch/>
        </p:blipFill>
        <p:spPr>
          <a:xfrm>
            <a:off x="10071491" y="5308019"/>
            <a:ext cx="2452474" cy="164410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220" t="21060"/>
          <a:stretch/>
        </p:blipFill>
        <p:spPr>
          <a:xfrm>
            <a:off x="0" y="-1"/>
            <a:ext cx="1634614" cy="187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3466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BB9BEE-379C-4244-8EC6-7F5C609658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832F0A-7328-48D8-A1DF-C5A066F96C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602798-939A-44DF-B489-E76C10BFD1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D84AF-A433-448E-9786-60E86D424A94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065640-10B5-4D56-950F-1A5D539750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24D509-44A3-45D1-9728-D0FE3BF9FF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404CA-5949-4B54-8033-99B8388F4971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3876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AD6284-1B05-4893-8383-CC7AA7670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B4C35A-6E46-4306-8809-C79CD491A2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7FF6E1-0CAE-43D7-A203-F833D63A43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D84AF-A433-448E-9786-60E86D424A94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2BC2E8-2B98-460C-955B-F7FBD7632D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A72225-44DD-4CFE-A7DD-542ABF4E4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404CA-5949-4B54-8033-99B8388F4971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8690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9C7959-F861-4F2B-B7F4-99B428BFBF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C4C40C-9AB4-4C67-ADC6-F848C83EA5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44395E-3312-4D1C-8C92-0885370415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D74AEC-FFDB-4040-A61B-4C7BEA2F53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D84AF-A433-448E-9786-60E86D424A94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7F233F-B512-4242-8AF2-83E9D24126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00EBE3-0124-4737-94FF-CEE44B7FD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404CA-5949-4B54-8033-99B8388F4971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6791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5BC4C9-0E62-46E5-9D99-921647D062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E2852-EED9-45E8-8C0E-A7D05704FE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ACA2F0-1498-4307-AB0F-8189346BAC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526ECF3-3836-476C-BBD3-DAE120DF99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AF32219-01C0-4800-A2FA-F424D44068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76D23AE-16BC-4CC4-8AA8-ED7F7D7FDB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D84AF-A433-448E-9786-60E86D424A94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1318297-B305-4FE2-8C80-3E7D23695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C44CCFC-5393-46D3-919E-EFB6F4424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404CA-5949-4B54-8033-99B8388F4971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0691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FDFCAF-CF99-404B-9DAD-F5862EF1C4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A80545-0D88-483D-B988-6435BBCC4C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D84AF-A433-448E-9786-60E86D424A94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59BD298-0B24-456C-B777-15D27FCEFF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98B7D7-647F-4A4A-9796-428AAAF20C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404CA-5949-4B54-8033-99B8388F4971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7567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873AFB7-4E26-42BE-B31D-82CAB13302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D84AF-A433-448E-9786-60E86D424A94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E94782D-3E20-4B4B-BF11-C6F63EB4D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F4BE43-0D8A-43E9-A4E5-4F9D28C0F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404CA-5949-4B54-8033-99B8388F4971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4005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02491A-95B8-4DD6-88A4-A7E704386F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89A0FD-5508-44D3-951D-E0492DACFA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9E7B24-392F-4573-851F-546CD3BF73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6365A3-DF64-45A3-B06E-77C9BF437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D84AF-A433-448E-9786-60E86D424A94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DC1B2B-9FDD-48F2-8702-5DB2250E4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F456EE-721B-49E2-BB4B-E9A7AE093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404CA-5949-4B54-8033-99B8388F4971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7793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1969FE-EC1E-45D5-A6B7-7630131591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D471FCE-49A6-4CE8-AA55-340426143C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12E651-F1C6-43D2-A5A3-828813F8E2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D20F04-2638-429E-BBEC-7140D992FA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D84AF-A433-448E-9786-60E86D424A94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8FC2BB-87EC-42EB-BDB8-E9FC50046B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1A9289-86BD-4DB5-B4D8-35DB12C13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404CA-5949-4B54-8033-99B8388F4971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280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A9988A2-A089-4E9E-AB9C-671CC9069A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70EEFA-3733-4EAE-9F4B-94972C56AF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F1AA4F-7BD3-40B0-B61B-2AFFFD518A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DD84AF-A433-448E-9786-60E86D424A94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9C615A-D7DE-42AA-8C96-6DEEE56BA6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381712-990B-4F25-A773-F7FA9BB7F5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A404CA-5949-4B54-8033-99B8388F4971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8704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1528554" y="0"/>
            <a:ext cx="9821959" cy="1582271"/>
          </a:xfrm>
        </p:spPr>
        <p:txBody>
          <a:bodyPr/>
          <a:lstStyle/>
          <a:p>
            <a:r>
              <a:rPr lang="en-GB" b="1" dirty="0" err="1"/>
              <a:t>Qué</a:t>
            </a:r>
            <a:r>
              <a:rPr lang="en-GB" b="1" dirty="0"/>
              <a:t> </a:t>
            </a:r>
            <a:r>
              <a:rPr lang="en-GB" b="1" dirty="0" err="1"/>
              <a:t>aprenderás</a:t>
            </a:r>
            <a:r>
              <a:rPr lang="en-GB" b="1" dirty="0"/>
              <a:t> </a:t>
            </a:r>
            <a:r>
              <a:rPr lang="en-GB" b="1" dirty="0" err="1"/>
              <a:t>en</a:t>
            </a:r>
            <a:r>
              <a:rPr lang="en-GB" b="1" dirty="0"/>
              <a:t> el </a:t>
            </a:r>
            <a:r>
              <a:rPr lang="en-GB" b="1"/>
              <a:t>Módulo</a:t>
            </a:r>
            <a:r>
              <a:rPr lang="en-GB" b="1" dirty="0"/>
              <a:t> 2..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62838D1-CDDB-4866-97B5-C8EA24C6919C}"/>
              </a:ext>
            </a:extLst>
          </p:cNvPr>
          <p:cNvSpPr txBox="1"/>
          <p:nvPr/>
        </p:nvSpPr>
        <p:spPr>
          <a:xfrm>
            <a:off x="1255211" y="1201581"/>
            <a:ext cx="10729959" cy="63094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GB" sz="2800" dirty="0">
              <a:solidFill>
                <a:schemeClr val="bg1"/>
              </a:solidFill>
            </a:endParaRPr>
          </a:p>
          <a:p>
            <a:r>
              <a:rPr lang="en-GB" sz="2800" dirty="0" err="1">
                <a:solidFill>
                  <a:schemeClr val="bg1"/>
                </a:solidFill>
              </a:rPr>
              <a:t>En</a:t>
            </a:r>
            <a:r>
              <a:rPr lang="en-GB" sz="2800" dirty="0">
                <a:solidFill>
                  <a:schemeClr val="bg1"/>
                </a:solidFill>
              </a:rPr>
              <a:t> el </a:t>
            </a:r>
            <a:r>
              <a:rPr lang="en-GB" sz="2800" dirty="0" err="1">
                <a:solidFill>
                  <a:schemeClr val="bg1"/>
                </a:solidFill>
              </a:rPr>
              <a:t>Módulo</a:t>
            </a:r>
            <a:r>
              <a:rPr lang="en-GB" sz="2800" dirty="0">
                <a:solidFill>
                  <a:schemeClr val="bg1"/>
                </a:solidFill>
              </a:rPr>
              <a:t> 02, </a:t>
            </a:r>
            <a:r>
              <a:rPr lang="en-GB" sz="2800" dirty="0" err="1">
                <a:solidFill>
                  <a:schemeClr val="bg1"/>
                </a:solidFill>
              </a:rPr>
              <a:t>Detección</a:t>
            </a:r>
            <a:r>
              <a:rPr lang="en-GB" sz="2800" dirty="0">
                <a:solidFill>
                  <a:schemeClr val="bg1"/>
                </a:solidFill>
              </a:rPr>
              <a:t> de </a:t>
            </a:r>
            <a:r>
              <a:rPr lang="en-GB" sz="2800" dirty="0" err="1">
                <a:solidFill>
                  <a:schemeClr val="bg1"/>
                </a:solidFill>
              </a:rPr>
              <a:t>señales</a:t>
            </a:r>
            <a:r>
              <a:rPr lang="en-GB" sz="2800" dirty="0">
                <a:solidFill>
                  <a:schemeClr val="bg1"/>
                </a:solidFill>
              </a:rPr>
              <a:t> de </a:t>
            </a:r>
            <a:r>
              <a:rPr lang="en-GB" sz="2800" dirty="0" err="1">
                <a:solidFill>
                  <a:schemeClr val="bg1"/>
                </a:solidFill>
              </a:rPr>
              <a:t>alerta</a:t>
            </a:r>
            <a:r>
              <a:rPr lang="en-GB" sz="2800" dirty="0">
                <a:solidFill>
                  <a:schemeClr val="bg1"/>
                </a:solidFill>
              </a:rPr>
              <a:t> </a:t>
            </a:r>
            <a:r>
              <a:rPr lang="en-GB" sz="2800" dirty="0" err="1">
                <a:solidFill>
                  <a:schemeClr val="bg1"/>
                </a:solidFill>
              </a:rPr>
              <a:t>temprana</a:t>
            </a:r>
            <a:r>
              <a:rPr lang="en-GB" sz="2800" dirty="0">
                <a:solidFill>
                  <a:schemeClr val="bg1"/>
                </a:solidFill>
              </a:rPr>
              <a:t>, </a:t>
            </a:r>
            <a:r>
              <a:rPr lang="en-GB" sz="2800" dirty="0" err="1">
                <a:solidFill>
                  <a:schemeClr val="bg1"/>
                </a:solidFill>
              </a:rPr>
              <a:t>aprenderás</a:t>
            </a:r>
            <a:r>
              <a:rPr lang="en-GB" sz="2800" dirty="0">
                <a:solidFill>
                  <a:schemeClr val="bg1"/>
                </a:solidFill>
              </a:rPr>
              <a:t> a: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bg1"/>
                </a:solidFill>
              </a:rPr>
              <a:t>Las </a:t>
            </a:r>
            <a:r>
              <a:rPr lang="en-GB" sz="2800" dirty="0" err="1">
                <a:solidFill>
                  <a:schemeClr val="bg1"/>
                </a:solidFill>
              </a:rPr>
              <a:t>habilidades</a:t>
            </a:r>
            <a:r>
              <a:rPr lang="en-GB" sz="2800" dirty="0">
                <a:solidFill>
                  <a:schemeClr val="bg1"/>
                </a:solidFill>
              </a:rPr>
              <a:t> </a:t>
            </a:r>
            <a:r>
              <a:rPr lang="en-GB" sz="2800" dirty="0" err="1">
                <a:solidFill>
                  <a:schemeClr val="bg1"/>
                </a:solidFill>
              </a:rPr>
              <a:t>necesarias</a:t>
            </a:r>
            <a:r>
              <a:rPr lang="en-GB" sz="2800" dirty="0">
                <a:solidFill>
                  <a:schemeClr val="bg1"/>
                </a:solidFill>
              </a:rPr>
              <a:t> ante una crisis </a:t>
            </a:r>
            <a:r>
              <a:rPr lang="en-GB" sz="2800" dirty="0" err="1">
                <a:solidFill>
                  <a:schemeClr val="bg1"/>
                </a:solidFill>
              </a:rPr>
              <a:t>empresarial</a:t>
            </a:r>
            <a:endParaRPr lang="en-GB" sz="2800" dirty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err="1">
                <a:solidFill>
                  <a:schemeClr val="bg1"/>
                </a:solidFill>
              </a:rPr>
              <a:t>Detectar</a:t>
            </a:r>
            <a:r>
              <a:rPr lang="en-GB" sz="2800" dirty="0">
                <a:solidFill>
                  <a:schemeClr val="bg1"/>
                </a:solidFill>
              </a:rPr>
              <a:t> </a:t>
            </a:r>
            <a:r>
              <a:rPr lang="en-GB" sz="2800" dirty="0" err="1">
                <a:solidFill>
                  <a:schemeClr val="bg1"/>
                </a:solidFill>
              </a:rPr>
              <a:t>señales</a:t>
            </a:r>
            <a:r>
              <a:rPr lang="en-GB" sz="2800" dirty="0">
                <a:solidFill>
                  <a:schemeClr val="bg1"/>
                </a:solidFill>
              </a:rPr>
              <a:t> de </a:t>
            </a:r>
            <a:r>
              <a:rPr lang="en-GB" sz="2800" dirty="0" err="1">
                <a:solidFill>
                  <a:schemeClr val="bg1"/>
                </a:solidFill>
              </a:rPr>
              <a:t>alerta</a:t>
            </a:r>
            <a:r>
              <a:rPr lang="en-GB" sz="2800" dirty="0">
                <a:solidFill>
                  <a:schemeClr val="bg1"/>
                </a:solidFill>
              </a:rPr>
              <a:t> </a:t>
            </a:r>
            <a:r>
              <a:rPr lang="en-GB" sz="2800" dirty="0" err="1">
                <a:solidFill>
                  <a:schemeClr val="bg1"/>
                </a:solidFill>
              </a:rPr>
              <a:t>temprana</a:t>
            </a:r>
            <a:r>
              <a:rPr lang="en-GB" sz="2800" dirty="0">
                <a:solidFill>
                  <a:schemeClr val="bg1"/>
                </a:solidFill>
              </a:rPr>
              <a:t>, 4 </a:t>
            </a:r>
            <a:r>
              <a:rPr lang="en-GB" sz="2800" dirty="0" err="1">
                <a:solidFill>
                  <a:schemeClr val="bg1"/>
                </a:solidFill>
              </a:rPr>
              <a:t>áreas</a:t>
            </a:r>
            <a:r>
              <a:rPr lang="en-GB" sz="2800" dirty="0">
                <a:solidFill>
                  <a:schemeClr val="bg1"/>
                </a:solidFill>
              </a:rPr>
              <a:t> clave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bg1"/>
                </a:solidFill>
              </a:rPr>
              <a:t>Los 5 pasos de la </a:t>
            </a:r>
            <a:r>
              <a:rPr lang="en-GB" sz="2800" dirty="0" err="1">
                <a:solidFill>
                  <a:schemeClr val="bg1"/>
                </a:solidFill>
              </a:rPr>
              <a:t>gestión</a:t>
            </a:r>
            <a:r>
              <a:rPr lang="en-GB" sz="2800" dirty="0">
                <a:solidFill>
                  <a:schemeClr val="bg1"/>
                </a:solidFill>
              </a:rPr>
              <a:t> de stakeholders
</a:t>
            </a:r>
            <a:r>
              <a:rPr lang="en-GB" sz="2800" dirty="0" err="1">
                <a:solidFill>
                  <a:schemeClr val="bg1"/>
                </a:solidFill>
              </a:rPr>
              <a:t>Escucha</a:t>
            </a:r>
            <a:r>
              <a:rPr lang="en-GB" sz="2800" dirty="0">
                <a:solidFill>
                  <a:schemeClr val="bg1"/>
                </a:solidFill>
              </a:rPr>
              <a:t> social / </a:t>
            </a:r>
            <a:r>
              <a:rPr lang="en-GB" sz="2800" dirty="0" err="1">
                <a:solidFill>
                  <a:schemeClr val="bg1"/>
                </a:solidFill>
              </a:rPr>
              <a:t>Uso</a:t>
            </a:r>
            <a:r>
              <a:rPr lang="en-GB" sz="2800" dirty="0">
                <a:solidFill>
                  <a:schemeClr val="bg1"/>
                </a:solidFill>
              </a:rPr>
              <a:t> de las redes </a:t>
            </a:r>
            <a:r>
              <a:rPr lang="en-GB" sz="2800" dirty="0" err="1">
                <a:solidFill>
                  <a:schemeClr val="bg1"/>
                </a:solidFill>
              </a:rPr>
              <a:t>sociales</a:t>
            </a:r>
            <a:r>
              <a:rPr lang="en-GB" sz="2800" dirty="0">
                <a:solidFill>
                  <a:schemeClr val="bg1"/>
                </a:solidFill>
              </a:rPr>
              <a:t> para la </a:t>
            </a:r>
            <a:r>
              <a:rPr lang="en-GB" sz="2800" dirty="0" err="1">
                <a:solidFill>
                  <a:schemeClr val="bg1"/>
                </a:solidFill>
              </a:rPr>
              <a:t>alerta</a:t>
            </a:r>
            <a:r>
              <a:rPr lang="en-GB" sz="2800" dirty="0">
                <a:solidFill>
                  <a:schemeClr val="bg1"/>
                </a:solidFill>
              </a:rPr>
              <a:t> </a:t>
            </a:r>
            <a:r>
              <a:rPr lang="en-GB" sz="2800" dirty="0" err="1">
                <a:solidFill>
                  <a:schemeClr val="bg1"/>
                </a:solidFill>
              </a:rPr>
              <a:t>temprana</a:t>
            </a:r>
            <a:r>
              <a:rPr lang="en-GB" sz="2800" dirty="0">
                <a:solidFill>
                  <a:schemeClr val="bg1"/>
                </a:solidFill>
              </a:rPr>
              <a:t>  
Los 5 pasos para </a:t>
            </a:r>
            <a:r>
              <a:rPr lang="en-GB" sz="2800" dirty="0" err="1">
                <a:solidFill>
                  <a:schemeClr val="bg1"/>
                </a:solidFill>
              </a:rPr>
              <a:t>gestionar</a:t>
            </a:r>
            <a:r>
              <a:rPr lang="en-GB" sz="2800" dirty="0">
                <a:solidFill>
                  <a:schemeClr val="bg1"/>
                </a:solidFill>
              </a:rPr>
              <a:t> una crisis de redes </a:t>
            </a:r>
            <a:r>
              <a:rPr lang="en-GB" sz="2800" dirty="0" err="1">
                <a:solidFill>
                  <a:schemeClr val="bg1"/>
                </a:solidFill>
              </a:rPr>
              <a:t>sociales</a:t>
            </a:r>
            <a:r>
              <a:rPr lang="en-GB" sz="2800" dirty="0">
                <a:solidFill>
                  <a:schemeClr val="bg1"/>
                </a:solidFill>
              </a:rPr>
              <a:t> </a:t>
            </a:r>
          </a:p>
          <a:p>
            <a:endParaRPr lang="en-GB" sz="2800" b="1" dirty="0">
              <a:solidFill>
                <a:schemeClr val="bg1"/>
              </a:solidFill>
            </a:endParaRPr>
          </a:p>
          <a:p>
            <a:r>
              <a:rPr lang="en-GB" sz="2800" b="1" dirty="0" err="1">
                <a:solidFill>
                  <a:schemeClr val="bg1"/>
                </a:solidFill>
              </a:rPr>
              <a:t>Te</a:t>
            </a:r>
            <a:r>
              <a:rPr lang="en-GB" sz="2800" b="1" dirty="0">
                <a:solidFill>
                  <a:schemeClr val="bg1"/>
                </a:solidFill>
              </a:rPr>
              <a:t> </a:t>
            </a:r>
            <a:r>
              <a:rPr lang="en-GB" sz="2800" b="1" dirty="0" err="1">
                <a:solidFill>
                  <a:schemeClr val="bg1"/>
                </a:solidFill>
              </a:rPr>
              <a:t>invitamos</a:t>
            </a:r>
            <a:r>
              <a:rPr lang="en-GB" sz="2800" b="1" dirty="0">
                <a:solidFill>
                  <a:schemeClr val="bg1"/>
                </a:solidFill>
              </a:rPr>
              <a:t> a </a:t>
            </a:r>
            <a:r>
              <a:rPr lang="en-GB" sz="2800" b="1" dirty="0" err="1">
                <a:solidFill>
                  <a:schemeClr val="bg1"/>
                </a:solidFill>
              </a:rPr>
              <a:t>profundizar</a:t>
            </a:r>
            <a:r>
              <a:rPr lang="en-GB" sz="2800" b="1" dirty="0">
                <a:solidFill>
                  <a:schemeClr val="bg1"/>
                </a:solidFill>
              </a:rPr>
              <a:t> </a:t>
            </a:r>
            <a:r>
              <a:rPr lang="en-GB" sz="2800" b="1" dirty="0" err="1">
                <a:solidFill>
                  <a:schemeClr val="bg1"/>
                </a:solidFill>
              </a:rPr>
              <a:t>tu</a:t>
            </a:r>
            <a:r>
              <a:rPr lang="en-GB" sz="2800" b="1" dirty="0">
                <a:solidFill>
                  <a:schemeClr val="bg1"/>
                </a:solidFill>
              </a:rPr>
              <a:t> </a:t>
            </a:r>
            <a:r>
              <a:rPr lang="en-GB" sz="2800" b="1" dirty="0" err="1">
                <a:solidFill>
                  <a:schemeClr val="bg1"/>
                </a:solidFill>
              </a:rPr>
              <a:t>aprendizaje</a:t>
            </a:r>
            <a:r>
              <a:rPr lang="en-GB" sz="2800" b="1" dirty="0">
                <a:solidFill>
                  <a:schemeClr val="bg1"/>
                </a:solidFill>
              </a:rPr>
              <a:t> </a:t>
            </a:r>
            <a:r>
              <a:rPr lang="en-GB" sz="2800" b="1" dirty="0" err="1">
                <a:solidFill>
                  <a:schemeClr val="bg1"/>
                </a:solidFill>
              </a:rPr>
              <a:t>viendo</a:t>
            </a:r>
            <a:r>
              <a:rPr lang="en-GB" sz="2800" b="1" dirty="0">
                <a:solidFill>
                  <a:schemeClr val="bg1"/>
                </a:solidFill>
              </a:rPr>
              <a:t> </a:t>
            </a:r>
            <a:r>
              <a:rPr lang="en-GB" sz="2800" b="1" dirty="0" err="1">
                <a:solidFill>
                  <a:schemeClr val="bg1"/>
                </a:solidFill>
              </a:rPr>
              <a:t>algunos</a:t>
            </a:r>
            <a:r>
              <a:rPr lang="en-GB" sz="2800" b="1" dirty="0">
                <a:solidFill>
                  <a:schemeClr val="bg1"/>
                </a:solidFill>
              </a:rPr>
              <a:t> videos </a:t>
            </a:r>
            <a:r>
              <a:rPr lang="en-GB" sz="2800" b="1" dirty="0" err="1">
                <a:solidFill>
                  <a:schemeClr val="bg1"/>
                </a:solidFill>
              </a:rPr>
              <a:t>ilustrativos</a:t>
            </a:r>
            <a:r>
              <a:rPr lang="en-GB" sz="2800" b="1" dirty="0">
                <a:solidFill>
                  <a:schemeClr val="bg1"/>
                </a:solidFill>
              </a:rPr>
              <a:t>
</a:t>
            </a:r>
          </a:p>
          <a:p>
            <a:pPr marL="457200" indent="-457200">
              <a:buFontTx/>
              <a:buChar char="-"/>
            </a:pPr>
            <a:endParaRPr lang="en-GB" sz="2800" dirty="0">
              <a:solidFill>
                <a:schemeClr val="bg1"/>
              </a:solidFill>
            </a:endParaRPr>
          </a:p>
          <a:p>
            <a:endParaRPr lang="en-GB" sz="2000" dirty="0">
              <a:solidFill>
                <a:schemeClr val="bg1"/>
              </a:solidFill>
            </a:endParaRPr>
          </a:p>
          <a:p>
            <a:endParaRPr lang="en-IE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11430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82</Words>
  <Application>Microsoft Macintosh PowerPoint</Application>
  <PresentationFormat>Panorámica</PresentationFormat>
  <Paragraphs>10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canic</dc:creator>
  <cp:lastModifiedBy>celia ferrero</cp:lastModifiedBy>
  <cp:revision>3</cp:revision>
  <dcterms:created xsi:type="dcterms:W3CDTF">2021-06-09T14:56:16Z</dcterms:created>
  <dcterms:modified xsi:type="dcterms:W3CDTF">2021-09-20T16:20:13Z</dcterms:modified>
</cp:coreProperties>
</file>