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2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0CFF1-278C-440B-8746-BBC982522872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D5B51-8AE2-4C90-A92B-E18CBD45746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550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CDC48-7D63-4AF4-848A-8BBF092E5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BE942D-D6E1-4331-BAC8-7A2BC959C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E17E3-4318-4ED3-B8F1-A0B07BB64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0722-6FD3-40F5-8758-A33BDBCA3F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82F4E-6C76-43AF-8CB5-0D40AF86B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4B10F-6842-42D0-87DC-7DF085AB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36C9-7AC7-46EB-B59C-1A80A5A78D0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4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3608F-9C1F-447D-B19D-AE1F3C114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364C9A-247B-4956-97FC-D55169942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AC4CB-7E4E-46C3-A154-DA67170F2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0722-6FD3-40F5-8758-A33BDBCA3F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DABCC-0882-4A94-AC83-8EAC6F82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AE90F-C5E1-42F2-94AF-2857C2170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36C9-7AC7-46EB-B59C-1A80A5A78D0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3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9FC65-853F-4D37-8C85-32C1E89BA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DA3785-0930-47F7-B52B-F2EBF75E3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B4567-CBD0-4B34-8D0E-5624BAAA4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0722-6FD3-40F5-8758-A33BDBCA3F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43D2C-0F7A-4898-AAEF-42095DDEA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E367A-55E0-4C2E-8455-69B612E49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36C9-7AC7-46EB-B59C-1A80A5A78D0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374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25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FDB40-7B31-4381-B013-BF35284CA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5A526-E484-4C86-B9BA-413DF7926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6187E-D6E6-4168-9F44-1E96712C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0722-6FD3-40F5-8758-A33BDBCA3F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34C48-B17C-46E5-B3FF-A8AC94518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7FE1A-E3F3-4728-8554-AD585100E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36C9-7AC7-46EB-B59C-1A80A5A78D0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53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435F3-5771-4374-A03A-1ECE7849C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473476-5E7C-43AB-8FC3-DE97A4684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43B3D-ADFB-4FF7-BC67-D2BD795D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0722-6FD3-40F5-8758-A33BDBCA3F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6B0DB-0477-41F8-A74A-C8076909F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07C5B-0ACA-4E4F-AFFD-663586EF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36C9-7AC7-46EB-B59C-1A80A5A78D0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60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022E-DE69-4823-B90D-55A21F8A2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11DC5-8CA0-4105-BEFA-CF3FBA46A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5C2FA-1DE6-4F0A-909E-3B6CF7EEF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8326AA-0AEA-475E-A82C-57FEC1DA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0722-6FD3-40F5-8758-A33BDBCA3F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1AC4E-E1F7-4B6B-9925-27CED425A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0C4D9-ABE3-4E95-9D76-D2394662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36C9-7AC7-46EB-B59C-1A80A5A78D0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48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D04A3-EDD9-4628-8D7A-40D362FC3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934A2-8F17-43D3-B8F8-F96D1B17F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44B7AD-380F-49DC-BC8A-09D0D0C42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963FD1-D563-4EDB-AA94-DF3356D53D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7407B9-BED8-4AAF-92A3-A7B9E9AB6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D415B1-1E66-4645-9970-ED7ACCB4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0722-6FD3-40F5-8758-A33BDBCA3F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58DD5B-DDCD-4382-88BF-4DF5898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15D7D0-F458-49B5-B475-3F456EC5E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36C9-7AC7-46EB-B59C-1A80A5A78D0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96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2082C-62AE-4DF9-8E6E-1F566C8C0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B088F8-28AE-404D-A22D-448C7C8E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0722-6FD3-40F5-8758-A33BDBCA3F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18E434-DFDA-4DA7-9831-E56651D47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0E70EC-94DE-4823-BED5-1151FB86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36C9-7AC7-46EB-B59C-1A80A5A78D0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33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7CE933-6FD6-4907-9BB4-B43F6FBF8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0722-6FD3-40F5-8758-A33BDBCA3F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264212-2BCA-494E-AB12-6FD6B084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5D279-3B73-44D8-AB96-770AFFBCA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36C9-7AC7-46EB-B59C-1A80A5A78D0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0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958CD-E6CD-4AAB-A1D3-7C2D08474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A499F-F9E9-4C64-AE19-804C354A0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62580-83DD-4C04-B30C-7E07ED266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3DA31A-11ED-481C-BBAB-B25BF3ECD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0722-6FD3-40F5-8758-A33BDBCA3F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B6C2C-8DC5-42C9-9684-042BDB2C9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D05D3-4A3D-4F35-AA58-7BD4BB2EF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36C9-7AC7-46EB-B59C-1A80A5A78D0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78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2FA75-3B65-429E-A16E-88793D804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3F4BFF-EB20-43A2-818B-D62E881C3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0E7557-4CFD-4FBE-B9B6-2726DA7EF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249CC-0E54-40C2-84B9-59A2FD56C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0722-6FD3-40F5-8758-A33BDBCA3F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2293A-8363-4DA4-ABC3-343D46268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B0C60-9F6F-441F-9F01-39537D3F6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36C9-7AC7-46EB-B59C-1A80A5A78D0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8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7EAB20-B8A7-43BF-BCF6-9B3237816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5D938-F7B7-4D83-982F-BAB47A89E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1679A-E8CA-4A3E-95BC-FABF1F9E02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B0722-6FD3-40F5-8758-A33BDBCA3F0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A3E65-E24A-4891-A4D0-139173FC66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76A9F-B8A3-4189-8252-5A79FED59E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336C9-7AC7-46EB-B59C-1A80A5A78D0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51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28554" y="0"/>
            <a:ext cx="9821959" cy="1582271"/>
          </a:xfrm>
        </p:spPr>
        <p:txBody>
          <a:bodyPr/>
          <a:lstStyle/>
          <a:p>
            <a:r>
              <a:rPr lang="en-GB" b="1" dirty="0" err="1"/>
              <a:t>Qué</a:t>
            </a:r>
            <a:r>
              <a:rPr lang="en-GB" b="1" dirty="0"/>
              <a:t> </a:t>
            </a:r>
            <a:r>
              <a:rPr lang="en-GB" b="1" dirty="0" err="1"/>
              <a:t>aprenderás</a:t>
            </a:r>
            <a:r>
              <a:rPr lang="en-GB" b="1" dirty="0"/>
              <a:t> </a:t>
            </a:r>
            <a:r>
              <a:rPr lang="en-GB" b="1" dirty="0" err="1"/>
              <a:t>en</a:t>
            </a:r>
            <a:r>
              <a:rPr lang="en-GB" b="1" dirty="0"/>
              <a:t> el </a:t>
            </a:r>
            <a:r>
              <a:rPr lang="en-GB" b="1" dirty="0" err="1"/>
              <a:t>Módulo</a:t>
            </a:r>
            <a:r>
              <a:rPr lang="en-GB" b="1" dirty="0"/>
              <a:t> 01 ..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1201581"/>
            <a:ext cx="10729959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err="1">
                <a:solidFill>
                  <a:schemeClr val="bg1"/>
                </a:solidFill>
              </a:rPr>
              <a:t>En</a:t>
            </a:r>
            <a:r>
              <a:rPr lang="en-GB" sz="2000" dirty="0">
                <a:solidFill>
                  <a:schemeClr val="bg1"/>
                </a:solidFill>
              </a:rPr>
              <a:t> el </a:t>
            </a:r>
            <a:r>
              <a:rPr lang="en-GB" sz="2000" dirty="0" err="1">
                <a:solidFill>
                  <a:schemeClr val="bg1"/>
                </a:solidFill>
              </a:rPr>
              <a:t>Módulo</a:t>
            </a:r>
            <a:r>
              <a:rPr lang="en-GB" sz="2000" dirty="0">
                <a:solidFill>
                  <a:schemeClr val="bg1"/>
                </a:solidFill>
              </a:rPr>
              <a:t> 01, </a:t>
            </a:r>
            <a:r>
              <a:rPr lang="en-GB" sz="2000" dirty="0" err="1">
                <a:solidFill>
                  <a:schemeClr val="bg1"/>
                </a:solidFill>
              </a:rPr>
              <a:t>Introducción</a:t>
            </a:r>
            <a:r>
              <a:rPr lang="en-GB" sz="2000" dirty="0">
                <a:solidFill>
                  <a:schemeClr val="bg1"/>
                </a:solidFill>
              </a:rPr>
              <a:t> a la Crisis </a:t>
            </a:r>
            <a:r>
              <a:rPr lang="en-GB" sz="2000" dirty="0" err="1">
                <a:solidFill>
                  <a:schemeClr val="bg1"/>
                </a:solidFill>
              </a:rPr>
              <a:t>Empresarial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aprenderás</a:t>
            </a:r>
            <a:r>
              <a:rPr lang="en-GB" sz="2000" dirty="0">
                <a:solidFill>
                  <a:schemeClr val="bg1"/>
                </a:solidFill>
              </a:rPr>
              <a:t> a: 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en-GB" sz="2000" dirty="0" err="1">
                <a:solidFill>
                  <a:schemeClr val="bg1"/>
                </a:solidFill>
              </a:rPr>
              <a:t>Comprender</a:t>
            </a:r>
            <a:r>
              <a:rPr lang="en-GB" sz="2000" dirty="0">
                <a:solidFill>
                  <a:schemeClr val="bg1"/>
                </a:solidFill>
              </a:rPr>
              <a:t> las 4 </a:t>
            </a:r>
            <a:r>
              <a:rPr lang="en-GB" sz="2000" dirty="0" err="1">
                <a:solidFill>
                  <a:schemeClr val="bg1"/>
                </a:solidFill>
              </a:rPr>
              <a:t>razones</a:t>
            </a:r>
            <a:r>
              <a:rPr lang="en-GB" sz="2000" dirty="0">
                <a:solidFill>
                  <a:schemeClr val="bg1"/>
                </a:solidFill>
              </a:rPr>
              <a:t> clave por las que una crisis </a:t>
            </a:r>
            <a:r>
              <a:rPr lang="en-GB" sz="2000" dirty="0" err="1">
                <a:solidFill>
                  <a:schemeClr val="bg1"/>
                </a:solidFill>
              </a:rPr>
              <a:t>empresarial</a:t>
            </a:r>
            <a:r>
              <a:rPr lang="en-GB" sz="2000" dirty="0">
                <a:solidFill>
                  <a:schemeClr val="bg1"/>
                </a:solidFill>
              </a:rPr>
              <a:t> es </a:t>
            </a:r>
            <a:r>
              <a:rPr lang="en-GB" sz="2000" dirty="0" err="1">
                <a:solidFill>
                  <a:schemeClr val="bg1"/>
                </a:solidFill>
              </a:rPr>
              <a:t>compleja</a:t>
            </a:r>
            <a:endParaRPr lang="en-GB" sz="20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en-GB" sz="2000" dirty="0" err="1">
                <a:solidFill>
                  <a:schemeClr val="bg1"/>
                </a:solidFill>
              </a:rPr>
              <a:t>Mejorar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tus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habilidades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en</a:t>
            </a:r>
            <a:r>
              <a:rPr lang="en-GB" sz="2000" dirty="0">
                <a:solidFill>
                  <a:schemeClr val="bg1"/>
                </a:solidFill>
              </a:rPr>
              <a:t> el </a:t>
            </a:r>
            <a:r>
              <a:rPr lang="en-GB" sz="2000" dirty="0" err="1">
                <a:solidFill>
                  <a:schemeClr val="bg1"/>
                </a:solidFill>
              </a:rPr>
              <a:t>proceso</a:t>
            </a:r>
            <a:r>
              <a:rPr lang="en-GB" sz="2000" dirty="0">
                <a:solidFill>
                  <a:schemeClr val="bg1"/>
                </a:solidFill>
              </a:rPr>
              <a:t> vital de </a:t>
            </a:r>
            <a:r>
              <a:rPr lang="en-GB" sz="2000" dirty="0" err="1">
                <a:solidFill>
                  <a:schemeClr val="bg1"/>
                </a:solidFill>
              </a:rPr>
              <a:t>aceptación</a:t>
            </a:r>
            <a:r>
              <a:rPr lang="en-GB" sz="2000" dirty="0">
                <a:solidFill>
                  <a:schemeClr val="bg1"/>
                </a:solidFill>
              </a:rPr>
              <a:t> de la crisis, </a:t>
            </a:r>
            <a:r>
              <a:rPr lang="en-GB" sz="2000" dirty="0" err="1">
                <a:solidFill>
                  <a:schemeClr val="bg1"/>
                </a:solidFill>
              </a:rPr>
              <a:t>estableciendo</a:t>
            </a:r>
            <a:r>
              <a:rPr lang="en-GB" sz="2000" dirty="0">
                <a:solidFill>
                  <a:schemeClr val="bg1"/>
                </a:solidFill>
              </a:rPr>
              <a:t> las 5 </a:t>
            </a:r>
            <a:r>
              <a:rPr lang="en-GB" sz="2000" dirty="0" err="1">
                <a:solidFill>
                  <a:schemeClr val="bg1"/>
                </a:solidFill>
              </a:rPr>
              <a:t>etapas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claras</a:t>
            </a:r>
            <a:r>
              <a:rPr lang="en-GB" sz="2000" dirty="0">
                <a:solidFill>
                  <a:schemeClr val="bg1"/>
                </a:solidFill>
              </a:rPr>
              <a:t> para </a:t>
            </a:r>
            <a:r>
              <a:rPr lang="en-GB" sz="2000" dirty="0" err="1">
                <a:solidFill>
                  <a:schemeClr val="bg1"/>
                </a:solidFill>
              </a:rPr>
              <a:t>su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reconocimiento</a:t>
            </a:r>
            <a:r>
              <a:rPr lang="en-GB" sz="2000" dirty="0">
                <a:solidFill>
                  <a:schemeClr val="bg1"/>
                </a:solidFill>
              </a:rPr>
              <a:t>.  
</a:t>
            </a:r>
            <a:r>
              <a:rPr lang="en-GB" sz="2000" dirty="0" err="1">
                <a:solidFill>
                  <a:schemeClr val="bg1"/>
                </a:solidFill>
              </a:rPr>
              <a:t>Comprender</a:t>
            </a:r>
            <a:r>
              <a:rPr lang="en-GB" sz="2000" dirty="0">
                <a:solidFill>
                  <a:schemeClr val="bg1"/>
                </a:solidFill>
              </a:rPr>
              <a:t> el </a:t>
            </a:r>
            <a:r>
              <a:rPr lang="en-GB" sz="2000" dirty="0" err="1">
                <a:solidFill>
                  <a:schemeClr val="bg1"/>
                </a:solidFill>
              </a:rPr>
              <a:t>valor</a:t>
            </a:r>
            <a:r>
              <a:rPr lang="en-GB" sz="2000" dirty="0">
                <a:solidFill>
                  <a:schemeClr val="bg1"/>
                </a:solidFill>
              </a:rPr>
              <a:t> y el </a:t>
            </a:r>
            <a:r>
              <a:rPr lang="en-GB" sz="2000" dirty="0" err="1">
                <a:solidFill>
                  <a:schemeClr val="bg1"/>
                </a:solidFill>
              </a:rPr>
              <a:t>impacto</a:t>
            </a:r>
            <a:r>
              <a:rPr lang="en-GB" sz="2000" dirty="0">
                <a:solidFill>
                  <a:schemeClr val="bg1"/>
                </a:solidFill>
              </a:rPr>
              <a:t> de una </a:t>
            </a:r>
            <a:r>
              <a:rPr lang="en-GB" sz="2000" dirty="0" err="1">
                <a:solidFill>
                  <a:schemeClr val="bg1"/>
                </a:solidFill>
              </a:rPr>
              <a:t>visión</a:t>
            </a:r>
            <a:r>
              <a:rPr lang="en-GB" sz="2000" dirty="0">
                <a:solidFill>
                  <a:schemeClr val="bg1"/>
                </a:solidFill>
              </a:rPr>
              <a:t> externa </a:t>
            </a:r>
            <a:r>
              <a:rPr lang="en-GB" sz="2000" dirty="0" err="1">
                <a:solidFill>
                  <a:schemeClr val="bg1"/>
                </a:solidFill>
              </a:rPr>
              <a:t>objetiva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en</a:t>
            </a:r>
            <a:r>
              <a:rPr lang="en-GB" sz="2000" dirty="0">
                <a:solidFill>
                  <a:schemeClr val="bg1"/>
                </a:solidFill>
              </a:rPr>
              <a:t> una crisis. 
</a:t>
            </a:r>
            <a:r>
              <a:rPr lang="en-GB" sz="2000">
                <a:solidFill>
                  <a:schemeClr val="bg1"/>
                </a:solidFill>
              </a:rPr>
              <a:t>Identificar </a:t>
            </a:r>
            <a:r>
              <a:rPr lang="en-GB" sz="2000" dirty="0">
                <a:solidFill>
                  <a:schemeClr val="bg1"/>
                </a:solidFill>
              </a:rPr>
              <a:t>el </a:t>
            </a:r>
            <a:r>
              <a:rPr lang="en-GB" sz="2000" dirty="0" err="1">
                <a:solidFill>
                  <a:schemeClr val="bg1"/>
                </a:solidFill>
              </a:rPr>
              <a:t>cronograma</a:t>
            </a:r>
            <a:r>
              <a:rPr lang="en-GB" sz="2000" dirty="0">
                <a:solidFill>
                  <a:schemeClr val="bg1"/>
                </a:solidFill>
              </a:rPr>
              <a:t> de una crisis </a:t>
            </a:r>
            <a:r>
              <a:rPr lang="en-GB" sz="2000" dirty="0" err="1">
                <a:solidFill>
                  <a:schemeClr val="bg1"/>
                </a:solidFill>
              </a:rPr>
              <a:t>empresarial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buFontTx/>
              <a:buChar char="-"/>
            </a:pP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err="1">
                <a:solidFill>
                  <a:schemeClr val="bg1"/>
                </a:solidFill>
              </a:rPr>
              <a:t>En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nuestra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sección</a:t>
            </a:r>
            <a:r>
              <a:rPr lang="en-GB" sz="2000" dirty="0">
                <a:solidFill>
                  <a:schemeClr val="bg1"/>
                </a:solidFill>
              </a:rPr>
              <a:t> final, le </a:t>
            </a:r>
            <a:r>
              <a:rPr lang="en-GB" sz="2000" dirty="0" err="1">
                <a:solidFill>
                  <a:schemeClr val="bg1"/>
                </a:solidFill>
              </a:rPr>
              <a:t>proporcionamos</a:t>
            </a:r>
            <a:r>
              <a:rPr lang="en-GB" sz="2000" dirty="0">
                <a:solidFill>
                  <a:schemeClr val="bg1"/>
                </a:solidFill>
              </a:rPr>
              <a:t> un </a:t>
            </a:r>
            <a:r>
              <a:rPr lang="en-GB" sz="2000" dirty="0" err="1">
                <a:solidFill>
                  <a:schemeClr val="bg1"/>
                </a:solidFill>
              </a:rPr>
              <a:t>viaje</a:t>
            </a:r>
            <a:r>
              <a:rPr lang="en-GB" sz="2000" dirty="0">
                <a:solidFill>
                  <a:schemeClr val="bg1"/>
                </a:solidFill>
              </a:rPr>
              <a:t> paso a paso </a:t>
            </a:r>
            <a:r>
              <a:rPr lang="en-GB" sz="2000" dirty="0" err="1">
                <a:solidFill>
                  <a:schemeClr val="bg1"/>
                </a:solidFill>
              </a:rPr>
              <a:t>desde</a:t>
            </a:r>
            <a:r>
              <a:rPr lang="en-GB" sz="2000" dirty="0">
                <a:solidFill>
                  <a:schemeClr val="bg1"/>
                </a:solidFill>
              </a:rPr>
              <a:t> la </a:t>
            </a:r>
            <a:r>
              <a:rPr lang="en-GB" sz="2000" dirty="0" err="1">
                <a:solidFill>
                  <a:schemeClr val="bg1"/>
                </a:solidFill>
              </a:rPr>
              <a:t>cadena</a:t>
            </a:r>
            <a:r>
              <a:rPr lang="en-GB" sz="2000" dirty="0">
                <a:solidFill>
                  <a:schemeClr val="bg1"/>
                </a:solidFill>
              </a:rPr>
              <a:t> de </a:t>
            </a:r>
            <a:r>
              <a:rPr lang="en-GB" sz="2000" dirty="0" err="1">
                <a:solidFill>
                  <a:schemeClr val="bg1"/>
                </a:solidFill>
              </a:rPr>
              <a:t>valor</a:t>
            </a:r>
            <a:r>
              <a:rPr lang="en-GB" sz="2000" dirty="0">
                <a:solidFill>
                  <a:schemeClr val="bg1"/>
                </a:solidFill>
              </a:rPr>
              <a:t> a la </a:t>
            </a:r>
            <a:r>
              <a:rPr lang="en-GB" sz="2000" dirty="0" err="1">
                <a:solidFill>
                  <a:schemeClr val="bg1"/>
                </a:solidFill>
              </a:rPr>
              <a:t>cadena</a:t>
            </a:r>
            <a:r>
              <a:rPr lang="en-GB" sz="2000" dirty="0">
                <a:solidFill>
                  <a:schemeClr val="bg1"/>
                </a:solidFill>
              </a:rPr>
              <a:t> de una crisis con </a:t>
            </a:r>
            <a:r>
              <a:rPr lang="en-GB" sz="2000" dirty="0" err="1">
                <a:solidFill>
                  <a:schemeClr val="bg1"/>
                </a:solidFill>
              </a:rPr>
              <a:t>ejemplos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aplicables</a:t>
            </a:r>
            <a:r>
              <a:rPr lang="en-GB" sz="2000" dirty="0">
                <a:solidFill>
                  <a:schemeClr val="bg1"/>
                </a:solidFill>
              </a:rPr>
              <a:t>. 
</a:t>
            </a:r>
          </a:p>
          <a:p>
            <a:endParaRPr lang="en-I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43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109</Words>
  <Application>Microsoft Macintosh PowerPoint</Application>
  <PresentationFormat>Panorámica</PresentationFormat>
  <Paragraphs>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celia ferrero</cp:lastModifiedBy>
  <cp:revision>3</cp:revision>
  <dcterms:created xsi:type="dcterms:W3CDTF">2021-06-15T10:27:39Z</dcterms:created>
  <dcterms:modified xsi:type="dcterms:W3CDTF">2021-09-20T16:19:28Z</dcterms:modified>
</cp:coreProperties>
</file>