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tags/tag1.xml" ContentType="application/vnd.openxmlformats-officedocument.presentationml.tags+xml"/>
  <Override PartName="/ppt/notesSlides/notesSlide2.xml" ContentType="application/vnd.openxmlformats-officedocument.presentationml.notesSlide+xml"/>
  <Override PartName="/ppt/tags/tag2.xml" ContentType="application/vnd.openxmlformats-officedocument.presentationml.tags+xml"/>
  <Override PartName="/ppt/notesSlides/notesSlide3.xml" ContentType="application/vnd.openxmlformats-officedocument.presentationml.notesSlide+xml"/>
  <Override PartName="/ppt/tags/tag3.xml" ContentType="application/vnd.openxmlformats-officedocument.presentationml.tags+xml"/>
  <Override PartName="/ppt/notesSlides/notesSlide4.xml" ContentType="application/vnd.openxmlformats-officedocument.presentationml.notesSlide+xml"/>
  <Override PartName="/ppt/tags/tag4.xml" ContentType="application/vnd.openxmlformats-officedocument.presentationml.tags+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1" r:id="rId2"/>
  </p:sldMasterIdLst>
  <p:notesMasterIdLst>
    <p:notesMasterId r:id="rId8"/>
  </p:notesMasterIdLst>
  <p:sldIdLst>
    <p:sldId id="4613" r:id="rId3"/>
    <p:sldId id="4496" r:id="rId4"/>
    <p:sldId id="4493" r:id="rId5"/>
    <p:sldId id="4494" r:id="rId6"/>
    <p:sldId id="4495"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7" autoAdjust="0"/>
    <p:restoredTop sz="94660"/>
  </p:normalViewPr>
  <p:slideViewPr>
    <p:cSldViewPr snapToGrid="0">
      <p:cViewPr>
        <p:scale>
          <a:sx n="61" d="100"/>
          <a:sy n="61" d="100"/>
        </p:scale>
        <p:origin x="-394" y="21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theme" Target="theme/theme1.xml"/><Relationship Id="rId5" Type="http://schemas.openxmlformats.org/officeDocument/2006/relationships/slide" Target="slides/slide3.xml"/><Relationship Id="rId10"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0.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0.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0.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0.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2A2C8B2-E1D6-4E09-A6AC-102506A11541}" type="datetimeFigureOut">
              <a:rPr lang="en-GB" smtClean="0"/>
              <a:t>24/11/2021</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831FDE-1AB3-4E07-B0CA-48C17969E18D}" type="slidenum">
              <a:rPr lang="en-GB" smtClean="0"/>
              <a:t>‹Nº›</a:t>
            </a:fld>
            <a:endParaRPr lang="en-GB"/>
          </a:p>
        </p:txBody>
      </p:sp>
    </p:spTree>
    <p:extLst>
      <p:ext uri="{BB962C8B-B14F-4D97-AF65-F5344CB8AC3E}">
        <p14:creationId xmlns:p14="http://schemas.microsoft.com/office/powerpoint/2010/main" val="2614245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1</a:t>
            </a:fld>
            <a:endParaRPr lang="en-GB" dirty="0"/>
          </a:p>
        </p:txBody>
      </p:sp>
    </p:spTree>
    <p:extLst>
      <p:ext uri="{BB962C8B-B14F-4D97-AF65-F5344CB8AC3E}">
        <p14:creationId xmlns:p14="http://schemas.microsoft.com/office/powerpoint/2010/main" val="17258958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34AC054-D004-974A-8D8E-E228282ED491}"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7210103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34AC054-D004-974A-8D8E-E228282ED491}"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389025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34AC054-D004-974A-8D8E-E228282ED491}"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5085704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34AC054-D004-974A-8D8E-E228282ED491}"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8792529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png"/><Relationship Id="rId1" Type="http://schemas.openxmlformats.org/officeDocument/2006/relationships/slideMaster" Target="../slideMasters/slideMaster2.xml"/><Relationship Id="rId5" Type="http://schemas.openxmlformats.org/officeDocument/2006/relationships/image" Target="../media/image6.png"/><Relationship Id="rId4" Type="http://schemas.openxmlformats.org/officeDocument/2006/relationships/image" Target="../media/image5.png"/></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png"/><Relationship Id="rId1" Type="http://schemas.openxmlformats.org/officeDocument/2006/relationships/slideMaster" Target="../slideMasters/slideMaster2.xml"/><Relationship Id="rId5" Type="http://schemas.openxmlformats.org/officeDocument/2006/relationships/image" Target="../media/image7.png"/><Relationship Id="rId4" Type="http://schemas.openxmlformats.org/officeDocument/2006/relationships/image" Target="../media/image5.png"/></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32BCA20-74B6-44C9-9D77-E125AC0A079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xmlns="" id="{DDD7671E-61CF-4419-9149-87E65295058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xmlns="" id="{35B50843-DD89-45BC-AAB1-94EED136D7C1}"/>
              </a:ext>
            </a:extLst>
          </p:cNvPr>
          <p:cNvSpPr>
            <a:spLocks noGrp="1"/>
          </p:cNvSpPr>
          <p:nvPr>
            <p:ph type="dt" sz="half" idx="10"/>
          </p:nvPr>
        </p:nvSpPr>
        <p:spPr/>
        <p:txBody>
          <a:bodyPr/>
          <a:lstStyle/>
          <a:p>
            <a:fld id="{DCB5BE6D-EBD2-43EE-A3B2-7B8BF7412ED4}" type="datetimeFigureOut">
              <a:rPr lang="en-GB" smtClean="0"/>
              <a:t>24/11/2021</a:t>
            </a:fld>
            <a:endParaRPr lang="en-GB"/>
          </a:p>
        </p:txBody>
      </p:sp>
      <p:sp>
        <p:nvSpPr>
          <p:cNvPr id="5" name="Footer Placeholder 4">
            <a:extLst>
              <a:ext uri="{FF2B5EF4-FFF2-40B4-BE49-F238E27FC236}">
                <a16:creationId xmlns:a16="http://schemas.microsoft.com/office/drawing/2014/main" xmlns="" id="{1955008B-46EB-46BC-962E-6DE32AEA8DA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xmlns="" id="{31A11527-4DC7-45D7-AAEF-2DC3C19CEC29}"/>
              </a:ext>
            </a:extLst>
          </p:cNvPr>
          <p:cNvSpPr>
            <a:spLocks noGrp="1"/>
          </p:cNvSpPr>
          <p:nvPr>
            <p:ph type="sldNum" sz="quarter" idx="12"/>
          </p:nvPr>
        </p:nvSpPr>
        <p:spPr/>
        <p:txBody>
          <a:bodyPr/>
          <a:lstStyle/>
          <a:p>
            <a:fld id="{C5C47758-7E83-4D68-AE1A-5D6F4CED7BF2}" type="slidenum">
              <a:rPr lang="en-GB" smtClean="0"/>
              <a:t>‹Nº›</a:t>
            </a:fld>
            <a:endParaRPr lang="en-GB"/>
          </a:p>
        </p:txBody>
      </p:sp>
    </p:spTree>
    <p:extLst>
      <p:ext uri="{BB962C8B-B14F-4D97-AF65-F5344CB8AC3E}">
        <p14:creationId xmlns:p14="http://schemas.microsoft.com/office/powerpoint/2010/main" val="16731382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1C0B716-F433-49FF-9879-61CB0D6B2179}"/>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xmlns="" id="{9B471B69-B934-4B6B-9169-8E743E42398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xmlns="" id="{AE66D936-45E9-4777-836A-0F82E260BB1B}"/>
              </a:ext>
            </a:extLst>
          </p:cNvPr>
          <p:cNvSpPr>
            <a:spLocks noGrp="1"/>
          </p:cNvSpPr>
          <p:nvPr>
            <p:ph type="dt" sz="half" idx="10"/>
          </p:nvPr>
        </p:nvSpPr>
        <p:spPr/>
        <p:txBody>
          <a:bodyPr/>
          <a:lstStyle/>
          <a:p>
            <a:fld id="{DCB5BE6D-EBD2-43EE-A3B2-7B8BF7412ED4}" type="datetimeFigureOut">
              <a:rPr lang="en-GB" smtClean="0"/>
              <a:t>24/11/2021</a:t>
            </a:fld>
            <a:endParaRPr lang="en-GB"/>
          </a:p>
        </p:txBody>
      </p:sp>
      <p:sp>
        <p:nvSpPr>
          <p:cNvPr id="5" name="Footer Placeholder 4">
            <a:extLst>
              <a:ext uri="{FF2B5EF4-FFF2-40B4-BE49-F238E27FC236}">
                <a16:creationId xmlns:a16="http://schemas.microsoft.com/office/drawing/2014/main" xmlns="" id="{C9D56F3B-33B2-4F86-B40B-349D6E8A74A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xmlns="" id="{DCF42563-DC14-4C2F-A630-D5C164BBD876}"/>
              </a:ext>
            </a:extLst>
          </p:cNvPr>
          <p:cNvSpPr>
            <a:spLocks noGrp="1"/>
          </p:cNvSpPr>
          <p:nvPr>
            <p:ph type="sldNum" sz="quarter" idx="12"/>
          </p:nvPr>
        </p:nvSpPr>
        <p:spPr/>
        <p:txBody>
          <a:bodyPr/>
          <a:lstStyle/>
          <a:p>
            <a:fld id="{C5C47758-7E83-4D68-AE1A-5D6F4CED7BF2}" type="slidenum">
              <a:rPr lang="en-GB" smtClean="0"/>
              <a:t>‹Nº›</a:t>
            </a:fld>
            <a:endParaRPr lang="en-GB"/>
          </a:p>
        </p:txBody>
      </p:sp>
    </p:spTree>
    <p:extLst>
      <p:ext uri="{BB962C8B-B14F-4D97-AF65-F5344CB8AC3E}">
        <p14:creationId xmlns:p14="http://schemas.microsoft.com/office/powerpoint/2010/main" val="38763456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6A3F4716-D418-494D-BB40-2BE8325804F8}"/>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xmlns="" id="{B74FA8E7-9325-4E5D-BADA-2A9D09DA9F4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xmlns="" id="{7A9A237E-0FF8-44D3-83A4-03BAA360D75A}"/>
              </a:ext>
            </a:extLst>
          </p:cNvPr>
          <p:cNvSpPr>
            <a:spLocks noGrp="1"/>
          </p:cNvSpPr>
          <p:nvPr>
            <p:ph type="dt" sz="half" idx="10"/>
          </p:nvPr>
        </p:nvSpPr>
        <p:spPr/>
        <p:txBody>
          <a:bodyPr/>
          <a:lstStyle/>
          <a:p>
            <a:fld id="{DCB5BE6D-EBD2-43EE-A3B2-7B8BF7412ED4}" type="datetimeFigureOut">
              <a:rPr lang="en-GB" smtClean="0"/>
              <a:t>24/11/2021</a:t>
            </a:fld>
            <a:endParaRPr lang="en-GB"/>
          </a:p>
        </p:txBody>
      </p:sp>
      <p:sp>
        <p:nvSpPr>
          <p:cNvPr id="5" name="Footer Placeholder 4">
            <a:extLst>
              <a:ext uri="{FF2B5EF4-FFF2-40B4-BE49-F238E27FC236}">
                <a16:creationId xmlns:a16="http://schemas.microsoft.com/office/drawing/2014/main" xmlns="" id="{ADA79B65-C506-4EAB-86C3-06E81E09921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xmlns="" id="{B44A274C-A0A0-4B7F-A8D9-10FEAF7DC098}"/>
              </a:ext>
            </a:extLst>
          </p:cNvPr>
          <p:cNvSpPr>
            <a:spLocks noGrp="1"/>
          </p:cNvSpPr>
          <p:nvPr>
            <p:ph type="sldNum" sz="quarter" idx="12"/>
          </p:nvPr>
        </p:nvSpPr>
        <p:spPr/>
        <p:txBody>
          <a:bodyPr/>
          <a:lstStyle/>
          <a:p>
            <a:fld id="{C5C47758-7E83-4D68-AE1A-5D6F4CED7BF2}" type="slidenum">
              <a:rPr lang="en-GB" smtClean="0"/>
              <a:t>‹Nº›</a:t>
            </a:fld>
            <a:endParaRPr lang="en-GB"/>
          </a:p>
        </p:txBody>
      </p:sp>
    </p:spTree>
    <p:extLst>
      <p:ext uri="{BB962C8B-B14F-4D97-AF65-F5344CB8AC3E}">
        <p14:creationId xmlns:p14="http://schemas.microsoft.com/office/powerpoint/2010/main" val="106294392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Divider - Orange">
    <p:spTree>
      <p:nvGrpSpPr>
        <p:cNvPr id="1" name=""/>
        <p:cNvGrpSpPr/>
        <p:nvPr/>
      </p:nvGrpSpPr>
      <p:grpSpPr>
        <a:xfrm>
          <a:off x="0" y="0"/>
          <a:ext cx="0" cy="0"/>
          <a:chOff x="0" y="0"/>
          <a:chExt cx="0" cy="0"/>
        </a:xfrm>
      </p:grpSpPr>
      <p:sp>
        <p:nvSpPr>
          <p:cNvPr id="6" name="Rectangle 5"/>
          <p:cNvSpPr/>
          <p:nvPr userDrawn="1"/>
        </p:nvSpPr>
        <p:spPr>
          <a:xfrm>
            <a:off x="0" y="-1"/>
            <a:ext cx="12192000" cy="6952129"/>
          </a:xfrm>
          <a:prstGeom prst="rect">
            <a:avLst/>
          </a:prstGeom>
          <a:solidFill>
            <a:srgbClr val="F05A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rgbClr val="0E3C55"/>
              </a:solidFill>
            </a:endParaRPr>
          </a:p>
        </p:txBody>
      </p:sp>
      <p:sp>
        <p:nvSpPr>
          <p:cNvPr id="15" name="Text Placeholder 12"/>
          <p:cNvSpPr>
            <a:spLocks noGrp="1"/>
          </p:cNvSpPr>
          <p:nvPr>
            <p:ph type="body" sz="quarter" idx="11" hasCustomPrompt="1"/>
          </p:nvPr>
        </p:nvSpPr>
        <p:spPr>
          <a:xfrm>
            <a:off x="581497" y="4856627"/>
            <a:ext cx="9821959" cy="1582271"/>
          </a:xfrm>
        </p:spPr>
        <p:txBody>
          <a:bodyPr anchor="ctr">
            <a:noAutofit/>
          </a:bodyPr>
          <a:lstStyle>
            <a:lvl1pPr marL="0" marR="0" indent="0" algn="l" defTabSz="914400" rtl="0" eaLnBrk="1" fontAlgn="auto" latinLnBrk="0" hangingPunct="1">
              <a:lnSpc>
                <a:spcPct val="90000"/>
              </a:lnSpc>
              <a:spcBef>
                <a:spcPts val="1000"/>
              </a:spcBef>
              <a:spcAft>
                <a:spcPts val="0"/>
              </a:spcAft>
              <a:buClrTx/>
              <a:buSzTx/>
              <a:buFont typeface="Arial"/>
              <a:buNone/>
              <a:tabLst/>
              <a:defRPr sz="4800">
                <a:solidFill>
                  <a:schemeClr val="bg1"/>
                </a:solidFill>
                <a:latin typeface="+mj-lt"/>
              </a:defRPr>
            </a:lvl1pPr>
            <a:lvl2pPr marL="457200" indent="0">
              <a:buNone/>
              <a:defRPr sz="12000"/>
            </a:lvl2pPr>
            <a:lvl3pPr marL="914400" indent="0">
              <a:buNone/>
              <a:defRPr sz="12000"/>
            </a:lvl3pPr>
            <a:lvl4pPr marL="1371600" indent="0">
              <a:buNone/>
              <a:defRPr sz="12000"/>
            </a:lvl4pPr>
            <a:lvl5pPr marL="1828800" indent="0">
              <a:buNone/>
              <a:defRPr sz="12000"/>
            </a:lvl5pPr>
          </a:lstStyle>
          <a:p>
            <a:pPr lvl="0"/>
            <a:r>
              <a:rPr lang="en-GB" dirty="0"/>
              <a:t>TITLE</a:t>
            </a:r>
          </a:p>
        </p:txBody>
      </p:sp>
      <p:pic>
        <p:nvPicPr>
          <p:cNvPr id="7" name="Picture 6"/>
          <p:cNvPicPr>
            <a:picLocks noChangeAspect="1"/>
          </p:cNvPicPr>
          <p:nvPr userDrawn="1"/>
        </p:nvPicPr>
        <p:blipFill rotWithShape="1">
          <a:blip r:embed="rId2" cstate="print">
            <a:extLst>
              <a:ext uri="{28A0092B-C50C-407E-A947-70E740481C1C}">
                <a14:useLocalDpi xmlns:a14="http://schemas.microsoft.com/office/drawing/2010/main" val="0"/>
              </a:ext>
            </a:extLst>
          </a:blip>
          <a:srcRect b="32961"/>
          <a:stretch/>
        </p:blipFill>
        <p:spPr>
          <a:xfrm>
            <a:off x="10071491" y="5308019"/>
            <a:ext cx="2452474" cy="1644109"/>
          </a:xfrm>
          <a:prstGeom prst="rect">
            <a:avLst/>
          </a:prstGeom>
        </p:spPr>
      </p:pic>
      <p:pic>
        <p:nvPicPr>
          <p:cNvPr id="8" name="Picture 7"/>
          <p:cNvPicPr>
            <a:picLocks noChangeAspect="1"/>
          </p:cNvPicPr>
          <p:nvPr userDrawn="1"/>
        </p:nvPicPr>
        <p:blipFill rotWithShape="1">
          <a:blip r:embed="rId3" cstate="print">
            <a:extLst>
              <a:ext uri="{28A0092B-C50C-407E-A947-70E740481C1C}">
                <a14:useLocalDpi xmlns:a14="http://schemas.microsoft.com/office/drawing/2010/main" val="0"/>
              </a:ext>
            </a:extLst>
          </a:blip>
          <a:srcRect l="31220" t="21060"/>
          <a:stretch/>
        </p:blipFill>
        <p:spPr>
          <a:xfrm>
            <a:off x="0" y="-1"/>
            <a:ext cx="1634614" cy="1876098"/>
          </a:xfrm>
          <a:prstGeom prst="rect">
            <a:avLst/>
          </a:prstGeom>
        </p:spPr>
      </p:pic>
    </p:spTree>
    <p:extLst>
      <p:ext uri="{BB962C8B-B14F-4D97-AF65-F5344CB8AC3E}">
        <p14:creationId xmlns:p14="http://schemas.microsoft.com/office/powerpoint/2010/main" val="336842545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DDFC340-CFC0-6A4C-8739-7D4FA9DA005D}"/>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x-none"/>
          </a:p>
        </p:txBody>
      </p:sp>
      <p:sp>
        <p:nvSpPr>
          <p:cNvPr id="3" name="Subtitle 2">
            <a:extLst>
              <a:ext uri="{FF2B5EF4-FFF2-40B4-BE49-F238E27FC236}">
                <a16:creationId xmlns:a16="http://schemas.microsoft.com/office/drawing/2014/main" xmlns="" id="{D613CCAE-13AB-6842-B47D-76BE65EB51B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x-none"/>
          </a:p>
        </p:txBody>
      </p:sp>
      <p:sp>
        <p:nvSpPr>
          <p:cNvPr id="4" name="Date Placeholder 3">
            <a:extLst>
              <a:ext uri="{FF2B5EF4-FFF2-40B4-BE49-F238E27FC236}">
                <a16:creationId xmlns:a16="http://schemas.microsoft.com/office/drawing/2014/main" xmlns="" id="{2945ADC5-98F3-A642-A230-0718603F2124}"/>
              </a:ext>
            </a:extLst>
          </p:cNvPr>
          <p:cNvSpPr>
            <a:spLocks noGrp="1"/>
          </p:cNvSpPr>
          <p:nvPr>
            <p:ph type="dt" sz="half" idx="10"/>
          </p:nvPr>
        </p:nvSpPr>
        <p:spPr/>
        <p:txBody>
          <a:bodyPr/>
          <a:lstStyle/>
          <a:p>
            <a:fld id="{8134D890-2035-D843-B634-5C9AF6FB69B0}" type="datetimeFigureOut">
              <a:rPr lang="x-none" smtClean="0"/>
              <a:t>24/11/2021</a:t>
            </a:fld>
            <a:endParaRPr lang="x-none"/>
          </a:p>
        </p:txBody>
      </p:sp>
      <p:sp>
        <p:nvSpPr>
          <p:cNvPr id="5" name="Footer Placeholder 4">
            <a:extLst>
              <a:ext uri="{FF2B5EF4-FFF2-40B4-BE49-F238E27FC236}">
                <a16:creationId xmlns:a16="http://schemas.microsoft.com/office/drawing/2014/main" xmlns="" id="{72675CD4-30E5-CF49-8842-60F4A2315B83}"/>
              </a:ext>
            </a:extLst>
          </p:cNvPr>
          <p:cNvSpPr>
            <a:spLocks noGrp="1"/>
          </p:cNvSpPr>
          <p:nvPr>
            <p:ph type="ftr" sz="quarter" idx="11"/>
          </p:nvPr>
        </p:nvSpPr>
        <p:spPr/>
        <p:txBody>
          <a:bodyPr/>
          <a:lstStyle/>
          <a:p>
            <a:endParaRPr lang="x-none"/>
          </a:p>
        </p:txBody>
      </p:sp>
      <p:sp>
        <p:nvSpPr>
          <p:cNvPr id="6" name="Slide Number Placeholder 5">
            <a:extLst>
              <a:ext uri="{FF2B5EF4-FFF2-40B4-BE49-F238E27FC236}">
                <a16:creationId xmlns:a16="http://schemas.microsoft.com/office/drawing/2014/main" xmlns="" id="{186FCA30-F267-7349-9909-8F3428830F55}"/>
              </a:ext>
            </a:extLst>
          </p:cNvPr>
          <p:cNvSpPr>
            <a:spLocks noGrp="1"/>
          </p:cNvSpPr>
          <p:nvPr>
            <p:ph type="sldNum" sz="quarter" idx="12"/>
          </p:nvPr>
        </p:nvSpPr>
        <p:spPr/>
        <p:txBody>
          <a:bodyPr/>
          <a:lstStyle/>
          <a:p>
            <a:fld id="{C405E084-90C3-BD4F-804B-4590A0A4DA41}" type="slidenum">
              <a:rPr lang="x-none" smtClean="0"/>
              <a:t>‹Nº›</a:t>
            </a:fld>
            <a:endParaRPr lang="x-none"/>
          </a:p>
        </p:txBody>
      </p:sp>
    </p:spTree>
    <p:extLst>
      <p:ext uri="{BB962C8B-B14F-4D97-AF65-F5344CB8AC3E}">
        <p14:creationId xmlns:p14="http://schemas.microsoft.com/office/powerpoint/2010/main" val="60583236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37CB813-EC21-CC46-9578-1B2717E47199}"/>
              </a:ext>
            </a:extLst>
          </p:cNvPr>
          <p:cNvSpPr>
            <a:spLocks noGrp="1"/>
          </p:cNvSpPr>
          <p:nvPr>
            <p:ph type="title"/>
          </p:nvPr>
        </p:nvSpPr>
        <p:spPr/>
        <p:txBody>
          <a:bodyPr/>
          <a:lstStyle/>
          <a:p>
            <a:r>
              <a:rPr lang="en-GB"/>
              <a:t>Click to edit Master title style</a:t>
            </a:r>
            <a:endParaRPr lang="x-none"/>
          </a:p>
        </p:txBody>
      </p:sp>
      <p:sp>
        <p:nvSpPr>
          <p:cNvPr id="3" name="Content Placeholder 2">
            <a:extLst>
              <a:ext uri="{FF2B5EF4-FFF2-40B4-BE49-F238E27FC236}">
                <a16:creationId xmlns:a16="http://schemas.microsoft.com/office/drawing/2014/main" xmlns="" id="{6CF911C0-7EE8-B549-BE1E-140FD4CC0C46}"/>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x-none"/>
          </a:p>
        </p:txBody>
      </p:sp>
      <p:sp>
        <p:nvSpPr>
          <p:cNvPr id="4" name="Date Placeholder 3">
            <a:extLst>
              <a:ext uri="{FF2B5EF4-FFF2-40B4-BE49-F238E27FC236}">
                <a16:creationId xmlns:a16="http://schemas.microsoft.com/office/drawing/2014/main" xmlns="" id="{A04B3C92-F189-B64E-AF52-05C203FD5866}"/>
              </a:ext>
            </a:extLst>
          </p:cNvPr>
          <p:cNvSpPr>
            <a:spLocks noGrp="1"/>
          </p:cNvSpPr>
          <p:nvPr>
            <p:ph type="dt" sz="half" idx="10"/>
          </p:nvPr>
        </p:nvSpPr>
        <p:spPr/>
        <p:txBody>
          <a:bodyPr/>
          <a:lstStyle/>
          <a:p>
            <a:fld id="{8134D890-2035-D843-B634-5C9AF6FB69B0}" type="datetimeFigureOut">
              <a:rPr lang="x-none" smtClean="0"/>
              <a:t>24/11/2021</a:t>
            </a:fld>
            <a:endParaRPr lang="x-none"/>
          </a:p>
        </p:txBody>
      </p:sp>
      <p:sp>
        <p:nvSpPr>
          <p:cNvPr id="5" name="Footer Placeholder 4">
            <a:extLst>
              <a:ext uri="{FF2B5EF4-FFF2-40B4-BE49-F238E27FC236}">
                <a16:creationId xmlns:a16="http://schemas.microsoft.com/office/drawing/2014/main" xmlns="" id="{C6BD741C-3A0D-A94F-96EA-B994E7F19D80}"/>
              </a:ext>
            </a:extLst>
          </p:cNvPr>
          <p:cNvSpPr>
            <a:spLocks noGrp="1"/>
          </p:cNvSpPr>
          <p:nvPr>
            <p:ph type="ftr" sz="quarter" idx="11"/>
          </p:nvPr>
        </p:nvSpPr>
        <p:spPr/>
        <p:txBody>
          <a:bodyPr/>
          <a:lstStyle/>
          <a:p>
            <a:endParaRPr lang="x-none"/>
          </a:p>
        </p:txBody>
      </p:sp>
      <p:sp>
        <p:nvSpPr>
          <p:cNvPr id="6" name="Slide Number Placeholder 5">
            <a:extLst>
              <a:ext uri="{FF2B5EF4-FFF2-40B4-BE49-F238E27FC236}">
                <a16:creationId xmlns:a16="http://schemas.microsoft.com/office/drawing/2014/main" xmlns="" id="{83210EFD-0771-B942-93F2-3F6FD8A8F1E8}"/>
              </a:ext>
            </a:extLst>
          </p:cNvPr>
          <p:cNvSpPr>
            <a:spLocks noGrp="1"/>
          </p:cNvSpPr>
          <p:nvPr>
            <p:ph type="sldNum" sz="quarter" idx="12"/>
          </p:nvPr>
        </p:nvSpPr>
        <p:spPr/>
        <p:txBody>
          <a:bodyPr/>
          <a:lstStyle/>
          <a:p>
            <a:fld id="{C405E084-90C3-BD4F-804B-4590A0A4DA41}" type="slidenum">
              <a:rPr lang="x-none" smtClean="0"/>
              <a:t>‹Nº›</a:t>
            </a:fld>
            <a:endParaRPr lang="x-none"/>
          </a:p>
        </p:txBody>
      </p:sp>
    </p:spTree>
    <p:extLst>
      <p:ext uri="{BB962C8B-B14F-4D97-AF65-F5344CB8AC3E}">
        <p14:creationId xmlns:p14="http://schemas.microsoft.com/office/powerpoint/2010/main" val="218921774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F3E6101-8CDB-1E44-BCE5-139DFA9B83F8}"/>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x-none"/>
          </a:p>
        </p:txBody>
      </p:sp>
      <p:sp>
        <p:nvSpPr>
          <p:cNvPr id="3" name="Text Placeholder 2">
            <a:extLst>
              <a:ext uri="{FF2B5EF4-FFF2-40B4-BE49-F238E27FC236}">
                <a16:creationId xmlns:a16="http://schemas.microsoft.com/office/drawing/2014/main" xmlns="" id="{7379D324-F97E-F04F-8BCE-2C3BEE45C20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xmlns="" id="{DCBE6176-868D-A64F-B6A0-5AFA337B28A2}"/>
              </a:ext>
            </a:extLst>
          </p:cNvPr>
          <p:cNvSpPr>
            <a:spLocks noGrp="1"/>
          </p:cNvSpPr>
          <p:nvPr>
            <p:ph type="dt" sz="half" idx="10"/>
          </p:nvPr>
        </p:nvSpPr>
        <p:spPr/>
        <p:txBody>
          <a:bodyPr/>
          <a:lstStyle/>
          <a:p>
            <a:fld id="{8134D890-2035-D843-B634-5C9AF6FB69B0}" type="datetimeFigureOut">
              <a:rPr lang="x-none" smtClean="0"/>
              <a:t>24/11/2021</a:t>
            </a:fld>
            <a:endParaRPr lang="x-none"/>
          </a:p>
        </p:txBody>
      </p:sp>
      <p:sp>
        <p:nvSpPr>
          <p:cNvPr id="5" name="Footer Placeholder 4">
            <a:extLst>
              <a:ext uri="{FF2B5EF4-FFF2-40B4-BE49-F238E27FC236}">
                <a16:creationId xmlns:a16="http://schemas.microsoft.com/office/drawing/2014/main" xmlns="" id="{65049F25-091C-1040-B4DB-DF7F2B1093F1}"/>
              </a:ext>
            </a:extLst>
          </p:cNvPr>
          <p:cNvSpPr>
            <a:spLocks noGrp="1"/>
          </p:cNvSpPr>
          <p:nvPr>
            <p:ph type="ftr" sz="quarter" idx="11"/>
          </p:nvPr>
        </p:nvSpPr>
        <p:spPr/>
        <p:txBody>
          <a:bodyPr/>
          <a:lstStyle/>
          <a:p>
            <a:endParaRPr lang="x-none"/>
          </a:p>
        </p:txBody>
      </p:sp>
      <p:sp>
        <p:nvSpPr>
          <p:cNvPr id="6" name="Slide Number Placeholder 5">
            <a:extLst>
              <a:ext uri="{FF2B5EF4-FFF2-40B4-BE49-F238E27FC236}">
                <a16:creationId xmlns:a16="http://schemas.microsoft.com/office/drawing/2014/main" xmlns="" id="{83657932-5FDE-8F4B-8640-B82598415175}"/>
              </a:ext>
            </a:extLst>
          </p:cNvPr>
          <p:cNvSpPr>
            <a:spLocks noGrp="1"/>
          </p:cNvSpPr>
          <p:nvPr>
            <p:ph type="sldNum" sz="quarter" idx="12"/>
          </p:nvPr>
        </p:nvSpPr>
        <p:spPr/>
        <p:txBody>
          <a:bodyPr/>
          <a:lstStyle/>
          <a:p>
            <a:fld id="{C405E084-90C3-BD4F-804B-4590A0A4DA41}" type="slidenum">
              <a:rPr lang="x-none" smtClean="0"/>
              <a:t>‹Nº›</a:t>
            </a:fld>
            <a:endParaRPr lang="x-none"/>
          </a:p>
        </p:txBody>
      </p:sp>
    </p:spTree>
    <p:extLst>
      <p:ext uri="{BB962C8B-B14F-4D97-AF65-F5344CB8AC3E}">
        <p14:creationId xmlns:p14="http://schemas.microsoft.com/office/powerpoint/2010/main" val="293250987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1BA5763-D411-1145-83E7-118049EC73A5}"/>
              </a:ext>
            </a:extLst>
          </p:cNvPr>
          <p:cNvSpPr>
            <a:spLocks noGrp="1"/>
          </p:cNvSpPr>
          <p:nvPr>
            <p:ph type="title"/>
          </p:nvPr>
        </p:nvSpPr>
        <p:spPr/>
        <p:txBody>
          <a:bodyPr/>
          <a:lstStyle/>
          <a:p>
            <a:r>
              <a:rPr lang="en-GB"/>
              <a:t>Click to edit Master title style</a:t>
            </a:r>
            <a:endParaRPr lang="x-none"/>
          </a:p>
        </p:txBody>
      </p:sp>
      <p:sp>
        <p:nvSpPr>
          <p:cNvPr id="3" name="Content Placeholder 2">
            <a:extLst>
              <a:ext uri="{FF2B5EF4-FFF2-40B4-BE49-F238E27FC236}">
                <a16:creationId xmlns:a16="http://schemas.microsoft.com/office/drawing/2014/main" xmlns="" id="{BC15A9DB-984B-944F-9C8E-0BF708D040D5}"/>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x-none"/>
          </a:p>
        </p:txBody>
      </p:sp>
      <p:sp>
        <p:nvSpPr>
          <p:cNvPr id="4" name="Content Placeholder 3">
            <a:extLst>
              <a:ext uri="{FF2B5EF4-FFF2-40B4-BE49-F238E27FC236}">
                <a16:creationId xmlns:a16="http://schemas.microsoft.com/office/drawing/2014/main" xmlns="" id="{ADE6CBE0-5135-9F44-B9A4-9CA7133CE8F7}"/>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x-none"/>
          </a:p>
        </p:txBody>
      </p:sp>
      <p:sp>
        <p:nvSpPr>
          <p:cNvPr id="5" name="Date Placeholder 4">
            <a:extLst>
              <a:ext uri="{FF2B5EF4-FFF2-40B4-BE49-F238E27FC236}">
                <a16:creationId xmlns:a16="http://schemas.microsoft.com/office/drawing/2014/main" xmlns="" id="{C74CC2FB-80EB-0E4D-84DC-81673FFD6828}"/>
              </a:ext>
            </a:extLst>
          </p:cNvPr>
          <p:cNvSpPr>
            <a:spLocks noGrp="1"/>
          </p:cNvSpPr>
          <p:nvPr>
            <p:ph type="dt" sz="half" idx="10"/>
          </p:nvPr>
        </p:nvSpPr>
        <p:spPr/>
        <p:txBody>
          <a:bodyPr/>
          <a:lstStyle/>
          <a:p>
            <a:fld id="{8134D890-2035-D843-B634-5C9AF6FB69B0}" type="datetimeFigureOut">
              <a:rPr lang="x-none" smtClean="0"/>
              <a:t>24/11/2021</a:t>
            </a:fld>
            <a:endParaRPr lang="x-none"/>
          </a:p>
        </p:txBody>
      </p:sp>
      <p:sp>
        <p:nvSpPr>
          <p:cNvPr id="6" name="Footer Placeholder 5">
            <a:extLst>
              <a:ext uri="{FF2B5EF4-FFF2-40B4-BE49-F238E27FC236}">
                <a16:creationId xmlns:a16="http://schemas.microsoft.com/office/drawing/2014/main" xmlns="" id="{CD584732-EEC8-9045-AD29-507893496DCD}"/>
              </a:ext>
            </a:extLst>
          </p:cNvPr>
          <p:cNvSpPr>
            <a:spLocks noGrp="1"/>
          </p:cNvSpPr>
          <p:nvPr>
            <p:ph type="ftr" sz="quarter" idx="11"/>
          </p:nvPr>
        </p:nvSpPr>
        <p:spPr/>
        <p:txBody>
          <a:bodyPr/>
          <a:lstStyle/>
          <a:p>
            <a:endParaRPr lang="x-none"/>
          </a:p>
        </p:txBody>
      </p:sp>
      <p:sp>
        <p:nvSpPr>
          <p:cNvPr id="7" name="Slide Number Placeholder 6">
            <a:extLst>
              <a:ext uri="{FF2B5EF4-FFF2-40B4-BE49-F238E27FC236}">
                <a16:creationId xmlns:a16="http://schemas.microsoft.com/office/drawing/2014/main" xmlns="" id="{1F44045B-7DFA-C04A-87DF-48873AEFC44B}"/>
              </a:ext>
            </a:extLst>
          </p:cNvPr>
          <p:cNvSpPr>
            <a:spLocks noGrp="1"/>
          </p:cNvSpPr>
          <p:nvPr>
            <p:ph type="sldNum" sz="quarter" idx="12"/>
          </p:nvPr>
        </p:nvSpPr>
        <p:spPr/>
        <p:txBody>
          <a:bodyPr/>
          <a:lstStyle/>
          <a:p>
            <a:fld id="{C405E084-90C3-BD4F-804B-4590A0A4DA41}" type="slidenum">
              <a:rPr lang="x-none" smtClean="0"/>
              <a:t>‹Nº›</a:t>
            </a:fld>
            <a:endParaRPr lang="x-none"/>
          </a:p>
        </p:txBody>
      </p:sp>
    </p:spTree>
    <p:extLst>
      <p:ext uri="{BB962C8B-B14F-4D97-AF65-F5344CB8AC3E}">
        <p14:creationId xmlns:p14="http://schemas.microsoft.com/office/powerpoint/2010/main" val="144728498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F2CE88D-FD8E-6A43-95C5-FEEDDAD4CFC0}"/>
              </a:ext>
            </a:extLst>
          </p:cNvPr>
          <p:cNvSpPr>
            <a:spLocks noGrp="1"/>
          </p:cNvSpPr>
          <p:nvPr>
            <p:ph type="title"/>
          </p:nvPr>
        </p:nvSpPr>
        <p:spPr>
          <a:xfrm>
            <a:off x="839788" y="365125"/>
            <a:ext cx="10515600" cy="1325563"/>
          </a:xfrm>
        </p:spPr>
        <p:txBody>
          <a:bodyPr/>
          <a:lstStyle/>
          <a:p>
            <a:r>
              <a:rPr lang="en-GB"/>
              <a:t>Click to edit Master title style</a:t>
            </a:r>
            <a:endParaRPr lang="x-none"/>
          </a:p>
        </p:txBody>
      </p:sp>
      <p:sp>
        <p:nvSpPr>
          <p:cNvPr id="3" name="Text Placeholder 2">
            <a:extLst>
              <a:ext uri="{FF2B5EF4-FFF2-40B4-BE49-F238E27FC236}">
                <a16:creationId xmlns:a16="http://schemas.microsoft.com/office/drawing/2014/main" xmlns="" id="{EC270107-D714-984A-B78D-6D5D8E92608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xmlns="" id="{1BA035E1-930E-4242-8453-44C7EF1C7713}"/>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x-none"/>
          </a:p>
        </p:txBody>
      </p:sp>
      <p:sp>
        <p:nvSpPr>
          <p:cNvPr id="5" name="Text Placeholder 4">
            <a:extLst>
              <a:ext uri="{FF2B5EF4-FFF2-40B4-BE49-F238E27FC236}">
                <a16:creationId xmlns:a16="http://schemas.microsoft.com/office/drawing/2014/main" xmlns="" id="{819B6A00-DCF0-F548-AED6-00858E37152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xmlns="" id="{BA6B56B6-C64B-C841-8A86-0EA87AB6B4C0}"/>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x-none"/>
          </a:p>
        </p:txBody>
      </p:sp>
      <p:sp>
        <p:nvSpPr>
          <p:cNvPr id="7" name="Date Placeholder 6">
            <a:extLst>
              <a:ext uri="{FF2B5EF4-FFF2-40B4-BE49-F238E27FC236}">
                <a16:creationId xmlns:a16="http://schemas.microsoft.com/office/drawing/2014/main" xmlns="" id="{D4B7F4EA-A8AA-9641-A0AC-C8108331480B}"/>
              </a:ext>
            </a:extLst>
          </p:cNvPr>
          <p:cNvSpPr>
            <a:spLocks noGrp="1"/>
          </p:cNvSpPr>
          <p:nvPr>
            <p:ph type="dt" sz="half" idx="10"/>
          </p:nvPr>
        </p:nvSpPr>
        <p:spPr/>
        <p:txBody>
          <a:bodyPr/>
          <a:lstStyle/>
          <a:p>
            <a:fld id="{8134D890-2035-D843-B634-5C9AF6FB69B0}" type="datetimeFigureOut">
              <a:rPr lang="x-none" smtClean="0"/>
              <a:t>24/11/2021</a:t>
            </a:fld>
            <a:endParaRPr lang="x-none"/>
          </a:p>
        </p:txBody>
      </p:sp>
      <p:sp>
        <p:nvSpPr>
          <p:cNvPr id="8" name="Footer Placeholder 7">
            <a:extLst>
              <a:ext uri="{FF2B5EF4-FFF2-40B4-BE49-F238E27FC236}">
                <a16:creationId xmlns:a16="http://schemas.microsoft.com/office/drawing/2014/main" xmlns="" id="{489B1396-BEB8-5F44-B4B7-95B03C91CA25}"/>
              </a:ext>
            </a:extLst>
          </p:cNvPr>
          <p:cNvSpPr>
            <a:spLocks noGrp="1"/>
          </p:cNvSpPr>
          <p:nvPr>
            <p:ph type="ftr" sz="quarter" idx="11"/>
          </p:nvPr>
        </p:nvSpPr>
        <p:spPr/>
        <p:txBody>
          <a:bodyPr/>
          <a:lstStyle/>
          <a:p>
            <a:endParaRPr lang="x-none"/>
          </a:p>
        </p:txBody>
      </p:sp>
      <p:sp>
        <p:nvSpPr>
          <p:cNvPr id="9" name="Slide Number Placeholder 8">
            <a:extLst>
              <a:ext uri="{FF2B5EF4-FFF2-40B4-BE49-F238E27FC236}">
                <a16:creationId xmlns:a16="http://schemas.microsoft.com/office/drawing/2014/main" xmlns="" id="{95E22D31-4E0D-4544-BFB1-B9457C13E1D1}"/>
              </a:ext>
            </a:extLst>
          </p:cNvPr>
          <p:cNvSpPr>
            <a:spLocks noGrp="1"/>
          </p:cNvSpPr>
          <p:nvPr>
            <p:ph type="sldNum" sz="quarter" idx="12"/>
          </p:nvPr>
        </p:nvSpPr>
        <p:spPr/>
        <p:txBody>
          <a:bodyPr/>
          <a:lstStyle/>
          <a:p>
            <a:fld id="{C405E084-90C3-BD4F-804B-4590A0A4DA41}" type="slidenum">
              <a:rPr lang="x-none" smtClean="0"/>
              <a:t>‹Nº›</a:t>
            </a:fld>
            <a:endParaRPr lang="x-none"/>
          </a:p>
        </p:txBody>
      </p:sp>
    </p:spTree>
    <p:extLst>
      <p:ext uri="{BB962C8B-B14F-4D97-AF65-F5344CB8AC3E}">
        <p14:creationId xmlns:p14="http://schemas.microsoft.com/office/powerpoint/2010/main" val="91792836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A3FE544-4C80-7B44-96E9-4ADB9BE10C3B}"/>
              </a:ext>
            </a:extLst>
          </p:cNvPr>
          <p:cNvSpPr>
            <a:spLocks noGrp="1"/>
          </p:cNvSpPr>
          <p:nvPr>
            <p:ph type="title"/>
          </p:nvPr>
        </p:nvSpPr>
        <p:spPr/>
        <p:txBody>
          <a:bodyPr/>
          <a:lstStyle/>
          <a:p>
            <a:r>
              <a:rPr lang="en-GB"/>
              <a:t>Click to edit Master title style</a:t>
            </a:r>
            <a:endParaRPr lang="x-none"/>
          </a:p>
        </p:txBody>
      </p:sp>
      <p:sp>
        <p:nvSpPr>
          <p:cNvPr id="3" name="Date Placeholder 2">
            <a:extLst>
              <a:ext uri="{FF2B5EF4-FFF2-40B4-BE49-F238E27FC236}">
                <a16:creationId xmlns:a16="http://schemas.microsoft.com/office/drawing/2014/main" xmlns="" id="{9B7D2C4E-7D50-B34A-9033-7A898ABB4763}"/>
              </a:ext>
            </a:extLst>
          </p:cNvPr>
          <p:cNvSpPr>
            <a:spLocks noGrp="1"/>
          </p:cNvSpPr>
          <p:nvPr>
            <p:ph type="dt" sz="half" idx="10"/>
          </p:nvPr>
        </p:nvSpPr>
        <p:spPr/>
        <p:txBody>
          <a:bodyPr/>
          <a:lstStyle/>
          <a:p>
            <a:fld id="{8134D890-2035-D843-B634-5C9AF6FB69B0}" type="datetimeFigureOut">
              <a:rPr lang="x-none" smtClean="0"/>
              <a:t>24/11/2021</a:t>
            </a:fld>
            <a:endParaRPr lang="x-none"/>
          </a:p>
        </p:txBody>
      </p:sp>
      <p:sp>
        <p:nvSpPr>
          <p:cNvPr id="4" name="Footer Placeholder 3">
            <a:extLst>
              <a:ext uri="{FF2B5EF4-FFF2-40B4-BE49-F238E27FC236}">
                <a16:creationId xmlns:a16="http://schemas.microsoft.com/office/drawing/2014/main" xmlns="" id="{BC377F53-16B2-CE48-A39D-79B117A7BB72}"/>
              </a:ext>
            </a:extLst>
          </p:cNvPr>
          <p:cNvSpPr>
            <a:spLocks noGrp="1"/>
          </p:cNvSpPr>
          <p:nvPr>
            <p:ph type="ftr" sz="quarter" idx="11"/>
          </p:nvPr>
        </p:nvSpPr>
        <p:spPr/>
        <p:txBody>
          <a:bodyPr/>
          <a:lstStyle/>
          <a:p>
            <a:endParaRPr lang="x-none"/>
          </a:p>
        </p:txBody>
      </p:sp>
      <p:sp>
        <p:nvSpPr>
          <p:cNvPr id="5" name="Slide Number Placeholder 4">
            <a:extLst>
              <a:ext uri="{FF2B5EF4-FFF2-40B4-BE49-F238E27FC236}">
                <a16:creationId xmlns:a16="http://schemas.microsoft.com/office/drawing/2014/main" xmlns="" id="{6165EC0B-266D-C84C-9EFA-E1E36EE0A06B}"/>
              </a:ext>
            </a:extLst>
          </p:cNvPr>
          <p:cNvSpPr>
            <a:spLocks noGrp="1"/>
          </p:cNvSpPr>
          <p:nvPr>
            <p:ph type="sldNum" sz="quarter" idx="12"/>
          </p:nvPr>
        </p:nvSpPr>
        <p:spPr/>
        <p:txBody>
          <a:bodyPr/>
          <a:lstStyle/>
          <a:p>
            <a:fld id="{C405E084-90C3-BD4F-804B-4590A0A4DA41}" type="slidenum">
              <a:rPr lang="x-none" smtClean="0"/>
              <a:t>‹Nº›</a:t>
            </a:fld>
            <a:endParaRPr lang="x-none"/>
          </a:p>
        </p:txBody>
      </p:sp>
    </p:spTree>
    <p:extLst>
      <p:ext uri="{BB962C8B-B14F-4D97-AF65-F5344CB8AC3E}">
        <p14:creationId xmlns:p14="http://schemas.microsoft.com/office/powerpoint/2010/main" val="26749197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EEDF764B-30BD-084A-89C4-3B43AFA7F530}"/>
              </a:ext>
            </a:extLst>
          </p:cNvPr>
          <p:cNvSpPr>
            <a:spLocks noGrp="1"/>
          </p:cNvSpPr>
          <p:nvPr>
            <p:ph type="dt" sz="half" idx="10"/>
          </p:nvPr>
        </p:nvSpPr>
        <p:spPr/>
        <p:txBody>
          <a:bodyPr/>
          <a:lstStyle/>
          <a:p>
            <a:fld id="{8134D890-2035-D843-B634-5C9AF6FB69B0}" type="datetimeFigureOut">
              <a:rPr lang="x-none" smtClean="0"/>
              <a:t>24/11/2021</a:t>
            </a:fld>
            <a:endParaRPr lang="x-none"/>
          </a:p>
        </p:txBody>
      </p:sp>
      <p:sp>
        <p:nvSpPr>
          <p:cNvPr id="3" name="Footer Placeholder 2">
            <a:extLst>
              <a:ext uri="{FF2B5EF4-FFF2-40B4-BE49-F238E27FC236}">
                <a16:creationId xmlns:a16="http://schemas.microsoft.com/office/drawing/2014/main" xmlns="" id="{D5DA6DF6-0191-7842-A418-E47CF59A33B9}"/>
              </a:ext>
            </a:extLst>
          </p:cNvPr>
          <p:cNvSpPr>
            <a:spLocks noGrp="1"/>
          </p:cNvSpPr>
          <p:nvPr>
            <p:ph type="ftr" sz="quarter" idx="11"/>
          </p:nvPr>
        </p:nvSpPr>
        <p:spPr/>
        <p:txBody>
          <a:bodyPr/>
          <a:lstStyle/>
          <a:p>
            <a:endParaRPr lang="x-none"/>
          </a:p>
        </p:txBody>
      </p:sp>
      <p:sp>
        <p:nvSpPr>
          <p:cNvPr id="4" name="Slide Number Placeholder 3">
            <a:extLst>
              <a:ext uri="{FF2B5EF4-FFF2-40B4-BE49-F238E27FC236}">
                <a16:creationId xmlns:a16="http://schemas.microsoft.com/office/drawing/2014/main" xmlns="" id="{3B0CF6D1-242D-D24F-88DD-B2CB24605E0E}"/>
              </a:ext>
            </a:extLst>
          </p:cNvPr>
          <p:cNvSpPr>
            <a:spLocks noGrp="1"/>
          </p:cNvSpPr>
          <p:nvPr>
            <p:ph type="sldNum" sz="quarter" idx="12"/>
          </p:nvPr>
        </p:nvSpPr>
        <p:spPr/>
        <p:txBody>
          <a:bodyPr/>
          <a:lstStyle/>
          <a:p>
            <a:fld id="{C405E084-90C3-BD4F-804B-4590A0A4DA41}" type="slidenum">
              <a:rPr lang="x-none" smtClean="0"/>
              <a:t>‹Nº›</a:t>
            </a:fld>
            <a:endParaRPr lang="x-none"/>
          </a:p>
        </p:txBody>
      </p:sp>
    </p:spTree>
    <p:extLst>
      <p:ext uri="{BB962C8B-B14F-4D97-AF65-F5344CB8AC3E}">
        <p14:creationId xmlns:p14="http://schemas.microsoft.com/office/powerpoint/2010/main" val="7170962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E43BCA3-E5A1-4C54-8C70-B81E1ED669CD}"/>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xmlns="" id="{1873B5F6-4ABE-482C-8847-A76435EC86D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xmlns="" id="{AD265275-3A90-405A-9765-3ADDA2015F4A}"/>
              </a:ext>
            </a:extLst>
          </p:cNvPr>
          <p:cNvSpPr>
            <a:spLocks noGrp="1"/>
          </p:cNvSpPr>
          <p:nvPr>
            <p:ph type="dt" sz="half" idx="10"/>
          </p:nvPr>
        </p:nvSpPr>
        <p:spPr/>
        <p:txBody>
          <a:bodyPr/>
          <a:lstStyle/>
          <a:p>
            <a:fld id="{DCB5BE6D-EBD2-43EE-A3B2-7B8BF7412ED4}" type="datetimeFigureOut">
              <a:rPr lang="en-GB" smtClean="0"/>
              <a:t>24/11/2021</a:t>
            </a:fld>
            <a:endParaRPr lang="en-GB"/>
          </a:p>
        </p:txBody>
      </p:sp>
      <p:sp>
        <p:nvSpPr>
          <p:cNvPr id="5" name="Footer Placeholder 4">
            <a:extLst>
              <a:ext uri="{FF2B5EF4-FFF2-40B4-BE49-F238E27FC236}">
                <a16:creationId xmlns:a16="http://schemas.microsoft.com/office/drawing/2014/main" xmlns="" id="{C55A6659-D186-4E6E-A871-009319B6308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xmlns="" id="{231DF6E4-3DBC-4B29-B7DE-180E1A84A8AB}"/>
              </a:ext>
            </a:extLst>
          </p:cNvPr>
          <p:cNvSpPr>
            <a:spLocks noGrp="1"/>
          </p:cNvSpPr>
          <p:nvPr>
            <p:ph type="sldNum" sz="quarter" idx="12"/>
          </p:nvPr>
        </p:nvSpPr>
        <p:spPr/>
        <p:txBody>
          <a:bodyPr/>
          <a:lstStyle/>
          <a:p>
            <a:fld id="{C5C47758-7E83-4D68-AE1A-5D6F4CED7BF2}" type="slidenum">
              <a:rPr lang="en-GB" smtClean="0"/>
              <a:t>‹Nº›</a:t>
            </a:fld>
            <a:endParaRPr lang="en-GB"/>
          </a:p>
        </p:txBody>
      </p:sp>
    </p:spTree>
    <p:extLst>
      <p:ext uri="{BB962C8B-B14F-4D97-AF65-F5344CB8AC3E}">
        <p14:creationId xmlns:p14="http://schemas.microsoft.com/office/powerpoint/2010/main" val="59935569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147D433-00C0-794C-829D-4BF1BCEB4E72}"/>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x-none"/>
          </a:p>
        </p:txBody>
      </p:sp>
      <p:sp>
        <p:nvSpPr>
          <p:cNvPr id="3" name="Content Placeholder 2">
            <a:extLst>
              <a:ext uri="{FF2B5EF4-FFF2-40B4-BE49-F238E27FC236}">
                <a16:creationId xmlns:a16="http://schemas.microsoft.com/office/drawing/2014/main" xmlns="" id="{8A553621-5B3A-334E-9717-BAED571A3C4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x-none"/>
          </a:p>
        </p:txBody>
      </p:sp>
      <p:sp>
        <p:nvSpPr>
          <p:cNvPr id="4" name="Text Placeholder 3">
            <a:extLst>
              <a:ext uri="{FF2B5EF4-FFF2-40B4-BE49-F238E27FC236}">
                <a16:creationId xmlns:a16="http://schemas.microsoft.com/office/drawing/2014/main" xmlns="" id="{D1C969BB-7551-0E4D-8A9B-70A9D8D8D00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xmlns="" id="{6A6CD111-CA57-7F4C-AB0B-2297A99C5422}"/>
              </a:ext>
            </a:extLst>
          </p:cNvPr>
          <p:cNvSpPr>
            <a:spLocks noGrp="1"/>
          </p:cNvSpPr>
          <p:nvPr>
            <p:ph type="dt" sz="half" idx="10"/>
          </p:nvPr>
        </p:nvSpPr>
        <p:spPr/>
        <p:txBody>
          <a:bodyPr/>
          <a:lstStyle/>
          <a:p>
            <a:fld id="{8134D890-2035-D843-B634-5C9AF6FB69B0}" type="datetimeFigureOut">
              <a:rPr lang="x-none" smtClean="0"/>
              <a:t>24/11/2021</a:t>
            </a:fld>
            <a:endParaRPr lang="x-none"/>
          </a:p>
        </p:txBody>
      </p:sp>
      <p:sp>
        <p:nvSpPr>
          <p:cNvPr id="6" name="Footer Placeholder 5">
            <a:extLst>
              <a:ext uri="{FF2B5EF4-FFF2-40B4-BE49-F238E27FC236}">
                <a16:creationId xmlns:a16="http://schemas.microsoft.com/office/drawing/2014/main" xmlns="" id="{BAC3393A-EAA3-E44E-9344-0E66A475ED0D}"/>
              </a:ext>
            </a:extLst>
          </p:cNvPr>
          <p:cNvSpPr>
            <a:spLocks noGrp="1"/>
          </p:cNvSpPr>
          <p:nvPr>
            <p:ph type="ftr" sz="quarter" idx="11"/>
          </p:nvPr>
        </p:nvSpPr>
        <p:spPr/>
        <p:txBody>
          <a:bodyPr/>
          <a:lstStyle/>
          <a:p>
            <a:endParaRPr lang="x-none"/>
          </a:p>
        </p:txBody>
      </p:sp>
      <p:sp>
        <p:nvSpPr>
          <p:cNvPr id="7" name="Slide Number Placeholder 6">
            <a:extLst>
              <a:ext uri="{FF2B5EF4-FFF2-40B4-BE49-F238E27FC236}">
                <a16:creationId xmlns:a16="http://schemas.microsoft.com/office/drawing/2014/main" xmlns="" id="{B389B510-D5C0-C843-9BD0-3580990891B0}"/>
              </a:ext>
            </a:extLst>
          </p:cNvPr>
          <p:cNvSpPr>
            <a:spLocks noGrp="1"/>
          </p:cNvSpPr>
          <p:nvPr>
            <p:ph type="sldNum" sz="quarter" idx="12"/>
          </p:nvPr>
        </p:nvSpPr>
        <p:spPr/>
        <p:txBody>
          <a:bodyPr/>
          <a:lstStyle/>
          <a:p>
            <a:fld id="{C405E084-90C3-BD4F-804B-4590A0A4DA41}" type="slidenum">
              <a:rPr lang="x-none" smtClean="0"/>
              <a:t>‹Nº›</a:t>
            </a:fld>
            <a:endParaRPr lang="x-none"/>
          </a:p>
        </p:txBody>
      </p:sp>
    </p:spTree>
    <p:extLst>
      <p:ext uri="{BB962C8B-B14F-4D97-AF65-F5344CB8AC3E}">
        <p14:creationId xmlns:p14="http://schemas.microsoft.com/office/powerpoint/2010/main" val="292499544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7BBD99B-AFF8-A147-AD02-7F9DC677F042}"/>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x-none"/>
          </a:p>
        </p:txBody>
      </p:sp>
      <p:sp>
        <p:nvSpPr>
          <p:cNvPr id="3" name="Picture Placeholder 2">
            <a:extLst>
              <a:ext uri="{FF2B5EF4-FFF2-40B4-BE49-F238E27FC236}">
                <a16:creationId xmlns:a16="http://schemas.microsoft.com/office/drawing/2014/main" xmlns="" id="{0E7204DC-031B-C745-B04F-3A21C014F62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x-none"/>
          </a:p>
        </p:txBody>
      </p:sp>
      <p:sp>
        <p:nvSpPr>
          <p:cNvPr id="4" name="Text Placeholder 3">
            <a:extLst>
              <a:ext uri="{FF2B5EF4-FFF2-40B4-BE49-F238E27FC236}">
                <a16:creationId xmlns:a16="http://schemas.microsoft.com/office/drawing/2014/main" xmlns="" id="{A037012B-CA4D-1445-8A99-71C4D5D4E62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xmlns="" id="{41AF228C-2122-DA47-9A74-6C165B879241}"/>
              </a:ext>
            </a:extLst>
          </p:cNvPr>
          <p:cNvSpPr>
            <a:spLocks noGrp="1"/>
          </p:cNvSpPr>
          <p:nvPr>
            <p:ph type="dt" sz="half" idx="10"/>
          </p:nvPr>
        </p:nvSpPr>
        <p:spPr/>
        <p:txBody>
          <a:bodyPr/>
          <a:lstStyle/>
          <a:p>
            <a:fld id="{8134D890-2035-D843-B634-5C9AF6FB69B0}" type="datetimeFigureOut">
              <a:rPr lang="x-none" smtClean="0"/>
              <a:t>24/11/2021</a:t>
            </a:fld>
            <a:endParaRPr lang="x-none"/>
          </a:p>
        </p:txBody>
      </p:sp>
      <p:sp>
        <p:nvSpPr>
          <p:cNvPr id="6" name="Footer Placeholder 5">
            <a:extLst>
              <a:ext uri="{FF2B5EF4-FFF2-40B4-BE49-F238E27FC236}">
                <a16:creationId xmlns:a16="http://schemas.microsoft.com/office/drawing/2014/main" xmlns="" id="{8CE4A2CC-5263-6344-9807-0D85DC2A57B3}"/>
              </a:ext>
            </a:extLst>
          </p:cNvPr>
          <p:cNvSpPr>
            <a:spLocks noGrp="1"/>
          </p:cNvSpPr>
          <p:nvPr>
            <p:ph type="ftr" sz="quarter" idx="11"/>
          </p:nvPr>
        </p:nvSpPr>
        <p:spPr/>
        <p:txBody>
          <a:bodyPr/>
          <a:lstStyle/>
          <a:p>
            <a:endParaRPr lang="x-none"/>
          </a:p>
        </p:txBody>
      </p:sp>
      <p:sp>
        <p:nvSpPr>
          <p:cNvPr id="7" name="Slide Number Placeholder 6">
            <a:extLst>
              <a:ext uri="{FF2B5EF4-FFF2-40B4-BE49-F238E27FC236}">
                <a16:creationId xmlns:a16="http://schemas.microsoft.com/office/drawing/2014/main" xmlns="" id="{0FF4292E-7269-CD47-A7A3-FC88A776F949}"/>
              </a:ext>
            </a:extLst>
          </p:cNvPr>
          <p:cNvSpPr>
            <a:spLocks noGrp="1"/>
          </p:cNvSpPr>
          <p:nvPr>
            <p:ph type="sldNum" sz="quarter" idx="12"/>
          </p:nvPr>
        </p:nvSpPr>
        <p:spPr/>
        <p:txBody>
          <a:bodyPr/>
          <a:lstStyle/>
          <a:p>
            <a:fld id="{C405E084-90C3-BD4F-804B-4590A0A4DA41}" type="slidenum">
              <a:rPr lang="x-none" smtClean="0"/>
              <a:t>‹Nº›</a:t>
            </a:fld>
            <a:endParaRPr lang="x-none"/>
          </a:p>
        </p:txBody>
      </p:sp>
    </p:spTree>
    <p:extLst>
      <p:ext uri="{BB962C8B-B14F-4D97-AF65-F5344CB8AC3E}">
        <p14:creationId xmlns:p14="http://schemas.microsoft.com/office/powerpoint/2010/main" val="341177358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ACF8004-C643-3A40-A8B1-C6D441F12D94}"/>
              </a:ext>
            </a:extLst>
          </p:cNvPr>
          <p:cNvSpPr>
            <a:spLocks noGrp="1"/>
          </p:cNvSpPr>
          <p:nvPr>
            <p:ph type="title"/>
          </p:nvPr>
        </p:nvSpPr>
        <p:spPr/>
        <p:txBody>
          <a:bodyPr/>
          <a:lstStyle/>
          <a:p>
            <a:r>
              <a:rPr lang="en-GB"/>
              <a:t>Click to edit Master title style</a:t>
            </a:r>
            <a:endParaRPr lang="x-none"/>
          </a:p>
        </p:txBody>
      </p:sp>
      <p:sp>
        <p:nvSpPr>
          <p:cNvPr id="3" name="Vertical Text Placeholder 2">
            <a:extLst>
              <a:ext uri="{FF2B5EF4-FFF2-40B4-BE49-F238E27FC236}">
                <a16:creationId xmlns:a16="http://schemas.microsoft.com/office/drawing/2014/main" xmlns="" id="{4E01DB86-4DCD-3743-A4B8-28D6A99965B0}"/>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x-none"/>
          </a:p>
        </p:txBody>
      </p:sp>
      <p:sp>
        <p:nvSpPr>
          <p:cNvPr id="4" name="Date Placeholder 3">
            <a:extLst>
              <a:ext uri="{FF2B5EF4-FFF2-40B4-BE49-F238E27FC236}">
                <a16:creationId xmlns:a16="http://schemas.microsoft.com/office/drawing/2014/main" xmlns="" id="{57AB98A4-B84D-9549-8075-546BC844B5E5}"/>
              </a:ext>
            </a:extLst>
          </p:cNvPr>
          <p:cNvSpPr>
            <a:spLocks noGrp="1"/>
          </p:cNvSpPr>
          <p:nvPr>
            <p:ph type="dt" sz="half" idx="10"/>
          </p:nvPr>
        </p:nvSpPr>
        <p:spPr/>
        <p:txBody>
          <a:bodyPr/>
          <a:lstStyle/>
          <a:p>
            <a:fld id="{8134D890-2035-D843-B634-5C9AF6FB69B0}" type="datetimeFigureOut">
              <a:rPr lang="x-none" smtClean="0"/>
              <a:t>24/11/2021</a:t>
            </a:fld>
            <a:endParaRPr lang="x-none"/>
          </a:p>
        </p:txBody>
      </p:sp>
      <p:sp>
        <p:nvSpPr>
          <p:cNvPr id="5" name="Footer Placeholder 4">
            <a:extLst>
              <a:ext uri="{FF2B5EF4-FFF2-40B4-BE49-F238E27FC236}">
                <a16:creationId xmlns:a16="http://schemas.microsoft.com/office/drawing/2014/main" xmlns="" id="{8CBAEBA6-D608-2F44-A1B9-691DDF8949B6}"/>
              </a:ext>
            </a:extLst>
          </p:cNvPr>
          <p:cNvSpPr>
            <a:spLocks noGrp="1"/>
          </p:cNvSpPr>
          <p:nvPr>
            <p:ph type="ftr" sz="quarter" idx="11"/>
          </p:nvPr>
        </p:nvSpPr>
        <p:spPr/>
        <p:txBody>
          <a:bodyPr/>
          <a:lstStyle/>
          <a:p>
            <a:endParaRPr lang="x-none"/>
          </a:p>
        </p:txBody>
      </p:sp>
      <p:sp>
        <p:nvSpPr>
          <p:cNvPr id="6" name="Slide Number Placeholder 5">
            <a:extLst>
              <a:ext uri="{FF2B5EF4-FFF2-40B4-BE49-F238E27FC236}">
                <a16:creationId xmlns:a16="http://schemas.microsoft.com/office/drawing/2014/main" xmlns="" id="{03E2669C-E0CE-464D-875E-B81DA2EC9DCE}"/>
              </a:ext>
            </a:extLst>
          </p:cNvPr>
          <p:cNvSpPr>
            <a:spLocks noGrp="1"/>
          </p:cNvSpPr>
          <p:nvPr>
            <p:ph type="sldNum" sz="quarter" idx="12"/>
          </p:nvPr>
        </p:nvSpPr>
        <p:spPr/>
        <p:txBody>
          <a:bodyPr/>
          <a:lstStyle/>
          <a:p>
            <a:fld id="{C405E084-90C3-BD4F-804B-4590A0A4DA41}" type="slidenum">
              <a:rPr lang="x-none" smtClean="0"/>
              <a:t>‹Nº›</a:t>
            </a:fld>
            <a:endParaRPr lang="x-none"/>
          </a:p>
        </p:txBody>
      </p:sp>
    </p:spTree>
    <p:extLst>
      <p:ext uri="{BB962C8B-B14F-4D97-AF65-F5344CB8AC3E}">
        <p14:creationId xmlns:p14="http://schemas.microsoft.com/office/powerpoint/2010/main" val="156497017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362D6791-6A1F-F44C-98EE-F93493AD35A2}"/>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x-none"/>
          </a:p>
        </p:txBody>
      </p:sp>
      <p:sp>
        <p:nvSpPr>
          <p:cNvPr id="3" name="Vertical Text Placeholder 2">
            <a:extLst>
              <a:ext uri="{FF2B5EF4-FFF2-40B4-BE49-F238E27FC236}">
                <a16:creationId xmlns:a16="http://schemas.microsoft.com/office/drawing/2014/main" xmlns="" id="{40667828-FC2D-B748-A402-E746C6543479}"/>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x-none"/>
          </a:p>
        </p:txBody>
      </p:sp>
      <p:sp>
        <p:nvSpPr>
          <p:cNvPr id="4" name="Date Placeholder 3">
            <a:extLst>
              <a:ext uri="{FF2B5EF4-FFF2-40B4-BE49-F238E27FC236}">
                <a16:creationId xmlns:a16="http://schemas.microsoft.com/office/drawing/2014/main" xmlns="" id="{5A59B886-00D1-6646-99D8-673550CF4692}"/>
              </a:ext>
            </a:extLst>
          </p:cNvPr>
          <p:cNvSpPr>
            <a:spLocks noGrp="1"/>
          </p:cNvSpPr>
          <p:nvPr>
            <p:ph type="dt" sz="half" idx="10"/>
          </p:nvPr>
        </p:nvSpPr>
        <p:spPr/>
        <p:txBody>
          <a:bodyPr/>
          <a:lstStyle/>
          <a:p>
            <a:fld id="{8134D890-2035-D843-B634-5C9AF6FB69B0}" type="datetimeFigureOut">
              <a:rPr lang="x-none" smtClean="0"/>
              <a:t>24/11/2021</a:t>
            </a:fld>
            <a:endParaRPr lang="x-none"/>
          </a:p>
        </p:txBody>
      </p:sp>
      <p:sp>
        <p:nvSpPr>
          <p:cNvPr id="5" name="Footer Placeholder 4">
            <a:extLst>
              <a:ext uri="{FF2B5EF4-FFF2-40B4-BE49-F238E27FC236}">
                <a16:creationId xmlns:a16="http://schemas.microsoft.com/office/drawing/2014/main" xmlns="" id="{0D97CF24-47D4-6442-87A5-30A49C0EFB01}"/>
              </a:ext>
            </a:extLst>
          </p:cNvPr>
          <p:cNvSpPr>
            <a:spLocks noGrp="1"/>
          </p:cNvSpPr>
          <p:nvPr>
            <p:ph type="ftr" sz="quarter" idx="11"/>
          </p:nvPr>
        </p:nvSpPr>
        <p:spPr/>
        <p:txBody>
          <a:bodyPr/>
          <a:lstStyle/>
          <a:p>
            <a:endParaRPr lang="x-none"/>
          </a:p>
        </p:txBody>
      </p:sp>
      <p:sp>
        <p:nvSpPr>
          <p:cNvPr id="6" name="Slide Number Placeholder 5">
            <a:extLst>
              <a:ext uri="{FF2B5EF4-FFF2-40B4-BE49-F238E27FC236}">
                <a16:creationId xmlns:a16="http://schemas.microsoft.com/office/drawing/2014/main" xmlns="" id="{1A038CB8-F6E8-924B-BDE1-6DFEB84876CB}"/>
              </a:ext>
            </a:extLst>
          </p:cNvPr>
          <p:cNvSpPr>
            <a:spLocks noGrp="1"/>
          </p:cNvSpPr>
          <p:nvPr>
            <p:ph type="sldNum" sz="quarter" idx="12"/>
          </p:nvPr>
        </p:nvSpPr>
        <p:spPr/>
        <p:txBody>
          <a:bodyPr/>
          <a:lstStyle/>
          <a:p>
            <a:fld id="{C405E084-90C3-BD4F-804B-4590A0A4DA41}" type="slidenum">
              <a:rPr lang="x-none" smtClean="0"/>
              <a:t>‹Nº›</a:t>
            </a:fld>
            <a:endParaRPr lang="x-none"/>
          </a:p>
        </p:txBody>
      </p:sp>
    </p:spTree>
    <p:extLst>
      <p:ext uri="{BB962C8B-B14F-4D97-AF65-F5344CB8AC3E}">
        <p14:creationId xmlns:p14="http://schemas.microsoft.com/office/powerpoint/2010/main" val="75151955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Cover Design 2">
    <p:spTree>
      <p:nvGrpSpPr>
        <p:cNvPr id="1" name=""/>
        <p:cNvGrpSpPr/>
        <p:nvPr/>
      </p:nvGrpSpPr>
      <p:grpSpPr>
        <a:xfrm>
          <a:off x="0" y="0"/>
          <a:ext cx="0" cy="0"/>
          <a:chOff x="0" y="0"/>
          <a:chExt cx="0" cy="0"/>
        </a:xfrm>
      </p:grpSpPr>
      <p:sp>
        <p:nvSpPr>
          <p:cNvPr id="4" name="Rectangle 3"/>
          <p:cNvSpPr/>
          <p:nvPr userDrawn="1"/>
        </p:nvSpPr>
        <p:spPr>
          <a:xfrm>
            <a:off x="-6722" y="3278038"/>
            <a:ext cx="12198722" cy="3579962"/>
          </a:xfrm>
          <a:prstGeom prst="rect">
            <a:avLst/>
          </a:prstGeom>
          <a:solidFill>
            <a:srgbClr val="B71E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00882" y="780222"/>
            <a:ext cx="9157558" cy="1848523"/>
          </a:xfrm>
          <a:prstGeom prst="rect">
            <a:avLst/>
          </a:prstGeom>
        </p:spPr>
      </p:pic>
      <p:grpSp>
        <p:nvGrpSpPr>
          <p:cNvPr id="15" name="Group 14"/>
          <p:cNvGrpSpPr/>
          <p:nvPr userDrawn="1"/>
        </p:nvGrpSpPr>
        <p:grpSpPr>
          <a:xfrm>
            <a:off x="10325100" y="3460836"/>
            <a:ext cx="1866900" cy="463550"/>
            <a:chOff x="0" y="0"/>
            <a:chExt cx="2301694" cy="571500"/>
          </a:xfrm>
        </p:grpSpPr>
        <p:sp>
          <p:nvSpPr>
            <p:cNvPr id="16" name="Rectangle 15"/>
            <p:cNvSpPr/>
            <p:nvPr/>
          </p:nvSpPr>
          <p:spPr>
            <a:xfrm>
              <a:off x="0" y="0"/>
              <a:ext cx="2301694" cy="5715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dirty="0"/>
            </a:p>
          </p:txBody>
        </p:sp>
        <p:pic>
          <p:nvPicPr>
            <p:cNvPr id="17" name="Picture 16"/>
            <p:cNvPicPr>
              <a:picLocks noChangeAspect="1"/>
            </p:cNvPicPr>
            <p:nvPr/>
          </p:nvPicPr>
          <p:blipFill rotWithShape="1">
            <a:blip r:embed="rId3" cstate="print">
              <a:extLst>
                <a:ext uri="{28A0092B-C50C-407E-A947-70E740481C1C}">
                  <a14:useLocalDpi xmlns:a14="http://schemas.microsoft.com/office/drawing/2010/main" val="0"/>
                </a:ext>
              </a:extLst>
            </a:blip>
            <a:srcRect r="44449"/>
            <a:stretch/>
          </p:blipFill>
          <p:spPr bwMode="auto">
            <a:xfrm>
              <a:off x="125070" y="97860"/>
              <a:ext cx="1675765" cy="384810"/>
            </a:xfrm>
            <a:prstGeom prst="rect">
              <a:avLst/>
            </a:prstGeom>
            <a:ln>
              <a:noFill/>
            </a:ln>
            <a:extLst>
              <a:ext uri="{53640926-AAD7-44D8-BBD7-CCE9431645EC}">
                <a14:shadowObscured xmlns:a14="http://schemas.microsoft.com/office/drawing/2010/main"/>
              </a:ext>
            </a:extLst>
          </p:spPr>
        </p:pic>
      </p:grpSp>
      <p:cxnSp>
        <p:nvCxnSpPr>
          <p:cNvPr id="20" name="Straight Connector 19"/>
          <p:cNvCxnSpPr/>
          <p:nvPr userDrawn="1"/>
        </p:nvCxnSpPr>
        <p:spPr>
          <a:xfrm>
            <a:off x="600882" y="4859037"/>
            <a:ext cx="4836091"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pic>
        <p:nvPicPr>
          <p:cNvPr id="2" name="Picture 1"/>
          <p:cNvPicPr>
            <a:picLocks noChangeAspect="1"/>
          </p:cNvPicPr>
          <p:nvPr userDrawn="1"/>
        </p:nvPicPr>
        <p:blipFill rotWithShape="1">
          <a:blip r:embed="rId4" cstate="print">
            <a:extLst>
              <a:ext uri="{28A0092B-C50C-407E-A947-70E740481C1C}">
                <a14:useLocalDpi xmlns:a14="http://schemas.microsoft.com/office/drawing/2010/main" val="0"/>
              </a:ext>
            </a:extLst>
          </a:blip>
          <a:srcRect b="32961"/>
          <a:stretch/>
        </p:blipFill>
        <p:spPr>
          <a:xfrm>
            <a:off x="10890786" y="6021708"/>
            <a:ext cx="1301214" cy="872318"/>
          </a:xfrm>
          <a:prstGeom prst="rect">
            <a:avLst/>
          </a:prstGeom>
        </p:spPr>
      </p:pic>
      <p:pic>
        <p:nvPicPr>
          <p:cNvPr id="3" name="Picture 2"/>
          <p:cNvPicPr>
            <a:picLocks noChangeAspect="1"/>
          </p:cNvPicPr>
          <p:nvPr userDrawn="1"/>
        </p:nvPicPr>
        <p:blipFill rotWithShape="1">
          <a:blip r:embed="rId5" cstate="print">
            <a:extLst>
              <a:ext uri="{28A0092B-C50C-407E-A947-70E740481C1C}">
                <a14:useLocalDpi xmlns:a14="http://schemas.microsoft.com/office/drawing/2010/main" val="0"/>
              </a:ext>
            </a:extLst>
          </a:blip>
          <a:srcRect l="31220" t="21060"/>
          <a:stretch/>
        </p:blipFill>
        <p:spPr>
          <a:xfrm>
            <a:off x="0" y="3218143"/>
            <a:ext cx="894968" cy="1027183"/>
          </a:xfrm>
          <a:prstGeom prst="rect">
            <a:avLst/>
          </a:prstGeom>
        </p:spPr>
      </p:pic>
      <p:sp>
        <p:nvSpPr>
          <p:cNvPr id="35" name="Text Placeholder 23"/>
          <p:cNvSpPr>
            <a:spLocks noGrp="1"/>
          </p:cNvSpPr>
          <p:nvPr>
            <p:ph type="body" sz="quarter" idx="15" hasCustomPrompt="1"/>
          </p:nvPr>
        </p:nvSpPr>
        <p:spPr>
          <a:xfrm>
            <a:off x="767012" y="4930199"/>
            <a:ext cx="4667468" cy="697353"/>
          </a:xfrm>
        </p:spPr>
        <p:txBody>
          <a:bodyPr>
            <a:noAutofit/>
          </a:bodyPr>
          <a:lstStyle>
            <a:lvl1pPr marL="0" indent="0" algn="l">
              <a:buNone/>
              <a:defRPr sz="5400" baseline="0">
                <a:solidFill>
                  <a:schemeClr val="bg1"/>
                </a:solidFill>
                <a:latin typeface="+mn-lt"/>
              </a:defRPr>
            </a:lvl1pPr>
          </a:lstStyle>
          <a:p>
            <a:pPr lvl="0"/>
            <a:r>
              <a:rPr lang="en-GB" dirty="0"/>
              <a:t>SMART UP</a:t>
            </a:r>
          </a:p>
        </p:txBody>
      </p:sp>
      <p:sp>
        <p:nvSpPr>
          <p:cNvPr id="36" name="Text Placeholder 23"/>
          <p:cNvSpPr>
            <a:spLocks noGrp="1"/>
          </p:cNvSpPr>
          <p:nvPr>
            <p:ph type="body" sz="quarter" idx="16" hasCustomPrompt="1"/>
          </p:nvPr>
        </p:nvSpPr>
        <p:spPr>
          <a:xfrm>
            <a:off x="826409" y="4280907"/>
            <a:ext cx="5278651" cy="697353"/>
          </a:xfrm>
        </p:spPr>
        <p:txBody>
          <a:bodyPr>
            <a:normAutofit/>
          </a:bodyPr>
          <a:lstStyle>
            <a:lvl1pPr marL="0" indent="0" algn="l">
              <a:buNone/>
              <a:defRPr sz="3600">
                <a:solidFill>
                  <a:schemeClr val="bg1"/>
                </a:solidFill>
                <a:latin typeface="+mn-lt"/>
              </a:defRPr>
            </a:lvl1pPr>
          </a:lstStyle>
          <a:p>
            <a:pPr lvl="0"/>
            <a:r>
              <a:rPr lang="en-GB" dirty="0"/>
              <a:t>Find out more about</a:t>
            </a:r>
          </a:p>
        </p:txBody>
      </p:sp>
      <p:sp>
        <p:nvSpPr>
          <p:cNvPr id="37" name="Rectangle 36"/>
          <p:cNvSpPr/>
          <p:nvPr userDrawn="1"/>
        </p:nvSpPr>
        <p:spPr>
          <a:xfrm>
            <a:off x="5699" y="-17906"/>
            <a:ext cx="12198722" cy="94941"/>
          </a:xfrm>
          <a:prstGeom prst="rect">
            <a:avLst/>
          </a:prstGeom>
          <a:solidFill>
            <a:srgbClr val="29B3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Tree>
    <p:extLst>
      <p:ext uri="{BB962C8B-B14F-4D97-AF65-F5344CB8AC3E}">
        <p14:creationId xmlns:p14="http://schemas.microsoft.com/office/powerpoint/2010/main" val="140031272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userDrawn="1">
  <p:cSld name="Thank you slide">
    <p:spTree>
      <p:nvGrpSpPr>
        <p:cNvPr id="1" name=""/>
        <p:cNvGrpSpPr/>
        <p:nvPr/>
      </p:nvGrpSpPr>
      <p:grpSpPr>
        <a:xfrm>
          <a:off x="0" y="0"/>
          <a:ext cx="0" cy="0"/>
          <a:chOff x="0" y="0"/>
          <a:chExt cx="0" cy="0"/>
        </a:xfrm>
      </p:grpSpPr>
      <p:sp>
        <p:nvSpPr>
          <p:cNvPr id="18" name="Rectangle 17"/>
          <p:cNvSpPr/>
          <p:nvPr userDrawn="1"/>
        </p:nvSpPr>
        <p:spPr>
          <a:xfrm>
            <a:off x="7244374" y="0"/>
            <a:ext cx="4947625" cy="6858000"/>
          </a:xfrm>
          <a:prstGeom prst="rect">
            <a:avLst/>
          </a:prstGeom>
          <a:solidFill>
            <a:srgbClr val="B71E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23" name="Picture 2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03988" y="5276862"/>
            <a:ext cx="5856904" cy="1182261"/>
          </a:xfrm>
          <a:prstGeom prst="rect">
            <a:avLst/>
          </a:prstGeom>
        </p:spPr>
      </p:pic>
      <p:grpSp>
        <p:nvGrpSpPr>
          <p:cNvPr id="24" name="Group 23"/>
          <p:cNvGrpSpPr/>
          <p:nvPr userDrawn="1"/>
        </p:nvGrpSpPr>
        <p:grpSpPr>
          <a:xfrm>
            <a:off x="7201834" y="5789933"/>
            <a:ext cx="1866900" cy="463550"/>
            <a:chOff x="0" y="0"/>
            <a:chExt cx="2301694" cy="571500"/>
          </a:xfrm>
        </p:grpSpPr>
        <p:sp>
          <p:nvSpPr>
            <p:cNvPr id="26" name="Rectangle 25"/>
            <p:cNvSpPr/>
            <p:nvPr/>
          </p:nvSpPr>
          <p:spPr>
            <a:xfrm>
              <a:off x="0" y="0"/>
              <a:ext cx="2301694" cy="5715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dirty="0"/>
            </a:p>
          </p:txBody>
        </p:sp>
        <p:pic>
          <p:nvPicPr>
            <p:cNvPr id="27" name="Picture 26"/>
            <p:cNvPicPr>
              <a:picLocks noChangeAspect="1"/>
            </p:cNvPicPr>
            <p:nvPr/>
          </p:nvPicPr>
          <p:blipFill rotWithShape="1">
            <a:blip r:embed="rId3" cstate="print">
              <a:extLst>
                <a:ext uri="{28A0092B-C50C-407E-A947-70E740481C1C}">
                  <a14:useLocalDpi xmlns:a14="http://schemas.microsoft.com/office/drawing/2010/main" val="0"/>
                </a:ext>
              </a:extLst>
            </a:blip>
            <a:srcRect r="44449"/>
            <a:stretch/>
          </p:blipFill>
          <p:spPr bwMode="auto">
            <a:xfrm>
              <a:off x="312965" y="96237"/>
              <a:ext cx="1675765" cy="384810"/>
            </a:xfrm>
            <a:prstGeom prst="rect">
              <a:avLst/>
            </a:prstGeom>
            <a:ln>
              <a:noFill/>
            </a:ln>
            <a:extLst>
              <a:ext uri="{53640926-AAD7-44D8-BBD7-CCE9431645EC}">
                <a14:shadowObscured xmlns:a14="http://schemas.microsoft.com/office/drawing/2010/main"/>
              </a:ext>
            </a:extLst>
          </p:spPr>
        </p:pic>
      </p:grpSp>
      <p:pic>
        <p:nvPicPr>
          <p:cNvPr id="28" name="Picture 27"/>
          <p:cNvPicPr>
            <a:picLocks noChangeAspect="1"/>
          </p:cNvPicPr>
          <p:nvPr userDrawn="1"/>
        </p:nvPicPr>
        <p:blipFill rotWithShape="1">
          <a:blip r:embed="rId4" cstate="print">
            <a:extLst>
              <a:ext uri="{28A0092B-C50C-407E-A947-70E740481C1C}">
                <a14:useLocalDpi xmlns:a14="http://schemas.microsoft.com/office/drawing/2010/main" val="0"/>
              </a:ext>
            </a:extLst>
          </a:blip>
          <a:srcRect b="32961"/>
          <a:stretch/>
        </p:blipFill>
        <p:spPr>
          <a:xfrm>
            <a:off x="11017708" y="6021708"/>
            <a:ext cx="1301214" cy="872318"/>
          </a:xfrm>
          <a:prstGeom prst="rect">
            <a:avLst/>
          </a:prstGeom>
        </p:spPr>
      </p:pic>
      <p:pic>
        <p:nvPicPr>
          <p:cNvPr id="29" name="Picture 28"/>
          <p:cNvPicPr>
            <a:picLocks noChangeAspect="1"/>
          </p:cNvPicPr>
          <p:nvPr userDrawn="1"/>
        </p:nvPicPr>
        <p:blipFill rotWithShape="1">
          <a:blip r:embed="rId5" cstate="print">
            <a:extLst>
              <a:ext uri="{28A0092B-C50C-407E-A947-70E740481C1C}">
                <a14:useLocalDpi xmlns:a14="http://schemas.microsoft.com/office/drawing/2010/main" val="0"/>
              </a:ext>
            </a:extLst>
          </a:blip>
          <a:srcRect l="31220" t="21060"/>
          <a:stretch/>
        </p:blipFill>
        <p:spPr>
          <a:xfrm>
            <a:off x="7201834" y="-36026"/>
            <a:ext cx="1153890" cy="1324356"/>
          </a:xfrm>
          <a:prstGeom prst="rect">
            <a:avLst/>
          </a:prstGeom>
        </p:spPr>
      </p:pic>
      <p:sp>
        <p:nvSpPr>
          <p:cNvPr id="12" name="Text Placeholder 23"/>
          <p:cNvSpPr>
            <a:spLocks noGrp="1"/>
          </p:cNvSpPr>
          <p:nvPr userDrawn="1">
            <p:ph type="body" sz="quarter" idx="13" hasCustomPrompt="1"/>
          </p:nvPr>
        </p:nvSpPr>
        <p:spPr>
          <a:xfrm>
            <a:off x="427462" y="853210"/>
            <a:ext cx="3104978" cy="697353"/>
          </a:xfrm>
        </p:spPr>
        <p:txBody>
          <a:bodyPr anchor="ctr">
            <a:noAutofit/>
          </a:bodyPr>
          <a:lstStyle>
            <a:lvl1pPr marL="0" indent="0" algn="l">
              <a:buNone/>
              <a:defRPr sz="5400" baseline="0">
                <a:solidFill>
                  <a:srgbClr val="245473"/>
                </a:solidFill>
                <a:latin typeface="+mn-lt"/>
              </a:defRPr>
            </a:lvl1pPr>
          </a:lstStyle>
          <a:p>
            <a:pPr lvl="0"/>
            <a:r>
              <a:rPr lang="en-GB" dirty="0"/>
              <a:t>Thank You</a:t>
            </a:r>
          </a:p>
        </p:txBody>
      </p:sp>
      <p:sp>
        <p:nvSpPr>
          <p:cNvPr id="13" name="Text Placeholder 25"/>
          <p:cNvSpPr>
            <a:spLocks noGrp="1"/>
          </p:cNvSpPr>
          <p:nvPr userDrawn="1">
            <p:ph type="body" sz="quarter" idx="14" hasCustomPrompt="1"/>
          </p:nvPr>
        </p:nvSpPr>
        <p:spPr>
          <a:xfrm>
            <a:off x="3863577" y="858821"/>
            <a:ext cx="3854522" cy="697353"/>
          </a:xfrm>
        </p:spPr>
        <p:txBody>
          <a:bodyPr anchor="ctr">
            <a:noAutofit/>
          </a:bodyPr>
          <a:lstStyle>
            <a:lvl1pPr marL="0" indent="0" algn="l">
              <a:buNone/>
              <a:defRPr sz="2800" i="1" baseline="0">
                <a:solidFill>
                  <a:srgbClr val="245473"/>
                </a:solidFill>
              </a:defRPr>
            </a:lvl1pPr>
            <a:lvl2pPr marL="457200" indent="0" algn="ctr">
              <a:buNone/>
              <a:defRPr sz="2400">
                <a:solidFill>
                  <a:srgbClr val="4D4D4C"/>
                </a:solidFill>
              </a:defRPr>
            </a:lvl2pPr>
            <a:lvl3pPr marL="914400" indent="0" algn="ctr">
              <a:buNone/>
              <a:defRPr sz="2400">
                <a:solidFill>
                  <a:srgbClr val="4D4D4C"/>
                </a:solidFill>
              </a:defRPr>
            </a:lvl3pPr>
            <a:lvl4pPr marL="1371600" indent="0" algn="ctr">
              <a:buNone/>
              <a:defRPr sz="2400">
                <a:solidFill>
                  <a:srgbClr val="4D4D4C"/>
                </a:solidFill>
              </a:defRPr>
            </a:lvl4pPr>
            <a:lvl5pPr marL="1828800" indent="0" algn="ctr">
              <a:buNone/>
              <a:defRPr sz="2400">
                <a:solidFill>
                  <a:srgbClr val="4D4D4C"/>
                </a:solidFill>
              </a:defRPr>
            </a:lvl5pPr>
          </a:lstStyle>
          <a:p>
            <a:pPr lvl="0"/>
            <a:r>
              <a:rPr lang="en-GB" dirty="0"/>
              <a:t>Any Questions?</a:t>
            </a:r>
          </a:p>
        </p:txBody>
      </p:sp>
      <p:sp>
        <p:nvSpPr>
          <p:cNvPr id="10" name="Oval 9"/>
          <p:cNvSpPr/>
          <p:nvPr userDrawn="1"/>
        </p:nvSpPr>
        <p:spPr>
          <a:xfrm>
            <a:off x="6999455" y="2022663"/>
            <a:ext cx="591486" cy="591486"/>
          </a:xfrm>
          <a:prstGeom prst="ellipse">
            <a:avLst/>
          </a:prstGeom>
          <a:solidFill>
            <a:srgbClr val="F05A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rgbClr val="046EAE"/>
              </a:solidFill>
            </a:endParaRPr>
          </a:p>
        </p:txBody>
      </p:sp>
      <p:cxnSp>
        <p:nvCxnSpPr>
          <p:cNvPr id="19" name="Straight Connector 18"/>
          <p:cNvCxnSpPr/>
          <p:nvPr userDrawn="1"/>
        </p:nvCxnSpPr>
        <p:spPr>
          <a:xfrm>
            <a:off x="3706758" y="846751"/>
            <a:ext cx="0" cy="696487"/>
          </a:xfrm>
          <a:prstGeom prst="line">
            <a:avLst/>
          </a:prstGeom>
          <a:ln w="19050">
            <a:solidFill>
              <a:srgbClr val="B71E70"/>
            </a:solidFill>
          </a:ln>
        </p:spPr>
        <p:style>
          <a:lnRef idx="1">
            <a:schemeClr val="accent1"/>
          </a:lnRef>
          <a:fillRef idx="0">
            <a:schemeClr val="accent1"/>
          </a:fillRef>
          <a:effectRef idx="0">
            <a:schemeClr val="accent1"/>
          </a:effectRef>
          <a:fontRef idx="minor">
            <a:schemeClr val="tx1"/>
          </a:fontRef>
        </p:style>
      </p:cxnSp>
      <p:sp>
        <p:nvSpPr>
          <p:cNvPr id="3" name="Text Placeholder 2"/>
          <p:cNvSpPr>
            <a:spLocks noGrp="1"/>
          </p:cNvSpPr>
          <p:nvPr userDrawn="1">
            <p:ph type="body" sz="quarter" idx="15" hasCustomPrompt="1"/>
          </p:nvPr>
        </p:nvSpPr>
        <p:spPr>
          <a:xfrm>
            <a:off x="7718099" y="2206406"/>
            <a:ext cx="2812464" cy="323455"/>
          </a:xfrm>
        </p:spPr>
        <p:txBody>
          <a:bodyPr anchor="t">
            <a:normAutofit/>
          </a:bodyPr>
          <a:lstStyle>
            <a:lvl1pPr marL="0" indent="0">
              <a:buNone/>
              <a:defRPr sz="1600">
                <a:solidFill>
                  <a:schemeClr val="bg1"/>
                </a:solidFill>
              </a:defRPr>
            </a:lvl1pPr>
          </a:lstStyle>
          <a:p>
            <a:pPr lvl="0"/>
            <a:r>
              <a:rPr lang="en-GB" dirty="0"/>
              <a:t>Text 1</a:t>
            </a:r>
          </a:p>
        </p:txBody>
      </p:sp>
      <p:sp>
        <p:nvSpPr>
          <p:cNvPr id="30" name="Oval 29"/>
          <p:cNvSpPr/>
          <p:nvPr userDrawn="1"/>
        </p:nvSpPr>
        <p:spPr>
          <a:xfrm>
            <a:off x="6999455" y="2980323"/>
            <a:ext cx="591486" cy="591486"/>
          </a:xfrm>
          <a:prstGeom prst="ellipse">
            <a:avLst/>
          </a:prstGeom>
          <a:solidFill>
            <a:srgbClr val="BBC64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rgbClr val="046EAE"/>
              </a:solidFill>
            </a:endParaRPr>
          </a:p>
        </p:txBody>
      </p:sp>
      <p:sp>
        <p:nvSpPr>
          <p:cNvPr id="31" name="Text Placeholder 2"/>
          <p:cNvSpPr>
            <a:spLocks noGrp="1"/>
          </p:cNvSpPr>
          <p:nvPr>
            <p:ph type="body" sz="quarter" idx="16" hasCustomPrompt="1"/>
          </p:nvPr>
        </p:nvSpPr>
        <p:spPr>
          <a:xfrm>
            <a:off x="7718099" y="3164066"/>
            <a:ext cx="2812464" cy="323455"/>
          </a:xfrm>
        </p:spPr>
        <p:txBody>
          <a:bodyPr anchor="t">
            <a:normAutofit/>
          </a:bodyPr>
          <a:lstStyle>
            <a:lvl1pPr marL="0" indent="0">
              <a:buNone/>
              <a:defRPr sz="1600">
                <a:solidFill>
                  <a:schemeClr val="bg1"/>
                </a:solidFill>
              </a:defRPr>
            </a:lvl1pPr>
          </a:lstStyle>
          <a:p>
            <a:pPr lvl="0"/>
            <a:r>
              <a:rPr lang="en-GB" dirty="0"/>
              <a:t>Text 1</a:t>
            </a:r>
          </a:p>
        </p:txBody>
      </p:sp>
      <p:sp>
        <p:nvSpPr>
          <p:cNvPr id="32" name="Oval 31"/>
          <p:cNvSpPr/>
          <p:nvPr userDrawn="1"/>
        </p:nvSpPr>
        <p:spPr>
          <a:xfrm>
            <a:off x="6999455" y="3940765"/>
            <a:ext cx="591486" cy="591486"/>
          </a:xfrm>
          <a:prstGeom prst="ellipse">
            <a:avLst/>
          </a:prstGeom>
          <a:solidFill>
            <a:srgbClr val="29B3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rgbClr val="046EAE"/>
              </a:solidFill>
            </a:endParaRPr>
          </a:p>
        </p:txBody>
      </p:sp>
      <p:sp>
        <p:nvSpPr>
          <p:cNvPr id="33" name="Text Placeholder 2"/>
          <p:cNvSpPr>
            <a:spLocks noGrp="1"/>
          </p:cNvSpPr>
          <p:nvPr>
            <p:ph type="body" sz="quarter" idx="17" hasCustomPrompt="1"/>
          </p:nvPr>
        </p:nvSpPr>
        <p:spPr>
          <a:xfrm>
            <a:off x="7718099" y="4124508"/>
            <a:ext cx="2812464" cy="323455"/>
          </a:xfrm>
        </p:spPr>
        <p:txBody>
          <a:bodyPr anchor="t">
            <a:normAutofit/>
          </a:bodyPr>
          <a:lstStyle>
            <a:lvl1pPr marL="0" indent="0">
              <a:buNone/>
              <a:defRPr sz="1600">
                <a:solidFill>
                  <a:schemeClr val="bg1"/>
                </a:solidFill>
              </a:defRPr>
            </a:lvl1pPr>
          </a:lstStyle>
          <a:p>
            <a:pPr lvl="0"/>
            <a:r>
              <a:rPr lang="en-GB" dirty="0"/>
              <a:t>Text 1</a:t>
            </a:r>
          </a:p>
        </p:txBody>
      </p:sp>
    </p:spTree>
    <p:extLst>
      <p:ext uri="{BB962C8B-B14F-4D97-AF65-F5344CB8AC3E}">
        <p14:creationId xmlns:p14="http://schemas.microsoft.com/office/powerpoint/2010/main" val="366454657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userDrawn="1">
  <p:cSld name="Divider - Orange">
    <p:spTree>
      <p:nvGrpSpPr>
        <p:cNvPr id="1" name=""/>
        <p:cNvGrpSpPr/>
        <p:nvPr/>
      </p:nvGrpSpPr>
      <p:grpSpPr>
        <a:xfrm>
          <a:off x="0" y="0"/>
          <a:ext cx="0" cy="0"/>
          <a:chOff x="0" y="0"/>
          <a:chExt cx="0" cy="0"/>
        </a:xfrm>
      </p:grpSpPr>
      <p:sp>
        <p:nvSpPr>
          <p:cNvPr id="6" name="Rectangle 5"/>
          <p:cNvSpPr/>
          <p:nvPr userDrawn="1"/>
        </p:nvSpPr>
        <p:spPr>
          <a:xfrm>
            <a:off x="0" y="-1"/>
            <a:ext cx="12192000" cy="6952129"/>
          </a:xfrm>
          <a:prstGeom prst="rect">
            <a:avLst/>
          </a:prstGeom>
          <a:solidFill>
            <a:srgbClr val="F05A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rgbClr val="0E3C55"/>
              </a:solidFill>
            </a:endParaRPr>
          </a:p>
        </p:txBody>
      </p:sp>
      <p:sp>
        <p:nvSpPr>
          <p:cNvPr id="15" name="Text Placeholder 12"/>
          <p:cNvSpPr>
            <a:spLocks noGrp="1"/>
          </p:cNvSpPr>
          <p:nvPr>
            <p:ph type="body" sz="quarter" idx="11" hasCustomPrompt="1"/>
          </p:nvPr>
        </p:nvSpPr>
        <p:spPr>
          <a:xfrm>
            <a:off x="581497" y="4856627"/>
            <a:ext cx="9821959" cy="1582271"/>
          </a:xfrm>
        </p:spPr>
        <p:txBody>
          <a:bodyPr anchor="ctr">
            <a:noAutofit/>
          </a:bodyPr>
          <a:lstStyle>
            <a:lvl1pPr marL="0" marR="0" indent="0" algn="l" defTabSz="914400" rtl="0" eaLnBrk="1" fontAlgn="auto" latinLnBrk="0" hangingPunct="1">
              <a:lnSpc>
                <a:spcPct val="90000"/>
              </a:lnSpc>
              <a:spcBef>
                <a:spcPts val="1000"/>
              </a:spcBef>
              <a:spcAft>
                <a:spcPts val="0"/>
              </a:spcAft>
              <a:buClrTx/>
              <a:buSzTx/>
              <a:buFont typeface="Arial"/>
              <a:buNone/>
              <a:tabLst/>
              <a:defRPr sz="4800">
                <a:solidFill>
                  <a:schemeClr val="bg1"/>
                </a:solidFill>
                <a:latin typeface="+mj-lt"/>
              </a:defRPr>
            </a:lvl1pPr>
            <a:lvl2pPr marL="457200" indent="0">
              <a:buNone/>
              <a:defRPr sz="12000"/>
            </a:lvl2pPr>
            <a:lvl3pPr marL="914400" indent="0">
              <a:buNone/>
              <a:defRPr sz="12000"/>
            </a:lvl3pPr>
            <a:lvl4pPr marL="1371600" indent="0">
              <a:buNone/>
              <a:defRPr sz="12000"/>
            </a:lvl4pPr>
            <a:lvl5pPr marL="1828800" indent="0">
              <a:buNone/>
              <a:defRPr sz="12000"/>
            </a:lvl5pPr>
          </a:lstStyle>
          <a:p>
            <a:pPr lvl="0"/>
            <a:r>
              <a:rPr lang="en-GB" dirty="0"/>
              <a:t>TITLE</a:t>
            </a:r>
          </a:p>
        </p:txBody>
      </p:sp>
      <p:pic>
        <p:nvPicPr>
          <p:cNvPr id="7" name="Picture 6"/>
          <p:cNvPicPr>
            <a:picLocks noChangeAspect="1"/>
          </p:cNvPicPr>
          <p:nvPr userDrawn="1"/>
        </p:nvPicPr>
        <p:blipFill rotWithShape="1">
          <a:blip r:embed="rId2" cstate="print">
            <a:extLst>
              <a:ext uri="{28A0092B-C50C-407E-A947-70E740481C1C}">
                <a14:useLocalDpi xmlns:a14="http://schemas.microsoft.com/office/drawing/2010/main" val="0"/>
              </a:ext>
            </a:extLst>
          </a:blip>
          <a:srcRect b="32961"/>
          <a:stretch/>
        </p:blipFill>
        <p:spPr>
          <a:xfrm>
            <a:off x="10071491" y="5308019"/>
            <a:ext cx="2452474" cy="1644109"/>
          </a:xfrm>
          <a:prstGeom prst="rect">
            <a:avLst/>
          </a:prstGeom>
        </p:spPr>
      </p:pic>
      <p:pic>
        <p:nvPicPr>
          <p:cNvPr id="8" name="Picture 7"/>
          <p:cNvPicPr>
            <a:picLocks noChangeAspect="1"/>
          </p:cNvPicPr>
          <p:nvPr userDrawn="1"/>
        </p:nvPicPr>
        <p:blipFill rotWithShape="1">
          <a:blip r:embed="rId3" cstate="print">
            <a:extLst>
              <a:ext uri="{28A0092B-C50C-407E-A947-70E740481C1C}">
                <a14:useLocalDpi xmlns:a14="http://schemas.microsoft.com/office/drawing/2010/main" val="0"/>
              </a:ext>
            </a:extLst>
          </a:blip>
          <a:srcRect l="31220" t="21060"/>
          <a:stretch/>
        </p:blipFill>
        <p:spPr>
          <a:xfrm>
            <a:off x="0" y="-1"/>
            <a:ext cx="1634614" cy="1876098"/>
          </a:xfrm>
          <a:prstGeom prst="rect">
            <a:avLst/>
          </a:prstGeom>
        </p:spPr>
      </p:pic>
    </p:spTree>
    <p:extLst>
      <p:ext uri="{BB962C8B-B14F-4D97-AF65-F5344CB8AC3E}">
        <p14:creationId xmlns:p14="http://schemas.microsoft.com/office/powerpoint/2010/main" val="118329500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userDrawn="1">
  <p:cSld name="text only with 1 colum - RIGHT">
    <p:spTree>
      <p:nvGrpSpPr>
        <p:cNvPr id="1" name=""/>
        <p:cNvGrpSpPr/>
        <p:nvPr/>
      </p:nvGrpSpPr>
      <p:grpSpPr>
        <a:xfrm>
          <a:off x="0" y="0"/>
          <a:ext cx="0" cy="0"/>
          <a:chOff x="0" y="0"/>
          <a:chExt cx="0" cy="0"/>
        </a:xfrm>
      </p:grpSpPr>
      <p:sp>
        <p:nvSpPr>
          <p:cNvPr id="15" name="Text Placeholder 23"/>
          <p:cNvSpPr>
            <a:spLocks noGrp="1"/>
          </p:cNvSpPr>
          <p:nvPr>
            <p:ph type="body" sz="quarter" idx="13" hasCustomPrompt="1"/>
          </p:nvPr>
        </p:nvSpPr>
        <p:spPr>
          <a:xfrm>
            <a:off x="2716696" y="873303"/>
            <a:ext cx="8852375" cy="697353"/>
          </a:xfrm>
        </p:spPr>
        <p:txBody>
          <a:bodyPr>
            <a:normAutofit/>
          </a:bodyPr>
          <a:lstStyle>
            <a:lvl1pPr marL="0" indent="0" algn="l">
              <a:buNone/>
              <a:defRPr sz="3600">
                <a:solidFill>
                  <a:srgbClr val="245473"/>
                </a:solidFill>
                <a:latin typeface="+mn-lt"/>
              </a:defRPr>
            </a:lvl1pPr>
          </a:lstStyle>
          <a:p>
            <a:pPr lvl="0"/>
            <a:r>
              <a:rPr lang="en-GB" dirty="0"/>
              <a:t>TITLE</a:t>
            </a:r>
          </a:p>
        </p:txBody>
      </p:sp>
      <p:sp>
        <p:nvSpPr>
          <p:cNvPr id="17" name="Text Placeholder 25"/>
          <p:cNvSpPr>
            <a:spLocks noGrp="1"/>
          </p:cNvSpPr>
          <p:nvPr>
            <p:ph type="body" sz="quarter" idx="14" hasCustomPrompt="1"/>
          </p:nvPr>
        </p:nvSpPr>
        <p:spPr>
          <a:xfrm>
            <a:off x="2734103" y="1982978"/>
            <a:ext cx="8834969" cy="3975101"/>
          </a:xfrm>
        </p:spPr>
        <p:txBody>
          <a:bodyPr>
            <a:noAutofit/>
          </a:bodyPr>
          <a:lstStyle>
            <a:lvl1pPr marL="0" indent="0" algn="l">
              <a:buNone/>
              <a:defRPr sz="2400" baseline="0">
                <a:solidFill>
                  <a:srgbClr val="245473"/>
                </a:solidFill>
              </a:defRPr>
            </a:lvl1pPr>
            <a:lvl2pPr marL="457200" indent="0" algn="ctr">
              <a:buNone/>
              <a:defRPr sz="2400">
                <a:solidFill>
                  <a:srgbClr val="4D4D4C"/>
                </a:solidFill>
              </a:defRPr>
            </a:lvl2pPr>
            <a:lvl3pPr marL="914400" indent="0" algn="ctr">
              <a:buNone/>
              <a:defRPr sz="2400">
                <a:solidFill>
                  <a:srgbClr val="4D4D4C"/>
                </a:solidFill>
              </a:defRPr>
            </a:lvl3pPr>
            <a:lvl4pPr marL="1371600" indent="0" algn="ctr">
              <a:buNone/>
              <a:defRPr sz="2400">
                <a:solidFill>
                  <a:srgbClr val="4D4D4C"/>
                </a:solidFill>
              </a:defRPr>
            </a:lvl4pPr>
            <a:lvl5pPr marL="1828800" indent="0" algn="ctr">
              <a:buNone/>
              <a:defRPr sz="2400">
                <a:solidFill>
                  <a:srgbClr val="4D4D4C"/>
                </a:solidFill>
              </a:defRPr>
            </a:lvl5pPr>
          </a:lstStyle>
          <a:p>
            <a:pPr lvl="0"/>
            <a:r>
              <a:rPr lang="en-GB" dirty="0"/>
              <a:t>Main Body Text</a:t>
            </a:r>
          </a:p>
        </p:txBody>
      </p:sp>
      <p:cxnSp>
        <p:nvCxnSpPr>
          <p:cNvPr id="18" name="Straight Connector 17"/>
          <p:cNvCxnSpPr/>
          <p:nvPr userDrawn="1"/>
        </p:nvCxnSpPr>
        <p:spPr>
          <a:xfrm flipH="1">
            <a:off x="2266122" y="1767276"/>
            <a:ext cx="9676865" cy="0"/>
          </a:xfrm>
          <a:prstGeom prst="line">
            <a:avLst/>
          </a:prstGeom>
          <a:ln w="19050">
            <a:solidFill>
              <a:srgbClr val="EC2179"/>
            </a:solidFill>
          </a:ln>
        </p:spPr>
        <p:style>
          <a:lnRef idx="1">
            <a:schemeClr val="accent1"/>
          </a:lnRef>
          <a:fillRef idx="0">
            <a:schemeClr val="accent1"/>
          </a:fillRef>
          <a:effectRef idx="0">
            <a:schemeClr val="accent1"/>
          </a:effectRef>
          <a:fontRef idx="minor">
            <a:schemeClr val="tx1"/>
          </a:fontRef>
        </p:style>
      </p:cxnSp>
      <p:sp>
        <p:nvSpPr>
          <p:cNvPr id="16" name="Rectangle 15"/>
          <p:cNvSpPr/>
          <p:nvPr userDrawn="1"/>
        </p:nvSpPr>
        <p:spPr>
          <a:xfrm>
            <a:off x="5699" y="-17906"/>
            <a:ext cx="12198722" cy="94941"/>
          </a:xfrm>
          <a:prstGeom prst="rect">
            <a:avLst/>
          </a:prstGeom>
          <a:solidFill>
            <a:srgbClr val="29B3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25" name="Picture 24">
            <a:extLst>
              <a:ext uri="{FF2B5EF4-FFF2-40B4-BE49-F238E27FC236}">
                <a16:creationId xmlns:a16="http://schemas.microsoft.com/office/drawing/2014/main" xmlns="" id="{5E239D8E-AA39-3D49-8E9D-3122689104D8}"/>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l="25733" t="18650"/>
          <a:stretch/>
        </p:blipFill>
        <p:spPr>
          <a:xfrm>
            <a:off x="0" y="37279"/>
            <a:ext cx="1364978" cy="1286877"/>
          </a:xfrm>
          <a:prstGeom prst="rect">
            <a:avLst/>
          </a:prstGeom>
        </p:spPr>
      </p:pic>
      <p:grpSp>
        <p:nvGrpSpPr>
          <p:cNvPr id="26" name="Group 25">
            <a:extLst>
              <a:ext uri="{FF2B5EF4-FFF2-40B4-BE49-F238E27FC236}">
                <a16:creationId xmlns:a16="http://schemas.microsoft.com/office/drawing/2014/main" xmlns="" id="{9EDE9DB7-F96D-754A-8F32-88AA63F76613}"/>
              </a:ext>
            </a:extLst>
          </p:cNvPr>
          <p:cNvGrpSpPr/>
          <p:nvPr userDrawn="1"/>
        </p:nvGrpSpPr>
        <p:grpSpPr>
          <a:xfrm>
            <a:off x="3334007" y="6278877"/>
            <a:ext cx="8395542" cy="332623"/>
            <a:chOff x="7632699" y="6308250"/>
            <a:chExt cx="4040789" cy="572290"/>
          </a:xfrm>
        </p:grpSpPr>
        <p:sp>
          <p:nvSpPr>
            <p:cNvPr id="27" name="テキスト プレースホルダー 36">
              <a:extLst>
                <a:ext uri="{FF2B5EF4-FFF2-40B4-BE49-F238E27FC236}">
                  <a16:creationId xmlns:a16="http://schemas.microsoft.com/office/drawing/2014/main" xmlns="" id="{A0F6FB48-D5B8-8343-8082-14072FCB52D5}"/>
                </a:ext>
              </a:extLst>
            </p:cNvPr>
            <p:cNvSpPr txBox="1">
              <a:spLocks/>
            </p:cNvSpPr>
            <p:nvPr userDrawn="1"/>
          </p:nvSpPr>
          <p:spPr bwMode="auto">
            <a:xfrm>
              <a:off x="7632699" y="6417885"/>
              <a:ext cx="4017615" cy="4626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Lucida Grande" charset="0"/>
                  <a:ea typeface="MS PGothic" charset="-128"/>
                  <a:cs typeface="Geneva" charset="0"/>
                </a:defRPr>
              </a:lvl1pPr>
              <a:lvl2pPr marL="742950" indent="-285750">
                <a:spcBef>
                  <a:spcPct val="20000"/>
                </a:spcBef>
                <a:buChar char="–"/>
                <a:defRPr sz="2800">
                  <a:solidFill>
                    <a:schemeClr val="tx1"/>
                  </a:solidFill>
                  <a:latin typeface="Lucida Grande" charset="0"/>
                  <a:ea typeface="Geneva" charset="0"/>
                  <a:cs typeface="Geneva" charset="0"/>
                </a:defRPr>
              </a:lvl2pPr>
              <a:lvl3pPr marL="1143000" indent="-228600">
                <a:spcBef>
                  <a:spcPct val="20000"/>
                </a:spcBef>
                <a:buChar char="•"/>
                <a:defRPr sz="2400">
                  <a:solidFill>
                    <a:schemeClr val="tx1"/>
                  </a:solidFill>
                  <a:latin typeface="Lucida Grande" charset="0"/>
                  <a:ea typeface="Geneva" charset="0"/>
                  <a:cs typeface="Geneva" charset="0"/>
                </a:defRPr>
              </a:lvl3pPr>
              <a:lvl4pPr marL="1600200" indent="-228600">
                <a:spcBef>
                  <a:spcPct val="20000"/>
                </a:spcBef>
                <a:buChar char="–"/>
                <a:defRPr sz="2000">
                  <a:solidFill>
                    <a:schemeClr val="tx1"/>
                  </a:solidFill>
                  <a:latin typeface="Lucida Grande" charset="0"/>
                  <a:ea typeface="Geneva" charset="0"/>
                  <a:cs typeface="Geneva" charset="0"/>
                </a:defRPr>
              </a:lvl4pPr>
              <a:lvl5pPr marL="2057400" indent="-228600">
                <a:spcBef>
                  <a:spcPct val="20000"/>
                </a:spcBef>
                <a:buChar char="»"/>
                <a:defRPr sz="2000">
                  <a:solidFill>
                    <a:schemeClr val="tx1"/>
                  </a:solidFill>
                  <a:latin typeface="Lucida Grande" charset="0"/>
                  <a:ea typeface="Geneva" charset="0"/>
                  <a:cs typeface="Geneva" charset="0"/>
                </a:defRPr>
              </a:lvl5pPr>
              <a:lvl6pPr marL="2514600" indent="-228600" eaLnBrk="0" fontAlgn="base" hangingPunct="0">
                <a:spcBef>
                  <a:spcPct val="20000"/>
                </a:spcBef>
                <a:spcAft>
                  <a:spcPct val="0"/>
                </a:spcAft>
                <a:buChar char="»"/>
                <a:defRPr sz="2000">
                  <a:solidFill>
                    <a:schemeClr val="tx1"/>
                  </a:solidFill>
                  <a:latin typeface="Lucida Grande" charset="0"/>
                  <a:ea typeface="Geneva" charset="0"/>
                  <a:cs typeface="Geneva" charset="0"/>
                </a:defRPr>
              </a:lvl6pPr>
              <a:lvl7pPr marL="2971800" indent="-228600" eaLnBrk="0" fontAlgn="base" hangingPunct="0">
                <a:spcBef>
                  <a:spcPct val="20000"/>
                </a:spcBef>
                <a:spcAft>
                  <a:spcPct val="0"/>
                </a:spcAft>
                <a:buChar char="»"/>
                <a:defRPr sz="2000">
                  <a:solidFill>
                    <a:schemeClr val="tx1"/>
                  </a:solidFill>
                  <a:latin typeface="Lucida Grande" charset="0"/>
                  <a:ea typeface="Geneva" charset="0"/>
                  <a:cs typeface="Geneva" charset="0"/>
                </a:defRPr>
              </a:lvl7pPr>
              <a:lvl8pPr marL="3429000" indent="-228600" eaLnBrk="0" fontAlgn="base" hangingPunct="0">
                <a:spcBef>
                  <a:spcPct val="20000"/>
                </a:spcBef>
                <a:spcAft>
                  <a:spcPct val="0"/>
                </a:spcAft>
                <a:buChar char="»"/>
                <a:defRPr sz="2000">
                  <a:solidFill>
                    <a:schemeClr val="tx1"/>
                  </a:solidFill>
                  <a:latin typeface="Lucida Grande" charset="0"/>
                  <a:ea typeface="Geneva" charset="0"/>
                  <a:cs typeface="Geneva" charset="0"/>
                </a:defRPr>
              </a:lvl8pPr>
              <a:lvl9pPr marL="3886200" indent="-228600" eaLnBrk="0" fontAlgn="base" hangingPunct="0">
                <a:spcBef>
                  <a:spcPct val="20000"/>
                </a:spcBef>
                <a:spcAft>
                  <a:spcPct val="0"/>
                </a:spcAft>
                <a:buChar char="»"/>
                <a:defRPr sz="2000">
                  <a:solidFill>
                    <a:schemeClr val="tx1"/>
                  </a:solidFill>
                  <a:latin typeface="Lucida Grande" charset="0"/>
                  <a:ea typeface="Geneva" charset="0"/>
                  <a:cs typeface="Geneva" charset="0"/>
                </a:defRPr>
              </a:lvl9pPr>
            </a:lstStyle>
            <a:p>
              <a:pPr marL="0" marR="0" indent="0" algn="r" defTabSz="914400" rtl="0" eaLnBrk="1" fontAlgn="auto" latinLnBrk="0" hangingPunct="1">
                <a:lnSpc>
                  <a:spcPct val="100000"/>
                </a:lnSpc>
                <a:spcBef>
                  <a:spcPct val="20000"/>
                </a:spcBef>
                <a:spcAft>
                  <a:spcPts val="0"/>
                </a:spcAft>
                <a:buClrTx/>
                <a:buSzTx/>
                <a:buFontTx/>
                <a:buNone/>
                <a:tabLst/>
                <a:defRPr/>
              </a:pPr>
              <a:r>
                <a:rPr lang="en-GB" altLang="ja-JP" sz="1000" b="0" i="0" u="none" strike="noStrike" kern="1200" dirty="0">
                  <a:solidFill>
                    <a:srgbClr val="245473"/>
                  </a:solidFill>
                  <a:effectLst/>
                  <a:latin typeface="+mn-lt"/>
                  <a:ea typeface="MS PGothic" charset="-128"/>
                  <a:cs typeface="Geneva" charset="0"/>
                </a:rPr>
                <a:t>screening</a:t>
              </a:r>
              <a:r>
                <a:rPr lang="en-GB" altLang="ja-JP" sz="1000" b="0" i="0" u="none" strike="noStrike" kern="1200" baseline="0" dirty="0">
                  <a:solidFill>
                    <a:srgbClr val="245473"/>
                  </a:solidFill>
                  <a:effectLst/>
                  <a:latin typeface="+mn-lt"/>
                  <a:ea typeface="MS PGothic" charset="-128"/>
                  <a:cs typeface="Geneva" charset="0"/>
                </a:rPr>
                <a:t> for business health</a:t>
              </a:r>
              <a:endParaRPr lang="en-GB" sz="1000" i="0" kern="1200" dirty="0">
                <a:solidFill>
                  <a:srgbClr val="245473"/>
                </a:solidFill>
                <a:latin typeface="+mn-lt"/>
                <a:ea typeface="MS PGothic" charset="-128"/>
                <a:cs typeface="Geneva" charset="0"/>
              </a:endParaRPr>
            </a:p>
          </p:txBody>
        </p:sp>
        <p:sp>
          <p:nvSpPr>
            <p:cNvPr id="28" name="テキスト プレースホルダー 36">
              <a:extLst>
                <a:ext uri="{FF2B5EF4-FFF2-40B4-BE49-F238E27FC236}">
                  <a16:creationId xmlns:a16="http://schemas.microsoft.com/office/drawing/2014/main" xmlns="" id="{5BA4DF3F-4368-7246-B548-F2BF840A1B03}"/>
                </a:ext>
              </a:extLst>
            </p:cNvPr>
            <p:cNvSpPr txBox="1">
              <a:spLocks/>
            </p:cNvSpPr>
            <p:nvPr userDrawn="1"/>
          </p:nvSpPr>
          <p:spPr bwMode="auto">
            <a:xfrm>
              <a:off x="10743787" y="6308250"/>
              <a:ext cx="929701" cy="2194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Lucida Grande" charset="0"/>
                  <a:ea typeface="MS PGothic" charset="-128"/>
                  <a:cs typeface="Geneva" charset="0"/>
                </a:defRPr>
              </a:lvl1pPr>
              <a:lvl2pPr marL="742950" indent="-285750">
                <a:spcBef>
                  <a:spcPct val="20000"/>
                </a:spcBef>
                <a:buChar char="–"/>
                <a:defRPr sz="2800">
                  <a:solidFill>
                    <a:schemeClr val="tx1"/>
                  </a:solidFill>
                  <a:latin typeface="Lucida Grande" charset="0"/>
                  <a:ea typeface="Geneva" charset="0"/>
                  <a:cs typeface="Geneva" charset="0"/>
                </a:defRPr>
              </a:lvl2pPr>
              <a:lvl3pPr marL="1143000" indent="-228600">
                <a:spcBef>
                  <a:spcPct val="20000"/>
                </a:spcBef>
                <a:buChar char="•"/>
                <a:defRPr sz="2400">
                  <a:solidFill>
                    <a:schemeClr val="tx1"/>
                  </a:solidFill>
                  <a:latin typeface="Lucida Grande" charset="0"/>
                  <a:ea typeface="Geneva" charset="0"/>
                  <a:cs typeface="Geneva" charset="0"/>
                </a:defRPr>
              </a:lvl3pPr>
              <a:lvl4pPr marL="1600200" indent="-228600">
                <a:spcBef>
                  <a:spcPct val="20000"/>
                </a:spcBef>
                <a:buChar char="–"/>
                <a:defRPr sz="2000">
                  <a:solidFill>
                    <a:schemeClr val="tx1"/>
                  </a:solidFill>
                  <a:latin typeface="Lucida Grande" charset="0"/>
                  <a:ea typeface="Geneva" charset="0"/>
                  <a:cs typeface="Geneva" charset="0"/>
                </a:defRPr>
              </a:lvl4pPr>
              <a:lvl5pPr marL="2057400" indent="-228600">
                <a:spcBef>
                  <a:spcPct val="20000"/>
                </a:spcBef>
                <a:buChar char="»"/>
                <a:defRPr sz="2000">
                  <a:solidFill>
                    <a:schemeClr val="tx1"/>
                  </a:solidFill>
                  <a:latin typeface="Lucida Grande" charset="0"/>
                  <a:ea typeface="Geneva" charset="0"/>
                  <a:cs typeface="Geneva" charset="0"/>
                </a:defRPr>
              </a:lvl5pPr>
              <a:lvl6pPr marL="2514600" indent="-228600" eaLnBrk="0" fontAlgn="base" hangingPunct="0">
                <a:spcBef>
                  <a:spcPct val="20000"/>
                </a:spcBef>
                <a:spcAft>
                  <a:spcPct val="0"/>
                </a:spcAft>
                <a:buChar char="»"/>
                <a:defRPr sz="2000">
                  <a:solidFill>
                    <a:schemeClr val="tx1"/>
                  </a:solidFill>
                  <a:latin typeface="Lucida Grande" charset="0"/>
                  <a:ea typeface="Geneva" charset="0"/>
                  <a:cs typeface="Geneva" charset="0"/>
                </a:defRPr>
              </a:lvl6pPr>
              <a:lvl7pPr marL="2971800" indent="-228600" eaLnBrk="0" fontAlgn="base" hangingPunct="0">
                <a:spcBef>
                  <a:spcPct val="20000"/>
                </a:spcBef>
                <a:spcAft>
                  <a:spcPct val="0"/>
                </a:spcAft>
                <a:buChar char="»"/>
                <a:defRPr sz="2000">
                  <a:solidFill>
                    <a:schemeClr val="tx1"/>
                  </a:solidFill>
                  <a:latin typeface="Lucida Grande" charset="0"/>
                  <a:ea typeface="Geneva" charset="0"/>
                  <a:cs typeface="Geneva" charset="0"/>
                </a:defRPr>
              </a:lvl7pPr>
              <a:lvl8pPr marL="3429000" indent="-228600" eaLnBrk="0" fontAlgn="base" hangingPunct="0">
                <a:spcBef>
                  <a:spcPct val="20000"/>
                </a:spcBef>
                <a:spcAft>
                  <a:spcPct val="0"/>
                </a:spcAft>
                <a:buChar char="»"/>
                <a:defRPr sz="2000">
                  <a:solidFill>
                    <a:schemeClr val="tx1"/>
                  </a:solidFill>
                  <a:latin typeface="Lucida Grande" charset="0"/>
                  <a:ea typeface="Geneva" charset="0"/>
                  <a:cs typeface="Geneva" charset="0"/>
                </a:defRPr>
              </a:lvl8pPr>
              <a:lvl9pPr marL="3886200" indent="-228600" eaLnBrk="0" fontAlgn="base" hangingPunct="0">
                <a:spcBef>
                  <a:spcPct val="20000"/>
                </a:spcBef>
                <a:spcAft>
                  <a:spcPct val="0"/>
                </a:spcAft>
                <a:buChar char="»"/>
                <a:defRPr sz="2000">
                  <a:solidFill>
                    <a:schemeClr val="tx1"/>
                  </a:solidFill>
                  <a:latin typeface="Lucida Grande" charset="0"/>
                  <a:ea typeface="Geneva" charset="0"/>
                  <a:cs typeface="Geneva" charset="0"/>
                </a:defRPr>
              </a:lvl9pPr>
            </a:lstStyle>
            <a:p>
              <a:pPr algn="l">
                <a:buFontTx/>
                <a:buNone/>
              </a:pPr>
              <a:endParaRPr kumimoji="1" lang="en-GB" altLang="ja-JP" sz="1100" dirty="0">
                <a:solidFill>
                  <a:srgbClr val="003841"/>
                </a:solidFill>
                <a:latin typeface="Calibri" charset="0"/>
              </a:endParaRPr>
            </a:p>
          </p:txBody>
        </p:sp>
      </p:grpSp>
      <p:pic>
        <p:nvPicPr>
          <p:cNvPr id="29" name="Picture 28">
            <a:extLst>
              <a:ext uri="{FF2B5EF4-FFF2-40B4-BE49-F238E27FC236}">
                <a16:creationId xmlns:a16="http://schemas.microsoft.com/office/drawing/2014/main" xmlns="" id="{D28415DF-AA54-5549-8A85-BBFC831E167F}"/>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b="24514"/>
          <a:stretch/>
        </p:blipFill>
        <p:spPr>
          <a:xfrm>
            <a:off x="8757635" y="6375845"/>
            <a:ext cx="1257734" cy="191646"/>
          </a:xfrm>
          <a:prstGeom prst="rect">
            <a:avLst/>
          </a:prstGeom>
        </p:spPr>
      </p:pic>
    </p:spTree>
    <p:extLst>
      <p:ext uri="{BB962C8B-B14F-4D97-AF65-F5344CB8AC3E}">
        <p14:creationId xmlns:p14="http://schemas.microsoft.com/office/powerpoint/2010/main" val="2493598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A22A50B-E9BF-4EA4-8044-126022DDA33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xmlns="" id="{F0056B28-BA9D-4C2C-B62B-3AC3877B677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xmlns="" id="{82719E5F-5CF6-4183-8C00-664C255C64A9}"/>
              </a:ext>
            </a:extLst>
          </p:cNvPr>
          <p:cNvSpPr>
            <a:spLocks noGrp="1"/>
          </p:cNvSpPr>
          <p:nvPr>
            <p:ph type="dt" sz="half" idx="10"/>
          </p:nvPr>
        </p:nvSpPr>
        <p:spPr/>
        <p:txBody>
          <a:bodyPr/>
          <a:lstStyle/>
          <a:p>
            <a:fld id="{DCB5BE6D-EBD2-43EE-A3B2-7B8BF7412ED4}" type="datetimeFigureOut">
              <a:rPr lang="en-GB" smtClean="0"/>
              <a:t>24/11/2021</a:t>
            </a:fld>
            <a:endParaRPr lang="en-GB"/>
          </a:p>
        </p:txBody>
      </p:sp>
      <p:sp>
        <p:nvSpPr>
          <p:cNvPr id="5" name="Footer Placeholder 4">
            <a:extLst>
              <a:ext uri="{FF2B5EF4-FFF2-40B4-BE49-F238E27FC236}">
                <a16:creationId xmlns:a16="http://schemas.microsoft.com/office/drawing/2014/main" xmlns="" id="{542F751D-BF13-4B49-ACE3-10EAF120E05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xmlns="" id="{E73F20D3-E783-432C-8F03-E76EB8AF8307}"/>
              </a:ext>
            </a:extLst>
          </p:cNvPr>
          <p:cNvSpPr>
            <a:spLocks noGrp="1"/>
          </p:cNvSpPr>
          <p:nvPr>
            <p:ph type="sldNum" sz="quarter" idx="12"/>
          </p:nvPr>
        </p:nvSpPr>
        <p:spPr/>
        <p:txBody>
          <a:bodyPr/>
          <a:lstStyle/>
          <a:p>
            <a:fld id="{C5C47758-7E83-4D68-AE1A-5D6F4CED7BF2}" type="slidenum">
              <a:rPr lang="en-GB" smtClean="0"/>
              <a:t>‹Nº›</a:t>
            </a:fld>
            <a:endParaRPr lang="en-GB"/>
          </a:p>
        </p:txBody>
      </p:sp>
    </p:spTree>
    <p:extLst>
      <p:ext uri="{BB962C8B-B14F-4D97-AF65-F5344CB8AC3E}">
        <p14:creationId xmlns:p14="http://schemas.microsoft.com/office/powerpoint/2010/main" val="23120254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4B5BDC2-2603-4224-B509-87951C4E976E}"/>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xmlns="" id="{C3CA20AA-F715-458D-929C-33909B92823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xmlns="" id="{1AF2D1A0-C556-47C5-B635-1E8A1BFBF22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xmlns="" id="{9521D487-92A7-4E50-B64F-3A3E7652037E}"/>
              </a:ext>
            </a:extLst>
          </p:cNvPr>
          <p:cNvSpPr>
            <a:spLocks noGrp="1"/>
          </p:cNvSpPr>
          <p:nvPr>
            <p:ph type="dt" sz="half" idx="10"/>
          </p:nvPr>
        </p:nvSpPr>
        <p:spPr/>
        <p:txBody>
          <a:bodyPr/>
          <a:lstStyle/>
          <a:p>
            <a:fld id="{DCB5BE6D-EBD2-43EE-A3B2-7B8BF7412ED4}" type="datetimeFigureOut">
              <a:rPr lang="en-GB" smtClean="0"/>
              <a:t>24/11/2021</a:t>
            </a:fld>
            <a:endParaRPr lang="en-GB"/>
          </a:p>
        </p:txBody>
      </p:sp>
      <p:sp>
        <p:nvSpPr>
          <p:cNvPr id="6" name="Footer Placeholder 5">
            <a:extLst>
              <a:ext uri="{FF2B5EF4-FFF2-40B4-BE49-F238E27FC236}">
                <a16:creationId xmlns:a16="http://schemas.microsoft.com/office/drawing/2014/main" xmlns="" id="{8CB38D2F-B544-4358-A1EF-D15EB001428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xmlns="" id="{7E2BF94D-4A74-4794-9773-048AD29D23A6}"/>
              </a:ext>
            </a:extLst>
          </p:cNvPr>
          <p:cNvSpPr>
            <a:spLocks noGrp="1"/>
          </p:cNvSpPr>
          <p:nvPr>
            <p:ph type="sldNum" sz="quarter" idx="12"/>
          </p:nvPr>
        </p:nvSpPr>
        <p:spPr/>
        <p:txBody>
          <a:bodyPr/>
          <a:lstStyle/>
          <a:p>
            <a:fld id="{C5C47758-7E83-4D68-AE1A-5D6F4CED7BF2}" type="slidenum">
              <a:rPr lang="en-GB" smtClean="0"/>
              <a:t>‹Nº›</a:t>
            </a:fld>
            <a:endParaRPr lang="en-GB"/>
          </a:p>
        </p:txBody>
      </p:sp>
    </p:spTree>
    <p:extLst>
      <p:ext uri="{BB962C8B-B14F-4D97-AF65-F5344CB8AC3E}">
        <p14:creationId xmlns:p14="http://schemas.microsoft.com/office/powerpoint/2010/main" val="6176809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4CAEC47-47B4-415D-BAF8-446EE10572BC}"/>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xmlns="" id="{90075EB2-2BFB-42BD-B679-BE6A876F9C0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xmlns="" id="{73661AA5-6CAC-4C06-A388-B7FD4BD0901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xmlns="" id="{B23C5A32-24B6-4C59-A685-32749290903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xmlns="" id="{93B1354B-A570-46CC-83D1-4AA006DFC87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xmlns="" id="{83AFB390-959B-4580-9847-2311BFF5A0A4}"/>
              </a:ext>
            </a:extLst>
          </p:cNvPr>
          <p:cNvSpPr>
            <a:spLocks noGrp="1"/>
          </p:cNvSpPr>
          <p:nvPr>
            <p:ph type="dt" sz="half" idx="10"/>
          </p:nvPr>
        </p:nvSpPr>
        <p:spPr/>
        <p:txBody>
          <a:bodyPr/>
          <a:lstStyle/>
          <a:p>
            <a:fld id="{DCB5BE6D-EBD2-43EE-A3B2-7B8BF7412ED4}" type="datetimeFigureOut">
              <a:rPr lang="en-GB" smtClean="0"/>
              <a:t>24/11/2021</a:t>
            </a:fld>
            <a:endParaRPr lang="en-GB"/>
          </a:p>
        </p:txBody>
      </p:sp>
      <p:sp>
        <p:nvSpPr>
          <p:cNvPr id="8" name="Footer Placeholder 7">
            <a:extLst>
              <a:ext uri="{FF2B5EF4-FFF2-40B4-BE49-F238E27FC236}">
                <a16:creationId xmlns:a16="http://schemas.microsoft.com/office/drawing/2014/main" xmlns="" id="{ED181C3F-56DB-43CB-9C8F-D0BB1C33C2C1}"/>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xmlns="" id="{7ED60931-3C79-40A4-99DC-915E03FE2F67}"/>
              </a:ext>
            </a:extLst>
          </p:cNvPr>
          <p:cNvSpPr>
            <a:spLocks noGrp="1"/>
          </p:cNvSpPr>
          <p:nvPr>
            <p:ph type="sldNum" sz="quarter" idx="12"/>
          </p:nvPr>
        </p:nvSpPr>
        <p:spPr/>
        <p:txBody>
          <a:bodyPr/>
          <a:lstStyle/>
          <a:p>
            <a:fld id="{C5C47758-7E83-4D68-AE1A-5D6F4CED7BF2}" type="slidenum">
              <a:rPr lang="en-GB" smtClean="0"/>
              <a:t>‹Nº›</a:t>
            </a:fld>
            <a:endParaRPr lang="en-GB"/>
          </a:p>
        </p:txBody>
      </p:sp>
    </p:spTree>
    <p:extLst>
      <p:ext uri="{BB962C8B-B14F-4D97-AF65-F5344CB8AC3E}">
        <p14:creationId xmlns:p14="http://schemas.microsoft.com/office/powerpoint/2010/main" val="40495108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EC2C9A5-9D9D-4622-8F7A-C9F039FE002F}"/>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xmlns="" id="{F726C87F-4891-4763-98F7-14A8E01C441D}"/>
              </a:ext>
            </a:extLst>
          </p:cNvPr>
          <p:cNvSpPr>
            <a:spLocks noGrp="1"/>
          </p:cNvSpPr>
          <p:nvPr>
            <p:ph type="dt" sz="half" idx="10"/>
          </p:nvPr>
        </p:nvSpPr>
        <p:spPr/>
        <p:txBody>
          <a:bodyPr/>
          <a:lstStyle/>
          <a:p>
            <a:fld id="{DCB5BE6D-EBD2-43EE-A3B2-7B8BF7412ED4}" type="datetimeFigureOut">
              <a:rPr lang="en-GB" smtClean="0"/>
              <a:t>24/11/2021</a:t>
            </a:fld>
            <a:endParaRPr lang="en-GB"/>
          </a:p>
        </p:txBody>
      </p:sp>
      <p:sp>
        <p:nvSpPr>
          <p:cNvPr id="4" name="Footer Placeholder 3">
            <a:extLst>
              <a:ext uri="{FF2B5EF4-FFF2-40B4-BE49-F238E27FC236}">
                <a16:creationId xmlns:a16="http://schemas.microsoft.com/office/drawing/2014/main" xmlns="" id="{027FB017-0155-4486-BF1A-2E17572F810F}"/>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xmlns="" id="{C8EAAB5E-DD4D-4FB2-950D-0469BA93F32F}"/>
              </a:ext>
            </a:extLst>
          </p:cNvPr>
          <p:cNvSpPr>
            <a:spLocks noGrp="1"/>
          </p:cNvSpPr>
          <p:nvPr>
            <p:ph type="sldNum" sz="quarter" idx="12"/>
          </p:nvPr>
        </p:nvSpPr>
        <p:spPr/>
        <p:txBody>
          <a:bodyPr/>
          <a:lstStyle/>
          <a:p>
            <a:fld id="{C5C47758-7E83-4D68-AE1A-5D6F4CED7BF2}" type="slidenum">
              <a:rPr lang="en-GB" smtClean="0"/>
              <a:t>‹Nº›</a:t>
            </a:fld>
            <a:endParaRPr lang="en-GB"/>
          </a:p>
        </p:txBody>
      </p:sp>
    </p:spTree>
    <p:extLst>
      <p:ext uri="{BB962C8B-B14F-4D97-AF65-F5344CB8AC3E}">
        <p14:creationId xmlns:p14="http://schemas.microsoft.com/office/powerpoint/2010/main" val="36691668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F3699458-8639-42AB-A1E7-A0615EBE07C2}"/>
              </a:ext>
            </a:extLst>
          </p:cNvPr>
          <p:cNvSpPr>
            <a:spLocks noGrp="1"/>
          </p:cNvSpPr>
          <p:nvPr>
            <p:ph type="dt" sz="half" idx="10"/>
          </p:nvPr>
        </p:nvSpPr>
        <p:spPr/>
        <p:txBody>
          <a:bodyPr/>
          <a:lstStyle/>
          <a:p>
            <a:fld id="{DCB5BE6D-EBD2-43EE-A3B2-7B8BF7412ED4}" type="datetimeFigureOut">
              <a:rPr lang="en-GB" smtClean="0"/>
              <a:t>24/11/2021</a:t>
            </a:fld>
            <a:endParaRPr lang="en-GB"/>
          </a:p>
        </p:txBody>
      </p:sp>
      <p:sp>
        <p:nvSpPr>
          <p:cNvPr id="3" name="Footer Placeholder 2">
            <a:extLst>
              <a:ext uri="{FF2B5EF4-FFF2-40B4-BE49-F238E27FC236}">
                <a16:creationId xmlns:a16="http://schemas.microsoft.com/office/drawing/2014/main" xmlns="" id="{2E797707-1ED9-43BB-9821-F2FC70E3E3C3}"/>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xmlns="" id="{F86CC776-D1FF-4217-ADFD-8D65361A4374}"/>
              </a:ext>
            </a:extLst>
          </p:cNvPr>
          <p:cNvSpPr>
            <a:spLocks noGrp="1"/>
          </p:cNvSpPr>
          <p:nvPr>
            <p:ph type="sldNum" sz="quarter" idx="12"/>
          </p:nvPr>
        </p:nvSpPr>
        <p:spPr/>
        <p:txBody>
          <a:bodyPr/>
          <a:lstStyle/>
          <a:p>
            <a:fld id="{C5C47758-7E83-4D68-AE1A-5D6F4CED7BF2}" type="slidenum">
              <a:rPr lang="en-GB" smtClean="0"/>
              <a:t>‹Nº›</a:t>
            </a:fld>
            <a:endParaRPr lang="en-GB"/>
          </a:p>
        </p:txBody>
      </p:sp>
    </p:spTree>
    <p:extLst>
      <p:ext uri="{BB962C8B-B14F-4D97-AF65-F5344CB8AC3E}">
        <p14:creationId xmlns:p14="http://schemas.microsoft.com/office/powerpoint/2010/main" val="38637899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A5BF225-8E95-4090-9667-597BB674E8B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xmlns="" id="{BF29501D-E834-4375-A78F-E25E9BA29B8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xmlns="" id="{EA22C4A4-FB5C-4F31-8EDC-DACBCD78903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6E5E16C0-1435-489B-845A-9E8B1B3B3184}"/>
              </a:ext>
            </a:extLst>
          </p:cNvPr>
          <p:cNvSpPr>
            <a:spLocks noGrp="1"/>
          </p:cNvSpPr>
          <p:nvPr>
            <p:ph type="dt" sz="half" idx="10"/>
          </p:nvPr>
        </p:nvSpPr>
        <p:spPr/>
        <p:txBody>
          <a:bodyPr/>
          <a:lstStyle/>
          <a:p>
            <a:fld id="{DCB5BE6D-EBD2-43EE-A3B2-7B8BF7412ED4}" type="datetimeFigureOut">
              <a:rPr lang="en-GB" smtClean="0"/>
              <a:t>24/11/2021</a:t>
            </a:fld>
            <a:endParaRPr lang="en-GB"/>
          </a:p>
        </p:txBody>
      </p:sp>
      <p:sp>
        <p:nvSpPr>
          <p:cNvPr id="6" name="Footer Placeholder 5">
            <a:extLst>
              <a:ext uri="{FF2B5EF4-FFF2-40B4-BE49-F238E27FC236}">
                <a16:creationId xmlns:a16="http://schemas.microsoft.com/office/drawing/2014/main" xmlns="" id="{ADB08631-B9C6-4810-AC08-F588759FCCB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xmlns="" id="{0C86413F-E0E0-4686-A77A-14329A181480}"/>
              </a:ext>
            </a:extLst>
          </p:cNvPr>
          <p:cNvSpPr>
            <a:spLocks noGrp="1"/>
          </p:cNvSpPr>
          <p:nvPr>
            <p:ph type="sldNum" sz="quarter" idx="12"/>
          </p:nvPr>
        </p:nvSpPr>
        <p:spPr/>
        <p:txBody>
          <a:bodyPr/>
          <a:lstStyle/>
          <a:p>
            <a:fld id="{C5C47758-7E83-4D68-AE1A-5D6F4CED7BF2}" type="slidenum">
              <a:rPr lang="en-GB" smtClean="0"/>
              <a:t>‹Nº›</a:t>
            </a:fld>
            <a:endParaRPr lang="en-GB"/>
          </a:p>
        </p:txBody>
      </p:sp>
    </p:spTree>
    <p:extLst>
      <p:ext uri="{BB962C8B-B14F-4D97-AF65-F5344CB8AC3E}">
        <p14:creationId xmlns:p14="http://schemas.microsoft.com/office/powerpoint/2010/main" val="30907085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837781-59E6-48B8-BF4B-8705B665C0C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xmlns="" id="{AAE0E3E5-1A2B-4160-917E-4698CA22239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xmlns="" id="{DA669A41-E16A-4B13-92C4-459DAB623A5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D7C477C3-7289-4EEF-AE63-1FB7465E65B4}"/>
              </a:ext>
            </a:extLst>
          </p:cNvPr>
          <p:cNvSpPr>
            <a:spLocks noGrp="1"/>
          </p:cNvSpPr>
          <p:nvPr>
            <p:ph type="dt" sz="half" idx="10"/>
          </p:nvPr>
        </p:nvSpPr>
        <p:spPr/>
        <p:txBody>
          <a:bodyPr/>
          <a:lstStyle/>
          <a:p>
            <a:fld id="{DCB5BE6D-EBD2-43EE-A3B2-7B8BF7412ED4}" type="datetimeFigureOut">
              <a:rPr lang="en-GB" smtClean="0"/>
              <a:t>24/11/2021</a:t>
            </a:fld>
            <a:endParaRPr lang="en-GB"/>
          </a:p>
        </p:txBody>
      </p:sp>
      <p:sp>
        <p:nvSpPr>
          <p:cNvPr id="6" name="Footer Placeholder 5">
            <a:extLst>
              <a:ext uri="{FF2B5EF4-FFF2-40B4-BE49-F238E27FC236}">
                <a16:creationId xmlns:a16="http://schemas.microsoft.com/office/drawing/2014/main" xmlns="" id="{5E4A5186-1D67-4C8B-96CA-1A495C2C28B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xmlns="" id="{5B7082FD-4A36-4F71-A8E2-E2DFE1D25136}"/>
              </a:ext>
            </a:extLst>
          </p:cNvPr>
          <p:cNvSpPr>
            <a:spLocks noGrp="1"/>
          </p:cNvSpPr>
          <p:nvPr>
            <p:ph type="sldNum" sz="quarter" idx="12"/>
          </p:nvPr>
        </p:nvSpPr>
        <p:spPr/>
        <p:txBody>
          <a:bodyPr/>
          <a:lstStyle/>
          <a:p>
            <a:fld id="{C5C47758-7E83-4D68-AE1A-5D6F4CED7BF2}" type="slidenum">
              <a:rPr lang="en-GB" smtClean="0"/>
              <a:t>‹Nº›</a:t>
            </a:fld>
            <a:endParaRPr lang="en-GB"/>
          </a:p>
        </p:txBody>
      </p:sp>
    </p:spTree>
    <p:extLst>
      <p:ext uri="{BB962C8B-B14F-4D97-AF65-F5344CB8AC3E}">
        <p14:creationId xmlns:p14="http://schemas.microsoft.com/office/powerpoint/2010/main" val="23618022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6" Type="http://schemas.openxmlformats.org/officeDocument/2006/relationships/theme" Target="../theme/theme2.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slideLayout" Target="../slideLayouts/slideLayout2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77B6AF73-32BE-4D13-90D1-326EF3319CF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xmlns="" id="{41F5B4F0-8D6B-4DA9-903F-5F22E99531F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xmlns="" id="{EF36190B-BF57-4D40-82A1-2E2A101FB9B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CB5BE6D-EBD2-43EE-A3B2-7B8BF7412ED4}" type="datetimeFigureOut">
              <a:rPr lang="en-GB" smtClean="0"/>
              <a:t>24/11/2021</a:t>
            </a:fld>
            <a:endParaRPr lang="en-GB"/>
          </a:p>
        </p:txBody>
      </p:sp>
      <p:sp>
        <p:nvSpPr>
          <p:cNvPr id="5" name="Footer Placeholder 4">
            <a:extLst>
              <a:ext uri="{FF2B5EF4-FFF2-40B4-BE49-F238E27FC236}">
                <a16:creationId xmlns:a16="http://schemas.microsoft.com/office/drawing/2014/main" xmlns="" id="{F447730F-E5A5-465D-AA59-B0EAF5B3822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xmlns="" id="{2FD53D40-4B31-492E-8B64-B774DA39BBA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5C47758-7E83-4D68-AE1A-5D6F4CED7BF2}" type="slidenum">
              <a:rPr lang="en-GB" smtClean="0"/>
              <a:t>‹Nº›</a:t>
            </a:fld>
            <a:endParaRPr lang="en-GB"/>
          </a:p>
        </p:txBody>
      </p:sp>
    </p:spTree>
    <p:extLst>
      <p:ext uri="{BB962C8B-B14F-4D97-AF65-F5344CB8AC3E}">
        <p14:creationId xmlns:p14="http://schemas.microsoft.com/office/powerpoint/2010/main" val="18653289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86BFC35E-78B8-9C46-80E3-F47CA7B2B77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x-none"/>
          </a:p>
        </p:txBody>
      </p:sp>
      <p:sp>
        <p:nvSpPr>
          <p:cNvPr id="3" name="Text Placeholder 2">
            <a:extLst>
              <a:ext uri="{FF2B5EF4-FFF2-40B4-BE49-F238E27FC236}">
                <a16:creationId xmlns:a16="http://schemas.microsoft.com/office/drawing/2014/main" xmlns="" id="{8684BE66-7EA5-9048-997D-AC374C945A0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x-none"/>
          </a:p>
        </p:txBody>
      </p:sp>
      <p:sp>
        <p:nvSpPr>
          <p:cNvPr id="4" name="Date Placeholder 3">
            <a:extLst>
              <a:ext uri="{FF2B5EF4-FFF2-40B4-BE49-F238E27FC236}">
                <a16:creationId xmlns:a16="http://schemas.microsoft.com/office/drawing/2014/main" xmlns="" id="{A9E5B078-C760-144B-90CC-21CAE57DD1C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134D890-2035-D843-B634-5C9AF6FB69B0}" type="datetimeFigureOut">
              <a:rPr lang="x-none" smtClean="0"/>
              <a:t>24/11/2021</a:t>
            </a:fld>
            <a:endParaRPr lang="x-none"/>
          </a:p>
        </p:txBody>
      </p:sp>
      <p:sp>
        <p:nvSpPr>
          <p:cNvPr id="5" name="Footer Placeholder 4">
            <a:extLst>
              <a:ext uri="{FF2B5EF4-FFF2-40B4-BE49-F238E27FC236}">
                <a16:creationId xmlns:a16="http://schemas.microsoft.com/office/drawing/2014/main" xmlns="" id="{C535C08C-A10F-2E43-BC19-CD16158AD1D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x-none"/>
          </a:p>
        </p:txBody>
      </p:sp>
      <p:sp>
        <p:nvSpPr>
          <p:cNvPr id="6" name="Slide Number Placeholder 5">
            <a:extLst>
              <a:ext uri="{FF2B5EF4-FFF2-40B4-BE49-F238E27FC236}">
                <a16:creationId xmlns:a16="http://schemas.microsoft.com/office/drawing/2014/main" xmlns="" id="{1D527526-E52E-774F-AB2C-ED0128825D5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405E084-90C3-BD4F-804B-4590A0A4DA41}" type="slidenum">
              <a:rPr lang="x-none" smtClean="0"/>
              <a:t>‹Nº›</a:t>
            </a:fld>
            <a:endParaRPr lang="x-none"/>
          </a:p>
        </p:txBody>
      </p:sp>
    </p:spTree>
    <p:extLst>
      <p:ext uri="{BB962C8B-B14F-4D97-AF65-F5344CB8AC3E}">
        <p14:creationId xmlns:p14="http://schemas.microsoft.com/office/powerpoint/2010/main" val="3791128889"/>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 id="2147483675" r:id="rId14"/>
    <p:sldLayoutId id="2147483676" r:id="rId15"/>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x-non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27.xml"/><Relationship Id="rId2" Type="http://schemas.openxmlformats.org/officeDocument/2006/relationships/tags" Target="../tags/tag1.xml"/><Relationship Id="rId1" Type="http://schemas.openxmlformats.org/officeDocument/2006/relationships/vmlDrawing" Target="../drawings/vmlDrawing1.vml"/><Relationship Id="rId6" Type="http://schemas.openxmlformats.org/officeDocument/2006/relationships/image" Target="../media/image10.emf"/><Relationship Id="rId5" Type="http://schemas.openxmlformats.org/officeDocument/2006/relationships/oleObject" Target="../embeddings/oleObject1.bin"/><Relationship Id="rId4"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27.xml"/><Relationship Id="rId2" Type="http://schemas.openxmlformats.org/officeDocument/2006/relationships/tags" Target="../tags/tag2.xml"/><Relationship Id="rId1" Type="http://schemas.openxmlformats.org/officeDocument/2006/relationships/vmlDrawing" Target="../drawings/vmlDrawing2.vml"/><Relationship Id="rId6" Type="http://schemas.openxmlformats.org/officeDocument/2006/relationships/image" Target="../media/image10.emf"/><Relationship Id="rId5" Type="http://schemas.openxmlformats.org/officeDocument/2006/relationships/oleObject" Target="../embeddings/oleObject2.bin"/><Relationship Id="rId4"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27.xml"/><Relationship Id="rId2" Type="http://schemas.openxmlformats.org/officeDocument/2006/relationships/tags" Target="../tags/tag3.xml"/><Relationship Id="rId1" Type="http://schemas.openxmlformats.org/officeDocument/2006/relationships/vmlDrawing" Target="../drawings/vmlDrawing3.vml"/><Relationship Id="rId6" Type="http://schemas.openxmlformats.org/officeDocument/2006/relationships/image" Target="../media/image10.emf"/><Relationship Id="rId5" Type="http://schemas.openxmlformats.org/officeDocument/2006/relationships/oleObject" Target="../embeddings/oleObject3.bin"/><Relationship Id="rId4"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27.xml"/><Relationship Id="rId2" Type="http://schemas.openxmlformats.org/officeDocument/2006/relationships/tags" Target="../tags/tag4.xml"/><Relationship Id="rId1" Type="http://schemas.openxmlformats.org/officeDocument/2006/relationships/vmlDrawing" Target="../drawings/vmlDrawing4.vml"/><Relationship Id="rId6" Type="http://schemas.openxmlformats.org/officeDocument/2006/relationships/image" Target="../media/image10.emf"/><Relationship Id="rId5" Type="http://schemas.openxmlformats.org/officeDocument/2006/relationships/oleObject" Target="../embeddings/oleObject4.bin"/><Relationship Id="rId4" Type="http://schemas.openxmlformats.org/officeDocument/2006/relationships/notesSlide" Target="../notesSlides/notesSlide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xmlns="" id="{1B5E7D2C-93EE-469D-8726-66BF8D83B687}"/>
              </a:ext>
            </a:extLst>
          </p:cNvPr>
          <p:cNvSpPr>
            <a:spLocks noGrp="1"/>
          </p:cNvSpPr>
          <p:nvPr>
            <p:ph type="body" sz="quarter" idx="11"/>
          </p:nvPr>
        </p:nvSpPr>
        <p:spPr>
          <a:xfrm>
            <a:off x="331126" y="2875427"/>
            <a:ext cx="9821959" cy="1582271"/>
          </a:xfrm>
        </p:spPr>
        <p:txBody>
          <a:bodyPr/>
          <a:lstStyle/>
          <a:p>
            <a:r>
              <a:rPr lang="es-ES" dirty="0"/>
              <a:t>Más sobre </a:t>
            </a:r>
            <a:r>
              <a:rPr lang="es-ES" dirty="0" smtClean="0"/>
              <a:t>los Diferentes </a:t>
            </a:r>
            <a:r>
              <a:rPr lang="es-ES" dirty="0"/>
              <a:t>estilos </a:t>
            </a:r>
            <a:endParaRPr lang="es-ES" dirty="0" smtClean="0"/>
          </a:p>
          <a:p>
            <a:r>
              <a:rPr lang="es-ES" dirty="0" smtClean="0"/>
              <a:t>de Gestión</a:t>
            </a:r>
            <a:endParaRPr lang="en-GB" dirty="0"/>
          </a:p>
        </p:txBody>
      </p:sp>
    </p:spTree>
    <p:extLst>
      <p:ext uri="{BB962C8B-B14F-4D97-AF65-F5344CB8AC3E}">
        <p14:creationId xmlns:p14="http://schemas.microsoft.com/office/powerpoint/2010/main" val="30832575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Objekt 2" hidden="1">
            <a:extLst>
              <a:ext uri="{FF2B5EF4-FFF2-40B4-BE49-F238E27FC236}">
                <a16:creationId xmlns:a16="http://schemas.microsoft.com/office/drawing/2014/main" xmlns="" id="{3177FD17-46F5-4BFB-88B3-733967FA0D87}"/>
              </a:ext>
            </a:extLst>
          </p:cNvPr>
          <p:cNvGraphicFramePr>
            <a:graphicFrameLocks noChangeAspect="1"/>
          </p:cNvGraphicFramePr>
          <p:nvPr>
            <p:custDataLst>
              <p:tags r:id="rId2"/>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030" name="think-cell Folie" r:id="rId5" imgW="592" imgH="595" progId="TCLayout.ActiveDocument.1">
                  <p:embed/>
                </p:oleObj>
              </mc:Choice>
              <mc:Fallback>
                <p:oleObj name="think-cell Folie" r:id="rId5" imgW="592" imgH="595" progId="TCLayout.ActiveDocument.1">
                  <p:embed/>
                  <p:pic>
                    <p:nvPicPr>
                      <p:cNvPr id="3" name="Objekt 2" hidden="1">
                        <a:extLst>
                          <a:ext uri="{FF2B5EF4-FFF2-40B4-BE49-F238E27FC236}">
                            <a16:creationId xmlns:a16="http://schemas.microsoft.com/office/drawing/2014/main" xmlns="" id="{3177FD17-46F5-4BFB-88B3-733967FA0D87}"/>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2" name="Textplatzhalter 1">
            <a:extLst>
              <a:ext uri="{FF2B5EF4-FFF2-40B4-BE49-F238E27FC236}">
                <a16:creationId xmlns:a16="http://schemas.microsoft.com/office/drawing/2014/main" xmlns="" id="{38B4E260-12F3-4A00-968A-9E9720209DA1}"/>
              </a:ext>
            </a:extLst>
          </p:cNvPr>
          <p:cNvSpPr>
            <a:spLocks noGrp="1"/>
          </p:cNvSpPr>
          <p:nvPr>
            <p:ph type="body" sz="quarter" idx="13"/>
          </p:nvPr>
        </p:nvSpPr>
        <p:spPr>
          <a:xfrm>
            <a:off x="1096928" y="653205"/>
            <a:ext cx="10965266" cy="916594"/>
          </a:xfrm>
        </p:spPr>
        <p:txBody>
          <a:bodyPr>
            <a:noAutofit/>
          </a:bodyPr>
          <a:lstStyle/>
          <a:p>
            <a:r>
              <a:rPr lang="es-ES" dirty="0"/>
              <a:t>Diferentes estilos de gestión y su concentración de poder</a:t>
            </a:r>
            <a:endParaRPr lang="en-GB" dirty="0"/>
          </a:p>
        </p:txBody>
      </p:sp>
      <p:sp>
        <p:nvSpPr>
          <p:cNvPr id="16" name="Subtitle 2">
            <a:extLst>
              <a:ext uri="{FF2B5EF4-FFF2-40B4-BE49-F238E27FC236}">
                <a16:creationId xmlns:a16="http://schemas.microsoft.com/office/drawing/2014/main" xmlns="" id="{E83E83C3-E01A-44F1-95FF-6540BC8C3EAB}"/>
              </a:ext>
            </a:extLst>
          </p:cNvPr>
          <p:cNvSpPr txBox="1">
            <a:spLocks/>
          </p:cNvSpPr>
          <p:nvPr/>
        </p:nvSpPr>
        <p:spPr>
          <a:xfrm>
            <a:off x="125261" y="2142491"/>
            <a:ext cx="3235088" cy="4006528"/>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lvl="0" algn="l">
              <a:lnSpc>
                <a:spcPct val="100000"/>
              </a:lnSpc>
              <a:spcBef>
                <a:spcPts val="600"/>
              </a:spcBef>
              <a:defRPr/>
            </a:pPr>
            <a:r>
              <a:rPr lang="es-ES" altLang="de-DE" sz="2000" dirty="0">
                <a:solidFill>
                  <a:srgbClr val="245473"/>
                </a:solidFill>
                <a:latin typeface="Calibri Light" panose="020F0302020204030204"/>
              </a:rPr>
              <a:t>El liderazgo carismático es un estilo que fomenta un comportamiento positivo entre los interesados y utiliza la persuasión o la fuerza de la personalidad para conseguir que se hagan las cosas y mejorar las situaciones</a:t>
            </a:r>
            <a:r>
              <a:rPr lang="es-ES" altLang="de-DE" sz="2000" dirty="0" smtClean="0">
                <a:solidFill>
                  <a:srgbClr val="245473"/>
                </a:solidFill>
                <a:latin typeface="Calibri Light" panose="020F0302020204030204"/>
              </a:rPr>
              <a:t>.</a:t>
            </a:r>
          </a:p>
          <a:p>
            <a:pPr lvl="0" algn="l">
              <a:lnSpc>
                <a:spcPct val="100000"/>
              </a:lnSpc>
              <a:spcBef>
                <a:spcPts val="600"/>
              </a:spcBef>
              <a:defRPr/>
            </a:pPr>
            <a:endParaRPr lang="es-ES" altLang="de-DE" sz="2000" dirty="0">
              <a:solidFill>
                <a:srgbClr val="245473"/>
              </a:solidFill>
              <a:latin typeface="Calibri Light" panose="020F0302020204030204"/>
            </a:endParaRPr>
          </a:p>
          <a:p>
            <a:pPr lvl="0" algn="l">
              <a:lnSpc>
                <a:spcPct val="100000"/>
              </a:lnSpc>
              <a:spcBef>
                <a:spcPts val="600"/>
              </a:spcBef>
              <a:defRPr/>
            </a:pPr>
            <a:endParaRPr lang="es-ES" altLang="de-DE" sz="2000" dirty="0" smtClean="0">
              <a:solidFill>
                <a:srgbClr val="245473"/>
              </a:solidFill>
              <a:latin typeface="Calibri Light" panose="020F0302020204030204"/>
            </a:endParaRPr>
          </a:p>
          <a:p>
            <a:pPr lvl="0" algn="l">
              <a:lnSpc>
                <a:spcPct val="100000"/>
              </a:lnSpc>
              <a:spcBef>
                <a:spcPts val="600"/>
              </a:spcBef>
              <a:defRPr/>
            </a:pPr>
            <a:r>
              <a:rPr lang="es-ES" altLang="de-DE" sz="2000" b="1" dirty="0" smtClean="0">
                <a:solidFill>
                  <a:srgbClr val="FF00FF"/>
                </a:solidFill>
                <a:latin typeface="Calibri Light" panose="020F0302020204030204"/>
              </a:rPr>
              <a:t>Este </a:t>
            </a:r>
            <a:r>
              <a:rPr lang="es-ES" altLang="de-DE" sz="2000" b="1" dirty="0">
                <a:solidFill>
                  <a:srgbClr val="FF00FF"/>
                </a:solidFill>
                <a:latin typeface="Calibri Light" panose="020F0302020204030204"/>
              </a:rPr>
              <a:t>estilo es esencial para los líderes en crisis.</a:t>
            </a:r>
            <a:endParaRPr kumimoji="0" lang="en-GB" altLang="de-DE" sz="2000" b="1" i="0" u="none" strike="noStrike" kern="1200" cap="none" spc="0" normalizeH="0" baseline="0" noProof="0" dirty="0">
              <a:ln>
                <a:noFill/>
              </a:ln>
              <a:solidFill>
                <a:srgbClr val="FF00FF"/>
              </a:solidFill>
              <a:effectLst/>
              <a:uLnTx/>
              <a:uFillTx/>
              <a:latin typeface="Calibri Light" panose="020F0302020204030204"/>
              <a:sym typeface="Wingdings" panose="05000000000000000000" pitchFamily="2" charset="2"/>
            </a:endParaRPr>
          </a:p>
        </p:txBody>
      </p:sp>
      <p:sp>
        <p:nvSpPr>
          <p:cNvPr id="27" name="Right Arrow 17">
            <a:extLst>
              <a:ext uri="{FF2B5EF4-FFF2-40B4-BE49-F238E27FC236}">
                <a16:creationId xmlns:a16="http://schemas.microsoft.com/office/drawing/2014/main" xmlns="" id="{24C088D5-C8A0-4DF7-AEC4-3E4C734E7B9D}"/>
              </a:ext>
            </a:extLst>
          </p:cNvPr>
          <p:cNvSpPr/>
          <p:nvPr/>
        </p:nvSpPr>
        <p:spPr>
          <a:xfrm>
            <a:off x="3620142" y="5562556"/>
            <a:ext cx="7948929" cy="422141"/>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600" b="0" i="0" u="none" strike="noStrike" kern="1200" cap="none" spc="0" normalizeH="0" baseline="0" noProof="0" dirty="0">
              <a:ln>
                <a:noFill/>
              </a:ln>
              <a:solidFill>
                <a:prstClr val="white"/>
              </a:solidFill>
              <a:effectLst/>
              <a:uLnTx/>
              <a:uFillTx/>
              <a:latin typeface="Calibri Light" panose="020F0302020204030204"/>
              <a:ea typeface="+mn-ea"/>
              <a:cs typeface="+mn-cs"/>
            </a:endParaRPr>
          </a:p>
        </p:txBody>
      </p:sp>
      <p:sp>
        <p:nvSpPr>
          <p:cNvPr id="28" name="TextBox 24">
            <a:extLst>
              <a:ext uri="{FF2B5EF4-FFF2-40B4-BE49-F238E27FC236}">
                <a16:creationId xmlns:a16="http://schemas.microsoft.com/office/drawing/2014/main" xmlns="" id="{520B55A0-8B09-4BC7-83B4-54F4DE472FB2}"/>
              </a:ext>
            </a:extLst>
          </p:cNvPr>
          <p:cNvSpPr txBox="1"/>
          <p:nvPr/>
        </p:nvSpPr>
        <p:spPr>
          <a:xfrm>
            <a:off x="6478498" y="5604348"/>
            <a:ext cx="2252155" cy="338554"/>
          </a:xfrm>
          <a:prstGeom prst="rect">
            <a:avLst/>
          </a:prstGeom>
          <a:noFill/>
        </p:spPr>
        <p:txBody>
          <a:bodyPr wrap="none" rtlCol="0" anchor="ctr" anchorCtr="0">
            <a:spAutoFit/>
          </a:bodyPr>
          <a:lstStyle/>
          <a:p>
            <a:pPr lvl="0" algn="ctr">
              <a:defRPr/>
            </a:pPr>
            <a:r>
              <a:rPr lang="en-GB" sz="1600" dirty="0" err="1">
                <a:solidFill>
                  <a:prstClr val="white"/>
                </a:solidFill>
                <a:latin typeface="Calibri Light" panose="020F0302020204030204"/>
                <a:ea typeface="Lato Light" panose="020F0502020204030203" pitchFamily="34" charset="0"/>
                <a:cs typeface="Lato Light" panose="020F0502020204030203" pitchFamily="34" charset="0"/>
              </a:rPr>
              <a:t>Precisión</a:t>
            </a:r>
            <a:r>
              <a:rPr lang="en-GB" sz="1600" dirty="0">
                <a:solidFill>
                  <a:prstClr val="white"/>
                </a:solidFill>
                <a:latin typeface="Calibri Light" panose="020F0302020204030204"/>
                <a:ea typeface="Lato Light" panose="020F0502020204030203" pitchFamily="34" charset="0"/>
                <a:cs typeface="Lato Light" panose="020F0502020204030203" pitchFamily="34" charset="0"/>
              </a:rPr>
              <a:t> de la </a:t>
            </a:r>
            <a:r>
              <a:rPr lang="en-GB" sz="1600" dirty="0" err="1">
                <a:solidFill>
                  <a:prstClr val="white"/>
                </a:solidFill>
                <a:latin typeface="Calibri Light" panose="020F0302020204030204"/>
                <a:ea typeface="Lato Light" panose="020F0502020204030203" pitchFamily="34" charset="0"/>
                <a:cs typeface="Lato Light" panose="020F0502020204030203" pitchFamily="34" charset="0"/>
              </a:rPr>
              <a:t>normativa</a:t>
            </a:r>
            <a:endParaRPr kumimoji="0" lang="en-GB" sz="1600" b="0" i="0" u="none" strike="noStrike" kern="1200" cap="none" spc="0" normalizeH="0" baseline="0" noProof="0" dirty="0">
              <a:ln>
                <a:noFill/>
              </a:ln>
              <a:solidFill>
                <a:prstClr val="white"/>
              </a:solidFill>
              <a:effectLst/>
              <a:uLnTx/>
              <a:uFillTx/>
              <a:latin typeface="Calibri Light" panose="020F0302020204030204"/>
              <a:ea typeface="Lato Light" panose="020F0502020204030203" pitchFamily="34" charset="0"/>
              <a:cs typeface="Lato Light" panose="020F0502020204030203" pitchFamily="34" charset="0"/>
            </a:endParaRPr>
          </a:p>
        </p:txBody>
      </p:sp>
      <p:sp>
        <p:nvSpPr>
          <p:cNvPr id="29" name="TextBox 24">
            <a:extLst>
              <a:ext uri="{FF2B5EF4-FFF2-40B4-BE49-F238E27FC236}">
                <a16:creationId xmlns:a16="http://schemas.microsoft.com/office/drawing/2014/main" xmlns="" id="{BF9EAD28-BC5A-4A9B-9686-BF8AA3E1E7E8}"/>
              </a:ext>
            </a:extLst>
          </p:cNvPr>
          <p:cNvSpPr txBox="1"/>
          <p:nvPr/>
        </p:nvSpPr>
        <p:spPr>
          <a:xfrm>
            <a:off x="3630879" y="5635125"/>
            <a:ext cx="453970" cy="276999"/>
          </a:xfrm>
          <a:prstGeom prst="rect">
            <a:avLst/>
          </a:prstGeom>
          <a:noFill/>
        </p:spPr>
        <p:txBody>
          <a:bodyPr wrap="none" rtlCol="0" anchor="ctr" anchorCtr="0">
            <a:spAutoFit/>
          </a:bodyPr>
          <a:lstStyle/>
          <a:p>
            <a:pPr lvl="0" algn="ctr">
              <a:defRPr/>
            </a:pPr>
            <a:r>
              <a:rPr lang="en-GB" sz="1200" dirty="0" err="1">
                <a:solidFill>
                  <a:prstClr val="white"/>
                </a:solidFill>
                <a:latin typeface="Calibri Light" panose="020F0302020204030204"/>
                <a:ea typeface="Lato Light" panose="020F0502020204030203" pitchFamily="34" charset="0"/>
                <a:cs typeface="Lato Light" panose="020F0502020204030203" pitchFamily="34" charset="0"/>
              </a:rPr>
              <a:t>Bajo</a:t>
            </a:r>
            <a:endParaRPr kumimoji="0" lang="en-GB" sz="1200" b="0" i="0" u="none" strike="noStrike" kern="1200" cap="none" spc="0" normalizeH="0" baseline="0" noProof="0" dirty="0">
              <a:ln>
                <a:noFill/>
              </a:ln>
              <a:solidFill>
                <a:prstClr val="white"/>
              </a:solidFill>
              <a:effectLst/>
              <a:uLnTx/>
              <a:uFillTx/>
              <a:latin typeface="Calibri Light" panose="020F0302020204030204"/>
              <a:ea typeface="Lato Light" panose="020F0502020204030203" pitchFamily="34" charset="0"/>
              <a:cs typeface="Lato Light" panose="020F0502020204030203" pitchFamily="34" charset="0"/>
            </a:endParaRPr>
          </a:p>
        </p:txBody>
      </p:sp>
      <p:sp>
        <p:nvSpPr>
          <p:cNvPr id="43" name="TextBox 24">
            <a:extLst>
              <a:ext uri="{FF2B5EF4-FFF2-40B4-BE49-F238E27FC236}">
                <a16:creationId xmlns:a16="http://schemas.microsoft.com/office/drawing/2014/main" xmlns="" id="{A3C6156D-9573-438A-8535-955F790409E5}"/>
              </a:ext>
            </a:extLst>
          </p:cNvPr>
          <p:cNvSpPr txBox="1"/>
          <p:nvPr/>
        </p:nvSpPr>
        <p:spPr>
          <a:xfrm>
            <a:off x="10916071" y="5635124"/>
            <a:ext cx="434863" cy="276999"/>
          </a:xfrm>
          <a:prstGeom prst="rect">
            <a:avLst/>
          </a:prstGeom>
          <a:noFill/>
        </p:spPr>
        <p:txBody>
          <a:bodyPr wrap="none" rtlCol="0" anchor="ctr" anchorCtr="0">
            <a:spAutoFit/>
          </a:bodyPr>
          <a:lstStyle/>
          <a:p>
            <a:pPr lvl="0" algn="ctr">
              <a:defRPr/>
            </a:pPr>
            <a:r>
              <a:rPr lang="en-GB" sz="1200" dirty="0">
                <a:solidFill>
                  <a:prstClr val="white"/>
                </a:solidFill>
                <a:latin typeface="Calibri Light" panose="020F0302020204030204"/>
                <a:ea typeface="Lato Light" panose="020F0502020204030203" pitchFamily="34" charset="0"/>
                <a:cs typeface="Lato Light" panose="020F0502020204030203" pitchFamily="34" charset="0"/>
              </a:rPr>
              <a:t>Alto</a:t>
            </a:r>
            <a:endParaRPr kumimoji="0" lang="en-GB" sz="1200" b="0" i="0" u="none" strike="noStrike" kern="1200" cap="none" spc="0" normalizeH="0" baseline="0" noProof="0" dirty="0">
              <a:ln>
                <a:noFill/>
              </a:ln>
              <a:solidFill>
                <a:prstClr val="white"/>
              </a:solidFill>
              <a:effectLst/>
              <a:uLnTx/>
              <a:uFillTx/>
              <a:latin typeface="Calibri Light" panose="020F0302020204030204"/>
              <a:ea typeface="Lato Light" panose="020F0502020204030203" pitchFamily="34" charset="0"/>
              <a:cs typeface="Lato Light" panose="020F0502020204030203" pitchFamily="34" charset="0"/>
            </a:endParaRPr>
          </a:p>
        </p:txBody>
      </p:sp>
      <p:grpSp>
        <p:nvGrpSpPr>
          <p:cNvPr id="5" name="Gruppieren 4">
            <a:extLst>
              <a:ext uri="{FF2B5EF4-FFF2-40B4-BE49-F238E27FC236}">
                <a16:creationId xmlns:a16="http://schemas.microsoft.com/office/drawing/2014/main" xmlns="" id="{5E1312A6-FDD5-4B03-A270-8FDAFB8E5354}"/>
              </a:ext>
            </a:extLst>
          </p:cNvPr>
          <p:cNvGrpSpPr/>
          <p:nvPr/>
        </p:nvGrpSpPr>
        <p:grpSpPr>
          <a:xfrm rot="16200000">
            <a:off x="1928342" y="3613374"/>
            <a:ext cx="3584812" cy="422141"/>
            <a:chOff x="3272821" y="4174914"/>
            <a:chExt cx="8093278" cy="422141"/>
          </a:xfrm>
        </p:grpSpPr>
        <p:sp>
          <p:nvSpPr>
            <p:cNvPr id="44" name="Right Arrow 17">
              <a:extLst>
                <a:ext uri="{FF2B5EF4-FFF2-40B4-BE49-F238E27FC236}">
                  <a16:creationId xmlns:a16="http://schemas.microsoft.com/office/drawing/2014/main" xmlns="" id="{E9B301DF-3E89-4B3B-9AF3-9E3E792A7240}"/>
                </a:ext>
              </a:extLst>
            </p:cNvPr>
            <p:cNvSpPr/>
            <p:nvPr/>
          </p:nvSpPr>
          <p:spPr>
            <a:xfrm>
              <a:off x="3417170" y="4174914"/>
              <a:ext cx="7948929" cy="422141"/>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600" b="0" i="0" u="none" strike="noStrike" kern="1200" cap="none" spc="0" normalizeH="0" baseline="0" noProof="0" dirty="0">
                <a:ln>
                  <a:noFill/>
                </a:ln>
                <a:solidFill>
                  <a:prstClr val="white"/>
                </a:solidFill>
                <a:effectLst/>
                <a:uLnTx/>
                <a:uFillTx/>
                <a:latin typeface="Calibri Light" panose="020F0302020204030204"/>
                <a:ea typeface="+mn-ea"/>
                <a:cs typeface="+mn-cs"/>
              </a:endParaRPr>
            </a:p>
          </p:txBody>
        </p:sp>
        <p:sp>
          <p:nvSpPr>
            <p:cNvPr id="45" name="TextBox 24">
              <a:extLst>
                <a:ext uri="{FF2B5EF4-FFF2-40B4-BE49-F238E27FC236}">
                  <a16:creationId xmlns:a16="http://schemas.microsoft.com/office/drawing/2014/main" xmlns="" id="{FCD8F182-56D8-48B2-9B58-641922F8B9D8}"/>
                </a:ext>
              </a:extLst>
            </p:cNvPr>
            <p:cNvSpPr txBox="1"/>
            <p:nvPr/>
          </p:nvSpPr>
          <p:spPr>
            <a:xfrm>
              <a:off x="4947104" y="4216718"/>
              <a:ext cx="4909001" cy="338554"/>
            </a:xfrm>
            <a:prstGeom prst="rect">
              <a:avLst/>
            </a:prstGeom>
            <a:noFill/>
          </p:spPr>
          <p:txBody>
            <a:bodyPr wrap="none" rtlCol="0" anchor="ctr" anchorCtr="0">
              <a:spAutoFit/>
            </a:bodyPr>
            <a:lstStyle/>
            <a:p>
              <a:pPr lvl="0" algn="ctr">
                <a:defRPr/>
              </a:pPr>
              <a:r>
                <a:rPr lang="en-GB" sz="1600" dirty="0" err="1">
                  <a:solidFill>
                    <a:prstClr val="white"/>
                  </a:solidFill>
                  <a:latin typeface="Calibri Light" panose="020F0302020204030204"/>
                  <a:ea typeface="Lato Light" panose="020F0502020204030203" pitchFamily="34" charset="0"/>
                  <a:cs typeface="Lato Light" panose="020F0502020204030203" pitchFamily="34" charset="0"/>
                </a:rPr>
                <a:t>Concentración</a:t>
              </a:r>
              <a:r>
                <a:rPr lang="en-GB" sz="1600" dirty="0">
                  <a:solidFill>
                    <a:prstClr val="white"/>
                  </a:solidFill>
                  <a:latin typeface="Calibri Light" panose="020F0302020204030204"/>
                  <a:ea typeface="Lato Light" panose="020F0502020204030203" pitchFamily="34" charset="0"/>
                  <a:cs typeface="Lato Light" panose="020F0502020204030203" pitchFamily="34" charset="0"/>
                </a:rPr>
                <a:t> de </a:t>
              </a:r>
              <a:r>
                <a:rPr lang="en-GB" sz="1600" dirty="0" err="1">
                  <a:solidFill>
                    <a:prstClr val="white"/>
                  </a:solidFill>
                  <a:latin typeface="Calibri Light" panose="020F0302020204030204"/>
                  <a:ea typeface="Lato Light" panose="020F0502020204030203" pitchFamily="34" charset="0"/>
                  <a:cs typeface="Lato Light" panose="020F0502020204030203" pitchFamily="34" charset="0"/>
                </a:rPr>
                <a:t>poder</a:t>
              </a:r>
              <a:endParaRPr kumimoji="0" lang="en-GB" sz="1600" b="0" i="0" u="none" strike="noStrike" kern="1200" cap="none" spc="0" normalizeH="0" baseline="0" noProof="0" dirty="0">
                <a:ln>
                  <a:noFill/>
                </a:ln>
                <a:solidFill>
                  <a:prstClr val="white"/>
                </a:solidFill>
                <a:effectLst/>
                <a:uLnTx/>
                <a:uFillTx/>
                <a:latin typeface="Calibri Light" panose="020F0302020204030204"/>
                <a:ea typeface="Lato Light" panose="020F0502020204030203" pitchFamily="34" charset="0"/>
                <a:cs typeface="Lato Light" panose="020F0502020204030203" pitchFamily="34" charset="0"/>
              </a:endParaRPr>
            </a:p>
          </p:txBody>
        </p:sp>
        <p:sp>
          <p:nvSpPr>
            <p:cNvPr id="46" name="TextBox 24">
              <a:extLst>
                <a:ext uri="{FF2B5EF4-FFF2-40B4-BE49-F238E27FC236}">
                  <a16:creationId xmlns:a16="http://schemas.microsoft.com/office/drawing/2014/main" xmlns="" id="{6B595F1A-B1CA-41F7-B780-48089704D64B}"/>
                </a:ext>
              </a:extLst>
            </p:cNvPr>
            <p:cNvSpPr txBox="1"/>
            <p:nvPr/>
          </p:nvSpPr>
          <p:spPr>
            <a:xfrm>
              <a:off x="3272821" y="4247475"/>
              <a:ext cx="1024909" cy="276999"/>
            </a:xfrm>
            <a:prstGeom prst="rect">
              <a:avLst/>
            </a:prstGeom>
            <a:noFill/>
          </p:spPr>
          <p:txBody>
            <a:bodyPr wrap="none" rtlCol="0" anchor="ctr" anchorCtr="0">
              <a:spAutoFit/>
            </a:bodyPr>
            <a:lstStyle/>
            <a:p>
              <a:pPr lvl="0" algn="ctr">
                <a:defRPr/>
              </a:pPr>
              <a:r>
                <a:rPr lang="en-GB" sz="1200" dirty="0" err="1">
                  <a:solidFill>
                    <a:prstClr val="white"/>
                  </a:solidFill>
                  <a:latin typeface="Calibri Light" panose="020F0302020204030204"/>
                  <a:ea typeface="Lato Light" panose="020F0502020204030203" pitchFamily="34" charset="0"/>
                  <a:cs typeface="Lato Light" panose="020F0502020204030203" pitchFamily="34" charset="0"/>
                </a:rPr>
                <a:t>Bajo</a:t>
              </a:r>
              <a:endParaRPr kumimoji="0" lang="en-GB" sz="1200" b="0" i="0" u="none" strike="noStrike" kern="1200" cap="none" spc="0" normalizeH="0" baseline="0" noProof="0" dirty="0">
                <a:ln>
                  <a:noFill/>
                </a:ln>
                <a:solidFill>
                  <a:prstClr val="white"/>
                </a:solidFill>
                <a:effectLst/>
                <a:uLnTx/>
                <a:uFillTx/>
                <a:latin typeface="Calibri Light" panose="020F0302020204030204"/>
                <a:ea typeface="Lato Light" panose="020F0502020204030203" pitchFamily="34" charset="0"/>
                <a:cs typeface="Lato Light" panose="020F0502020204030203" pitchFamily="34" charset="0"/>
              </a:endParaRPr>
            </a:p>
          </p:txBody>
        </p:sp>
        <p:sp>
          <p:nvSpPr>
            <p:cNvPr id="47" name="TextBox 24">
              <a:extLst>
                <a:ext uri="{FF2B5EF4-FFF2-40B4-BE49-F238E27FC236}">
                  <a16:creationId xmlns:a16="http://schemas.microsoft.com/office/drawing/2014/main" xmlns="" id="{8561A4B0-C805-4F46-B40F-04E3C8802104}"/>
                </a:ext>
              </a:extLst>
            </p:cNvPr>
            <p:cNvSpPr txBox="1"/>
            <p:nvPr/>
          </p:nvSpPr>
          <p:spPr>
            <a:xfrm>
              <a:off x="10048494" y="4247484"/>
              <a:ext cx="981772" cy="276999"/>
            </a:xfrm>
            <a:prstGeom prst="rect">
              <a:avLst/>
            </a:prstGeom>
            <a:noFill/>
          </p:spPr>
          <p:txBody>
            <a:bodyPr wrap="none" rtlCol="0" anchor="ctr" anchorCtr="0">
              <a:spAutoFit/>
            </a:bodyPr>
            <a:lstStyle/>
            <a:p>
              <a:pPr lvl="0" algn="ctr">
                <a:defRPr/>
              </a:pPr>
              <a:r>
                <a:rPr lang="en-GB" sz="1200" dirty="0">
                  <a:solidFill>
                    <a:prstClr val="white"/>
                  </a:solidFill>
                  <a:latin typeface="Calibri Light" panose="020F0302020204030204"/>
                  <a:ea typeface="Lato Light" panose="020F0502020204030203" pitchFamily="34" charset="0"/>
                  <a:cs typeface="Lato Light" panose="020F0502020204030203" pitchFamily="34" charset="0"/>
                </a:rPr>
                <a:t>Alto</a:t>
              </a:r>
              <a:endParaRPr kumimoji="0" lang="en-GB" sz="1200" b="0" i="0" u="none" strike="noStrike" kern="1200" cap="none" spc="0" normalizeH="0" baseline="0" noProof="0" dirty="0">
                <a:ln>
                  <a:noFill/>
                </a:ln>
                <a:solidFill>
                  <a:prstClr val="white"/>
                </a:solidFill>
                <a:effectLst/>
                <a:uLnTx/>
                <a:uFillTx/>
                <a:latin typeface="Calibri Light" panose="020F0302020204030204"/>
                <a:ea typeface="Lato Light" panose="020F0502020204030203" pitchFamily="34" charset="0"/>
                <a:cs typeface="Lato Light" panose="020F0502020204030203" pitchFamily="34" charset="0"/>
              </a:endParaRPr>
            </a:p>
          </p:txBody>
        </p:sp>
      </p:grpSp>
      <p:sp>
        <p:nvSpPr>
          <p:cNvPr id="6" name="Rechteck 5">
            <a:extLst>
              <a:ext uri="{FF2B5EF4-FFF2-40B4-BE49-F238E27FC236}">
                <a16:creationId xmlns:a16="http://schemas.microsoft.com/office/drawing/2014/main" xmlns="" id="{6C1725C5-FA36-4F05-8154-6D0FD99DA0EC}"/>
              </a:ext>
            </a:extLst>
          </p:cNvPr>
          <p:cNvSpPr/>
          <p:nvPr/>
        </p:nvSpPr>
        <p:spPr>
          <a:xfrm>
            <a:off x="4287670" y="2304839"/>
            <a:ext cx="2030089" cy="697353"/>
          </a:xfrm>
          <a:prstGeom prst="rect">
            <a:avLst/>
          </a:prstGeom>
          <a:solidFill>
            <a:srgbClr val="DDE3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defRPr/>
            </a:pPr>
            <a:r>
              <a:rPr lang="en-GB" dirty="0" err="1">
                <a:solidFill>
                  <a:srgbClr val="44546A"/>
                </a:solidFill>
              </a:rPr>
              <a:t>Estilo</a:t>
            </a:r>
            <a:r>
              <a:rPr lang="en-GB" dirty="0">
                <a:solidFill>
                  <a:srgbClr val="44546A"/>
                </a:solidFill>
              </a:rPr>
              <a:t> de </a:t>
            </a:r>
            <a:r>
              <a:rPr lang="en-GB" dirty="0" err="1" smtClean="0">
                <a:solidFill>
                  <a:srgbClr val="44546A"/>
                </a:solidFill>
              </a:rPr>
              <a:t>Gestión</a:t>
            </a:r>
            <a:r>
              <a:rPr lang="en-GB" dirty="0" smtClean="0">
                <a:solidFill>
                  <a:srgbClr val="44546A"/>
                </a:solidFill>
              </a:rPr>
              <a:t> </a:t>
            </a:r>
            <a:r>
              <a:rPr lang="en-GB" dirty="0" err="1" smtClean="0">
                <a:solidFill>
                  <a:srgbClr val="44546A"/>
                </a:solidFill>
              </a:rPr>
              <a:t>Carismático</a:t>
            </a:r>
            <a:endParaRPr kumimoji="0" lang="en-GB" sz="1800" b="0" i="0" u="none" strike="noStrike" kern="1200" cap="none" spc="0" normalizeH="0" baseline="0" noProof="0" dirty="0">
              <a:ln>
                <a:noFill/>
              </a:ln>
              <a:solidFill>
                <a:srgbClr val="44546A"/>
              </a:solidFill>
              <a:effectLst/>
              <a:uLnTx/>
              <a:uFillTx/>
              <a:latin typeface="Calibri" panose="020F0502020204030204"/>
              <a:ea typeface="+mn-ea"/>
              <a:cs typeface="+mn-cs"/>
            </a:endParaRPr>
          </a:p>
        </p:txBody>
      </p:sp>
      <p:sp>
        <p:nvSpPr>
          <p:cNvPr id="48" name="Rechteck 47">
            <a:extLst>
              <a:ext uri="{FF2B5EF4-FFF2-40B4-BE49-F238E27FC236}">
                <a16:creationId xmlns:a16="http://schemas.microsoft.com/office/drawing/2014/main" xmlns="" id="{6D61FF5E-B650-47C2-BBEA-64827CA5EEB9}"/>
              </a:ext>
            </a:extLst>
          </p:cNvPr>
          <p:cNvSpPr/>
          <p:nvPr/>
        </p:nvSpPr>
        <p:spPr>
          <a:xfrm>
            <a:off x="6579561" y="2303503"/>
            <a:ext cx="2030089" cy="697353"/>
          </a:xfrm>
          <a:prstGeom prst="rect">
            <a:avLst/>
          </a:prstGeom>
          <a:solidFill>
            <a:srgbClr val="F95C2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defRPr/>
            </a:pPr>
            <a:r>
              <a:rPr lang="en-GB" dirty="0" err="1">
                <a:solidFill>
                  <a:prstClr val="white"/>
                </a:solidFill>
              </a:rPr>
              <a:t>Estilo</a:t>
            </a:r>
            <a:r>
              <a:rPr lang="en-GB" dirty="0">
                <a:solidFill>
                  <a:prstClr val="white"/>
                </a:solidFill>
              </a:rPr>
              <a:t> de </a:t>
            </a:r>
            <a:r>
              <a:rPr lang="en-GB" dirty="0" err="1" smtClean="0">
                <a:solidFill>
                  <a:prstClr val="white"/>
                </a:solidFill>
              </a:rPr>
              <a:t>Gestión</a:t>
            </a:r>
            <a:r>
              <a:rPr lang="en-GB" dirty="0" smtClean="0">
                <a:solidFill>
                  <a:prstClr val="white"/>
                </a:solidFill>
              </a:rPr>
              <a:t> </a:t>
            </a:r>
            <a:r>
              <a:rPr lang="en-GB" dirty="0" err="1" smtClean="0">
                <a:solidFill>
                  <a:prstClr val="white"/>
                </a:solidFill>
              </a:rPr>
              <a:t>Patriarcal</a:t>
            </a: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9" name="Rechteck 48">
            <a:extLst>
              <a:ext uri="{FF2B5EF4-FFF2-40B4-BE49-F238E27FC236}">
                <a16:creationId xmlns:a16="http://schemas.microsoft.com/office/drawing/2014/main" xmlns="" id="{EFCE4C44-E305-4865-9BAB-FF16089F661B}"/>
              </a:ext>
            </a:extLst>
          </p:cNvPr>
          <p:cNvSpPr/>
          <p:nvPr/>
        </p:nvSpPr>
        <p:spPr>
          <a:xfrm>
            <a:off x="8871452" y="2303502"/>
            <a:ext cx="2030089" cy="697353"/>
          </a:xfrm>
          <a:prstGeom prst="rect">
            <a:avLst/>
          </a:prstGeom>
          <a:solidFill>
            <a:srgbClr val="2454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defRPr/>
            </a:pPr>
            <a:r>
              <a:rPr lang="en-GB" dirty="0" err="1">
                <a:solidFill>
                  <a:prstClr val="white"/>
                </a:solidFill>
              </a:rPr>
              <a:t>Estilo</a:t>
            </a:r>
            <a:r>
              <a:rPr lang="en-GB" dirty="0">
                <a:solidFill>
                  <a:prstClr val="white"/>
                </a:solidFill>
              </a:rPr>
              <a:t> de </a:t>
            </a:r>
            <a:r>
              <a:rPr lang="en-GB" dirty="0" err="1" smtClean="0">
                <a:solidFill>
                  <a:prstClr val="white"/>
                </a:solidFill>
              </a:rPr>
              <a:t>Gestión</a:t>
            </a:r>
            <a:r>
              <a:rPr lang="en-GB" dirty="0" smtClean="0">
                <a:solidFill>
                  <a:prstClr val="white"/>
                </a:solidFill>
              </a:rPr>
              <a:t> </a:t>
            </a:r>
            <a:r>
              <a:rPr lang="en-GB" dirty="0" err="1" smtClean="0">
                <a:solidFill>
                  <a:prstClr val="white"/>
                </a:solidFill>
              </a:rPr>
              <a:t>Autoritario</a:t>
            </a: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0" name="Rechteck 49">
            <a:extLst>
              <a:ext uri="{FF2B5EF4-FFF2-40B4-BE49-F238E27FC236}">
                <a16:creationId xmlns:a16="http://schemas.microsoft.com/office/drawing/2014/main" xmlns="" id="{F3237D7E-FB6A-4628-B409-4450A142F6B0}"/>
              </a:ext>
            </a:extLst>
          </p:cNvPr>
          <p:cNvSpPr/>
          <p:nvPr/>
        </p:nvSpPr>
        <p:spPr>
          <a:xfrm>
            <a:off x="7725507" y="4858550"/>
            <a:ext cx="2030089" cy="697353"/>
          </a:xfrm>
          <a:prstGeom prst="rect">
            <a:avLst/>
          </a:prstGeom>
          <a:solidFill>
            <a:srgbClr val="C01F7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defRPr/>
            </a:pPr>
            <a:r>
              <a:rPr lang="en-GB" dirty="0" err="1">
                <a:solidFill>
                  <a:prstClr val="white"/>
                </a:solidFill>
              </a:rPr>
              <a:t>Estilo</a:t>
            </a:r>
            <a:r>
              <a:rPr lang="en-GB" dirty="0">
                <a:solidFill>
                  <a:prstClr val="white"/>
                </a:solidFill>
              </a:rPr>
              <a:t> de </a:t>
            </a:r>
            <a:r>
              <a:rPr lang="en-GB" dirty="0" err="1" smtClean="0">
                <a:solidFill>
                  <a:prstClr val="white"/>
                </a:solidFill>
              </a:rPr>
              <a:t>Gestión</a:t>
            </a:r>
            <a:r>
              <a:rPr lang="en-GB" dirty="0" smtClean="0">
                <a:solidFill>
                  <a:prstClr val="white"/>
                </a:solidFill>
              </a:rPr>
              <a:t> </a:t>
            </a:r>
            <a:r>
              <a:rPr lang="en-GB" dirty="0" err="1" smtClean="0">
                <a:solidFill>
                  <a:prstClr val="white"/>
                </a:solidFill>
              </a:rPr>
              <a:t>Burocrático</a:t>
            </a: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1" name="Rechteck 50">
            <a:extLst>
              <a:ext uri="{FF2B5EF4-FFF2-40B4-BE49-F238E27FC236}">
                <a16:creationId xmlns:a16="http://schemas.microsoft.com/office/drawing/2014/main" xmlns="" id="{F26C3B5F-13F6-4EC4-BC9F-2339E543F47C}"/>
              </a:ext>
            </a:extLst>
          </p:cNvPr>
          <p:cNvSpPr/>
          <p:nvPr/>
        </p:nvSpPr>
        <p:spPr>
          <a:xfrm>
            <a:off x="4287669" y="3262964"/>
            <a:ext cx="6845834" cy="1523012"/>
          </a:xfrm>
          <a:prstGeom prst="rect">
            <a:avLst/>
          </a:prstGeom>
          <a:solidFill>
            <a:srgbClr val="DDE3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defRPr/>
            </a:pPr>
            <a:r>
              <a:rPr lang="es-ES" sz="1600" dirty="0">
                <a:solidFill>
                  <a:srgbClr val="44546A"/>
                </a:solidFill>
              </a:rPr>
              <a:t>Estos líderes son elocuentes en la comunicación, se sienten igualmente cómodos en situaciones individuales y de grupo y poseen habilidades personales como la humildad, la empatía y la compasión. Los líderes carismáticos también deben ser reflexivos, capaces de autoevaluarse con facilidad y solicitar la opinión de otros líderes. Ser flexible y capaz de adaptarse rápidamente a entornos y percepciones cambiantes también es clave.</a:t>
            </a:r>
            <a:endParaRPr kumimoji="0" lang="en-GB" sz="1600" b="0" i="0" u="none" strike="noStrike" kern="1200" cap="none" spc="0" normalizeH="0" baseline="0" noProof="0" dirty="0">
              <a:ln>
                <a:noFill/>
              </a:ln>
              <a:solidFill>
                <a:srgbClr val="44546A"/>
              </a:solidFill>
              <a:effectLst/>
              <a:uLnTx/>
              <a:uFillTx/>
              <a:latin typeface="Calibri" panose="020F0502020204030204"/>
              <a:ea typeface="+mn-ea"/>
              <a:cs typeface="+mn-cs"/>
            </a:endParaRPr>
          </a:p>
        </p:txBody>
      </p:sp>
      <p:sp>
        <p:nvSpPr>
          <p:cNvPr id="7" name="Gleichschenkliges Dreieck 6">
            <a:extLst>
              <a:ext uri="{FF2B5EF4-FFF2-40B4-BE49-F238E27FC236}">
                <a16:creationId xmlns:a16="http://schemas.microsoft.com/office/drawing/2014/main" xmlns="" id="{A42D4479-8D2E-4018-B724-5C34FBC605C6}"/>
              </a:ext>
            </a:extLst>
          </p:cNvPr>
          <p:cNvSpPr/>
          <p:nvPr/>
        </p:nvSpPr>
        <p:spPr>
          <a:xfrm rot="10800000">
            <a:off x="4999518" y="3052557"/>
            <a:ext cx="606391" cy="160921"/>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5841030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Objekt 2" hidden="1">
            <a:extLst>
              <a:ext uri="{FF2B5EF4-FFF2-40B4-BE49-F238E27FC236}">
                <a16:creationId xmlns:a16="http://schemas.microsoft.com/office/drawing/2014/main" xmlns="" id="{3177FD17-46F5-4BFB-88B3-733967FA0D87}"/>
              </a:ext>
            </a:extLst>
          </p:cNvPr>
          <p:cNvGraphicFramePr>
            <a:graphicFrameLocks noChangeAspect="1"/>
          </p:cNvGraphicFramePr>
          <p:nvPr>
            <p:custDataLst>
              <p:tags r:id="rId2"/>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2054" name="think-cell Folie" r:id="rId5" imgW="592" imgH="595" progId="TCLayout.ActiveDocument.1">
                  <p:embed/>
                </p:oleObj>
              </mc:Choice>
              <mc:Fallback>
                <p:oleObj name="think-cell Folie" r:id="rId5" imgW="592" imgH="595" progId="TCLayout.ActiveDocument.1">
                  <p:embed/>
                  <p:pic>
                    <p:nvPicPr>
                      <p:cNvPr id="3" name="Objekt 2" hidden="1">
                        <a:extLst>
                          <a:ext uri="{FF2B5EF4-FFF2-40B4-BE49-F238E27FC236}">
                            <a16:creationId xmlns:a16="http://schemas.microsoft.com/office/drawing/2014/main" xmlns="" id="{3177FD17-46F5-4BFB-88B3-733967FA0D87}"/>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2" name="Textplatzhalter 1">
            <a:extLst>
              <a:ext uri="{FF2B5EF4-FFF2-40B4-BE49-F238E27FC236}">
                <a16:creationId xmlns:a16="http://schemas.microsoft.com/office/drawing/2014/main" xmlns="" id="{38B4E260-12F3-4A00-968A-9E9720209DA1}"/>
              </a:ext>
            </a:extLst>
          </p:cNvPr>
          <p:cNvSpPr>
            <a:spLocks noGrp="1"/>
          </p:cNvSpPr>
          <p:nvPr>
            <p:ph type="body" sz="quarter" idx="13"/>
          </p:nvPr>
        </p:nvSpPr>
        <p:spPr>
          <a:xfrm>
            <a:off x="1964145" y="333575"/>
            <a:ext cx="9073969" cy="1136016"/>
          </a:xfrm>
        </p:spPr>
        <p:txBody>
          <a:bodyPr>
            <a:normAutofit/>
          </a:bodyPr>
          <a:lstStyle/>
          <a:p>
            <a:r>
              <a:rPr lang="es-ES" dirty="0"/>
              <a:t>Diferentes estilos de </a:t>
            </a:r>
            <a:r>
              <a:rPr lang="es-ES" dirty="0" smtClean="0"/>
              <a:t>Gestión </a:t>
            </a:r>
            <a:r>
              <a:rPr lang="es-ES" dirty="0"/>
              <a:t>y su concentración de </a:t>
            </a:r>
            <a:r>
              <a:rPr lang="es-ES" dirty="0" smtClean="0"/>
              <a:t>Poder</a:t>
            </a:r>
            <a:endParaRPr lang="en-GB" dirty="0"/>
          </a:p>
        </p:txBody>
      </p:sp>
      <p:sp>
        <p:nvSpPr>
          <p:cNvPr id="16" name="Subtitle 2">
            <a:extLst>
              <a:ext uri="{FF2B5EF4-FFF2-40B4-BE49-F238E27FC236}">
                <a16:creationId xmlns:a16="http://schemas.microsoft.com/office/drawing/2014/main" xmlns="" id="{E83E83C3-E01A-44F1-95FF-6540BC8C3EAB}"/>
              </a:ext>
            </a:extLst>
          </p:cNvPr>
          <p:cNvSpPr txBox="1">
            <a:spLocks/>
          </p:cNvSpPr>
          <p:nvPr/>
        </p:nvSpPr>
        <p:spPr>
          <a:xfrm>
            <a:off x="278382" y="1924777"/>
            <a:ext cx="2810071" cy="4483582"/>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lvl="0" algn="l">
              <a:lnSpc>
                <a:spcPct val="100000"/>
              </a:lnSpc>
              <a:spcBef>
                <a:spcPts val="600"/>
              </a:spcBef>
              <a:defRPr/>
            </a:pPr>
            <a:r>
              <a:rPr lang="es-ES" altLang="de-DE" sz="2200" dirty="0">
                <a:solidFill>
                  <a:srgbClr val="44546A"/>
                </a:solidFill>
                <a:latin typeface="Calibri Light" panose="020F0302020204030204"/>
              </a:rPr>
              <a:t>El estilo de liderazgo patriarcal se parece al autocrático. Se da principalmente en las empresas familiares. La persona responsable de tomar las decisiones es la única que manda. Sin embargo, el líder debe cumplir una función de modelo que puede equipararse a la de un patriarca.</a:t>
            </a:r>
            <a:endParaRPr kumimoji="0" lang="en-GB" sz="2200" b="0" i="0" u="none" strike="noStrike" kern="1200" cap="none" spc="0" normalizeH="0" baseline="0" noProof="0" dirty="0">
              <a:ln>
                <a:noFill/>
              </a:ln>
              <a:solidFill>
                <a:srgbClr val="44546A"/>
              </a:solidFill>
              <a:effectLst/>
              <a:uLnTx/>
              <a:uFillTx/>
              <a:latin typeface="Calibri Light" panose="020F0302020204030204"/>
              <a:ea typeface="+mn-ea"/>
              <a:cs typeface="Open Sans Light"/>
              <a:sym typeface="Wingdings" panose="05000000000000000000" pitchFamily="2" charset="2"/>
            </a:endParaRPr>
          </a:p>
        </p:txBody>
      </p:sp>
      <p:sp>
        <p:nvSpPr>
          <p:cNvPr id="27" name="Right Arrow 17">
            <a:extLst>
              <a:ext uri="{FF2B5EF4-FFF2-40B4-BE49-F238E27FC236}">
                <a16:creationId xmlns:a16="http://schemas.microsoft.com/office/drawing/2014/main" xmlns="" id="{24C088D5-C8A0-4DF7-AEC4-3E4C734E7B9D}"/>
              </a:ext>
            </a:extLst>
          </p:cNvPr>
          <p:cNvSpPr/>
          <p:nvPr/>
        </p:nvSpPr>
        <p:spPr>
          <a:xfrm>
            <a:off x="3620142" y="5562556"/>
            <a:ext cx="7948929" cy="422141"/>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600" b="0" i="0" u="none" strike="noStrike" kern="1200" cap="none" spc="0" normalizeH="0" baseline="0" noProof="0" dirty="0">
              <a:ln>
                <a:noFill/>
              </a:ln>
              <a:solidFill>
                <a:prstClr val="white"/>
              </a:solidFill>
              <a:effectLst/>
              <a:uLnTx/>
              <a:uFillTx/>
              <a:latin typeface="Calibri Light" panose="020F0302020204030204"/>
              <a:ea typeface="+mn-ea"/>
              <a:cs typeface="+mn-cs"/>
            </a:endParaRPr>
          </a:p>
        </p:txBody>
      </p:sp>
      <p:sp>
        <p:nvSpPr>
          <p:cNvPr id="28" name="TextBox 24">
            <a:extLst>
              <a:ext uri="{FF2B5EF4-FFF2-40B4-BE49-F238E27FC236}">
                <a16:creationId xmlns:a16="http://schemas.microsoft.com/office/drawing/2014/main" xmlns="" id="{520B55A0-8B09-4BC7-83B4-54F4DE472FB2}"/>
              </a:ext>
            </a:extLst>
          </p:cNvPr>
          <p:cNvSpPr txBox="1"/>
          <p:nvPr/>
        </p:nvSpPr>
        <p:spPr>
          <a:xfrm>
            <a:off x="6478498" y="5604348"/>
            <a:ext cx="2252155" cy="338554"/>
          </a:xfrm>
          <a:prstGeom prst="rect">
            <a:avLst/>
          </a:prstGeom>
          <a:noFill/>
        </p:spPr>
        <p:txBody>
          <a:bodyPr wrap="none" rtlCol="0" anchor="ctr" anchorCtr="0">
            <a:spAutoFit/>
          </a:bodyPr>
          <a:lstStyle/>
          <a:p>
            <a:pPr lvl="0" algn="ctr">
              <a:defRPr/>
            </a:pPr>
            <a:r>
              <a:rPr lang="en-GB" sz="1600" dirty="0" err="1">
                <a:solidFill>
                  <a:prstClr val="white"/>
                </a:solidFill>
                <a:latin typeface="Calibri Light" panose="020F0302020204030204"/>
                <a:ea typeface="Lato Light" panose="020F0502020204030203" pitchFamily="34" charset="0"/>
                <a:cs typeface="Lato Light" panose="020F0502020204030203" pitchFamily="34" charset="0"/>
              </a:rPr>
              <a:t>Precisión</a:t>
            </a:r>
            <a:r>
              <a:rPr lang="en-GB" sz="1600" dirty="0">
                <a:solidFill>
                  <a:prstClr val="white"/>
                </a:solidFill>
                <a:latin typeface="Calibri Light" panose="020F0302020204030204"/>
                <a:ea typeface="Lato Light" panose="020F0502020204030203" pitchFamily="34" charset="0"/>
                <a:cs typeface="Lato Light" panose="020F0502020204030203" pitchFamily="34" charset="0"/>
              </a:rPr>
              <a:t> de la </a:t>
            </a:r>
            <a:r>
              <a:rPr lang="en-GB" sz="1600" dirty="0" err="1">
                <a:solidFill>
                  <a:prstClr val="white"/>
                </a:solidFill>
                <a:latin typeface="Calibri Light" panose="020F0302020204030204"/>
                <a:ea typeface="Lato Light" panose="020F0502020204030203" pitchFamily="34" charset="0"/>
                <a:cs typeface="Lato Light" panose="020F0502020204030203" pitchFamily="34" charset="0"/>
              </a:rPr>
              <a:t>normativa</a:t>
            </a:r>
            <a:endParaRPr kumimoji="0" lang="en-GB" sz="1600" b="0" i="0" u="none" strike="noStrike" kern="1200" cap="none" spc="0" normalizeH="0" baseline="0" noProof="0" dirty="0">
              <a:ln>
                <a:noFill/>
              </a:ln>
              <a:solidFill>
                <a:prstClr val="white"/>
              </a:solidFill>
              <a:effectLst/>
              <a:uLnTx/>
              <a:uFillTx/>
              <a:latin typeface="Calibri Light" panose="020F0302020204030204"/>
              <a:ea typeface="Lato Light" panose="020F0502020204030203" pitchFamily="34" charset="0"/>
              <a:cs typeface="Lato Light" panose="020F0502020204030203" pitchFamily="34" charset="0"/>
            </a:endParaRPr>
          </a:p>
        </p:txBody>
      </p:sp>
      <p:sp>
        <p:nvSpPr>
          <p:cNvPr id="29" name="TextBox 24">
            <a:extLst>
              <a:ext uri="{FF2B5EF4-FFF2-40B4-BE49-F238E27FC236}">
                <a16:creationId xmlns:a16="http://schemas.microsoft.com/office/drawing/2014/main" xmlns="" id="{BF9EAD28-BC5A-4A9B-9686-BF8AA3E1E7E8}"/>
              </a:ext>
            </a:extLst>
          </p:cNvPr>
          <p:cNvSpPr txBox="1"/>
          <p:nvPr/>
        </p:nvSpPr>
        <p:spPr>
          <a:xfrm>
            <a:off x="3630879" y="5635125"/>
            <a:ext cx="453970" cy="276999"/>
          </a:xfrm>
          <a:prstGeom prst="rect">
            <a:avLst/>
          </a:prstGeom>
          <a:noFill/>
        </p:spPr>
        <p:txBody>
          <a:bodyPr wrap="none" rtlCol="0" anchor="ctr" anchorCtr="0">
            <a:spAutoFit/>
          </a:bodyPr>
          <a:lstStyle/>
          <a:p>
            <a:pPr lvl="0" algn="ctr">
              <a:defRPr/>
            </a:pPr>
            <a:r>
              <a:rPr lang="en-GB" sz="1200" dirty="0" err="1">
                <a:solidFill>
                  <a:prstClr val="white"/>
                </a:solidFill>
                <a:latin typeface="Calibri Light" panose="020F0302020204030204"/>
                <a:ea typeface="Lato Light" panose="020F0502020204030203" pitchFamily="34" charset="0"/>
                <a:cs typeface="Lato Light" panose="020F0502020204030203" pitchFamily="34" charset="0"/>
              </a:rPr>
              <a:t>Bajo</a:t>
            </a:r>
            <a:endParaRPr kumimoji="0" lang="en-GB" sz="1200" b="0" i="0" u="none" strike="noStrike" kern="1200" cap="none" spc="0" normalizeH="0" baseline="0" noProof="0" dirty="0">
              <a:ln>
                <a:noFill/>
              </a:ln>
              <a:solidFill>
                <a:prstClr val="white"/>
              </a:solidFill>
              <a:effectLst/>
              <a:uLnTx/>
              <a:uFillTx/>
              <a:latin typeface="Calibri Light" panose="020F0302020204030204"/>
              <a:ea typeface="Lato Light" panose="020F0502020204030203" pitchFamily="34" charset="0"/>
              <a:cs typeface="Lato Light" panose="020F0502020204030203" pitchFamily="34" charset="0"/>
            </a:endParaRPr>
          </a:p>
        </p:txBody>
      </p:sp>
      <p:sp>
        <p:nvSpPr>
          <p:cNvPr id="43" name="TextBox 24">
            <a:extLst>
              <a:ext uri="{FF2B5EF4-FFF2-40B4-BE49-F238E27FC236}">
                <a16:creationId xmlns:a16="http://schemas.microsoft.com/office/drawing/2014/main" xmlns="" id="{A3C6156D-9573-438A-8535-955F790409E5}"/>
              </a:ext>
            </a:extLst>
          </p:cNvPr>
          <p:cNvSpPr txBox="1"/>
          <p:nvPr/>
        </p:nvSpPr>
        <p:spPr>
          <a:xfrm>
            <a:off x="10916071" y="5635124"/>
            <a:ext cx="434863" cy="276999"/>
          </a:xfrm>
          <a:prstGeom prst="rect">
            <a:avLst/>
          </a:prstGeom>
          <a:noFill/>
        </p:spPr>
        <p:txBody>
          <a:bodyPr wrap="none" rtlCol="0" anchor="ctr" anchorCtr="0">
            <a:spAutoFit/>
          </a:bodyPr>
          <a:lstStyle/>
          <a:p>
            <a:pPr lvl="0" algn="ctr">
              <a:defRPr/>
            </a:pPr>
            <a:r>
              <a:rPr lang="en-GB" sz="1200" dirty="0">
                <a:solidFill>
                  <a:prstClr val="white"/>
                </a:solidFill>
                <a:latin typeface="Calibri Light" panose="020F0302020204030204"/>
                <a:ea typeface="Lato Light" panose="020F0502020204030203" pitchFamily="34" charset="0"/>
                <a:cs typeface="Lato Light" panose="020F0502020204030203" pitchFamily="34" charset="0"/>
              </a:rPr>
              <a:t>Alto</a:t>
            </a:r>
            <a:endParaRPr kumimoji="0" lang="en-GB" sz="1200" b="0" i="0" u="none" strike="noStrike" kern="1200" cap="none" spc="0" normalizeH="0" baseline="0" noProof="0" dirty="0">
              <a:ln>
                <a:noFill/>
              </a:ln>
              <a:solidFill>
                <a:prstClr val="white"/>
              </a:solidFill>
              <a:effectLst/>
              <a:uLnTx/>
              <a:uFillTx/>
              <a:latin typeface="Calibri Light" panose="020F0302020204030204"/>
              <a:ea typeface="Lato Light" panose="020F0502020204030203" pitchFamily="34" charset="0"/>
              <a:cs typeface="Lato Light" panose="020F0502020204030203" pitchFamily="34" charset="0"/>
            </a:endParaRPr>
          </a:p>
        </p:txBody>
      </p:sp>
      <p:grpSp>
        <p:nvGrpSpPr>
          <p:cNvPr id="5" name="Gruppieren 4">
            <a:extLst>
              <a:ext uri="{FF2B5EF4-FFF2-40B4-BE49-F238E27FC236}">
                <a16:creationId xmlns:a16="http://schemas.microsoft.com/office/drawing/2014/main" xmlns="" id="{5E1312A6-FDD5-4B03-A270-8FDAFB8E5354}"/>
              </a:ext>
            </a:extLst>
          </p:cNvPr>
          <p:cNvGrpSpPr/>
          <p:nvPr/>
        </p:nvGrpSpPr>
        <p:grpSpPr>
          <a:xfrm rot="16200000">
            <a:off x="1928342" y="3613374"/>
            <a:ext cx="3584812" cy="422141"/>
            <a:chOff x="3272821" y="4174914"/>
            <a:chExt cx="8093278" cy="422141"/>
          </a:xfrm>
        </p:grpSpPr>
        <p:sp>
          <p:nvSpPr>
            <p:cNvPr id="44" name="Right Arrow 17">
              <a:extLst>
                <a:ext uri="{FF2B5EF4-FFF2-40B4-BE49-F238E27FC236}">
                  <a16:creationId xmlns:a16="http://schemas.microsoft.com/office/drawing/2014/main" xmlns="" id="{E9B301DF-3E89-4B3B-9AF3-9E3E792A7240}"/>
                </a:ext>
              </a:extLst>
            </p:cNvPr>
            <p:cNvSpPr/>
            <p:nvPr/>
          </p:nvSpPr>
          <p:spPr>
            <a:xfrm>
              <a:off x="3417170" y="4174914"/>
              <a:ext cx="7948929" cy="422141"/>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600" b="0" i="0" u="none" strike="noStrike" kern="1200" cap="none" spc="0" normalizeH="0" baseline="0" noProof="0" dirty="0">
                <a:ln>
                  <a:noFill/>
                </a:ln>
                <a:solidFill>
                  <a:prstClr val="white"/>
                </a:solidFill>
                <a:effectLst/>
                <a:uLnTx/>
                <a:uFillTx/>
                <a:latin typeface="Calibri Light" panose="020F0302020204030204"/>
                <a:ea typeface="+mn-ea"/>
                <a:cs typeface="+mn-cs"/>
              </a:endParaRPr>
            </a:p>
          </p:txBody>
        </p:sp>
        <p:sp>
          <p:nvSpPr>
            <p:cNvPr id="45" name="TextBox 24">
              <a:extLst>
                <a:ext uri="{FF2B5EF4-FFF2-40B4-BE49-F238E27FC236}">
                  <a16:creationId xmlns:a16="http://schemas.microsoft.com/office/drawing/2014/main" xmlns="" id="{FCD8F182-56D8-48B2-9B58-641922F8B9D8}"/>
                </a:ext>
              </a:extLst>
            </p:cNvPr>
            <p:cNvSpPr txBox="1"/>
            <p:nvPr/>
          </p:nvSpPr>
          <p:spPr>
            <a:xfrm>
              <a:off x="4947104" y="4216718"/>
              <a:ext cx="4909001" cy="338554"/>
            </a:xfrm>
            <a:prstGeom prst="rect">
              <a:avLst/>
            </a:prstGeom>
            <a:noFill/>
          </p:spPr>
          <p:txBody>
            <a:bodyPr wrap="none" rtlCol="0" anchor="ctr" anchorCtr="0">
              <a:spAutoFit/>
            </a:bodyPr>
            <a:lstStyle/>
            <a:p>
              <a:pPr lvl="0" algn="ctr">
                <a:defRPr/>
              </a:pPr>
              <a:r>
                <a:rPr lang="en-GB" sz="1600" dirty="0" err="1">
                  <a:solidFill>
                    <a:prstClr val="white"/>
                  </a:solidFill>
                  <a:latin typeface="Calibri Light" panose="020F0302020204030204"/>
                  <a:ea typeface="Lato Light" panose="020F0502020204030203" pitchFamily="34" charset="0"/>
                  <a:cs typeface="Lato Light" panose="020F0502020204030203" pitchFamily="34" charset="0"/>
                </a:rPr>
                <a:t>Concentración</a:t>
              </a:r>
              <a:r>
                <a:rPr lang="en-GB" sz="1600" dirty="0">
                  <a:solidFill>
                    <a:prstClr val="white"/>
                  </a:solidFill>
                  <a:latin typeface="Calibri Light" panose="020F0302020204030204"/>
                  <a:ea typeface="Lato Light" panose="020F0502020204030203" pitchFamily="34" charset="0"/>
                  <a:cs typeface="Lato Light" panose="020F0502020204030203" pitchFamily="34" charset="0"/>
                </a:rPr>
                <a:t> de </a:t>
              </a:r>
              <a:r>
                <a:rPr lang="en-GB" sz="1600" dirty="0" err="1">
                  <a:solidFill>
                    <a:prstClr val="white"/>
                  </a:solidFill>
                  <a:latin typeface="Calibri Light" panose="020F0302020204030204"/>
                  <a:ea typeface="Lato Light" panose="020F0502020204030203" pitchFamily="34" charset="0"/>
                  <a:cs typeface="Lato Light" panose="020F0502020204030203" pitchFamily="34" charset="0"/>
                </a:rPr>
                <a:t>poder</a:t>
              </a:r>
              <a:endParaRPr kumimoji="0" lang="en-GB" sz="1600" b="0" i="0" u="none" strike="noStrike" kern="1200" cap="none" spc="0" normalizeH="0" baseline="0" noProof="0" dirty="0">
                <a:ln>
                  <a:noFill/>
                </a:ln>
                <a:solidFill>
                  <a:prstClr val="white"/>
                </a:solidFill>
                <a:effectLst/>
                <a:uLnTx/>
                <a:uFillTx/>
                <a:latin typeface="Calibri Light" panose="020F0302020204030204"/>
                <a:ea typeface="Lato Light" panose="020F0502020204030203" pitchFamily="34" charset="0"/>
                <a:cs typeface="Lato Light" panose="020F0502020204030203" pitchFamily="34" charset="0"/>
              </a:endParaRPr>
            </a:p>
          </p:txBody>
        </p:sp>
        <p:sp>
          <p:nvSpPr>
            <p:cNvPr id="46" name="TextBox 24">
              <a:extLst>
                <a:ext uri="{FF2B5EF4-FFF2-40B4-BE49-F238E27FC236}">
                  <a16:creationId xmlns:a16="http://schemas.microsoft.com/office/drawing/2014/main" xmlns="" id="{6B595F1A-B1CA-41F7-B780-48089704D64B}"/>
                </a:ext>
              </a:extLst>
            </p:cNvPr>
            <p:cNvSpPr txBox="1"/>
            <p:nvPr/>
          </p:nvSpPr>
          <p:spPr>
            <a:xfrm>
              <a:off x="3272821" y="4247475"/>
              <a:ext cx="1024909" cy="276999"/>
            </a:xfrm>
            <a:prstGeom prst="rect">
              <a:avLst/>
            </a:prstGeom>
            <a:noFill/>
          </p:spPr>
          <p:txBody>
            <a:bodyPr wrap="none" rtlCol="0" anchor="ctr" anchorCtr="0">
              <a:spAutoFit/>
            </a:bodyPr>
            <a:lstStyle/>
            <a:p>
              <a:pPr lvl="0" algn="ctr">
                <a:defRPr/>
              </a:pPr>
              <a:r>
                <a:rPr lang="en-GB" sz="1200" dirty="0" err="1">
                  <a:solidFill>
                    <a:prstClr val="white"/>
                  </a:solidFill>
                  <a:latin typeface="Calibri Light" panose="020F0302020204030204"/>
                  <a:ea typeface="Lato Light" panose="020F0502020204030203" pitchFamily="34" charset="0"/>
                  <a:cs typeface="Lato Light" panose="020F0502020204030203" pitchFamily="34" charset="0"/>
                </a:rPr>
                <a:t>Bajo</a:t>
              </a:r>
              <a:endParaRPr kumimoji="0" lang="en-GB" sz="1200" b="0" i="0" u="none" strike="noStrike" kern="1200" cap="none" spc="0" normalizeH="0" baseline="0" noProof="0" dirty="0">
                <a:ln>
                  <a:noFill/>
                </a:ln>
                <a:solidFill>
                  <a:prstClr val="white"/>
                </a:solidFill>
                <a:effectLst/>
                <a:uLnTx/>
                <a:uFillTx/>
                <a:latin typeface="Calibri Light" panose="020F0302020204030204"/>
                <a:ea typeface="Lato Light" panose="020F0502020204030203" pitchFamily="34" charset="0"/>
                <a:cs typeface="Lato Light" panose="020F0502020204030203" pitchFamily="34" charset="0"/>
              </a:endParaRPr>
            </a:p>
          </p:txBody>
        </p:sp>
        <p:sp>
          <p:nvSpPr>
            <p:cNvPr id="47" name="TextBox 24">
              <a:extLst>
                <a:ext uri="{FF2B5EF4-FFF2-40B4-BE49-F238E27FC236}">
                  <a16:creationId xmlns:a16="http://schemas.microsoft.com/office/drawing/2014/main" xmlns="" id="{8561A4B0-C805-4F46-B40F-04E3C8802104}"/>
                </a:ext>
              </a:extLst>
            </p:cNvPr>
            <p:cNvSpPr txBox="1"/>
            <p:nvPr/>
          </p:nvSpPr>
          <p:spPr>
            <a:xfrm>
              <a:off x="10048494" y="4247484"/>
              <a:ext cx="981772" cy="276999"/>
            </a:xfrm>
            <a:prstGeom prst="rect">
              <a:avLst/>
            </a:prstGeom>
            <a:noFill/>
          </p:spPr>
          <p:txBody>
            <a:bodyPr wrap="none" rtlCol="0" anchor="ctr" anchorCtr="0">
              <a:spAutoFit/>
            </a:bodyPr>
            <a:lstStyle/>
            <a:p>
              <a:pPr lvl="0" algn="ctr">
                <a:defRPr/>
              </a:pPr>
              <a:r>
                <a:rPr lang="en-GB" sz="1200" dirty="0">
                  <a:solidFill>
                    <a:prstClr val="white"/>
                  </a:solidFill>
                  <a:latin typeface="Calibri Light" panose="020F0302020204030204"/>
                  <a:ea typeface="Lato Light" panose="020F0502020204030203" pitchFamily="34" charset="0"/>
                  <a:cs typeface="Lato Light" panose="020F0502020204030203" pitchFamily="34" charset="0"/>
                </a:rPr>
                <a:t>Alto</a:t>
              </a:r>
              <a:endParaRPr kumimoji="0" lang="en-GB" sz="1200" b="0" i="0" u="none" strike="noStrike" kern="1200" cap="none" spc="0" normalizeH="0" baseline="0" noProof="0" dirty="0">
                <a:ln>
                  <a:noFill/>
                </a:ln>
                <a:solidFill>
                  <a:prstClr val="white"/>
                </a:solidFill>
                <a:effectLst/>
                <a:uLnTx/>
                <a:uFillTx/>
                <a:latin typeface="Calibri Light" panose="020F0302020204030204"/>
                <a:ea typeface="Lato Light" panose="020F0502020204030203" pitchFamily="34" charset="0"/>
                <a:cs typeface="Lato Light" panose="020F0502020204030203" pitchFamily="34" charset="0"/>
              </a:endParaRPr>
            </a:p>
          </p:txBody>
        </p:sp>
      </p:grpSp>
      <p:sp>
        <p:nvSpPr>
          <p:cNvPr id="6" name="Rechteck 5">
            <a:extLst>
              <a:ext uri="{FF2B5EF4-FFF2-40B4-BE49-F238E27FC236}">
                <a16:creationId xmlns:a16="http://schemas.microsoft.com/office/drawing/2014/main" xmlns="" id="{6C1725C5-FA36-4F05-8154-6D0FD99DA0EC}"/>
              </a:ext>
            </a:extLst>
          </p:cNvPr>
          <p:cNvSpPr/>
          <p:nvPr/>
        </p:nvSpPr>
        <p:spPr>
          <a:xfrm>
            <a:off x="4287670" y="2165627"/>
            <a:ext cx="2030089" cy="697353"/>
          </a:xfrm>
          <a:prstGeom prst="rect">
            <a:avLst/>
          </a:prstGeom>
          <a:solidFill>
            <a:srgbClr val="DDE3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defRPr/>
            </a:pPr>
            <a:r>
              <a:rPr lang="en-GB" dirty="0" err="1">
                <a:solidFill>
                  <a:srgbClr val="44546A"/>
                </a:solidFill>
              </a:rPr>
              <a:t>Estilo</a:t>
            </a:r>
            <a:r>
              <a:rPr lang="en-GB" dirty="0">
                <a:solidFill>
                  <a:srgbClr val="44546A"/>
                </a:solidFill>
              </a:rPr>
              <a:t> de </a:t>
            </a:r>
            <a:r>
              <a:rPr lang="en-GB" dirty="0" err="1" smtClean="0">
                <a:solidFill>
                  <a:srgbClr val="44546A"/>
                </a:solidFill>
              </a:rPr>
              <a:t>Gestión</a:t>
            </a:r>
            <a:r>
              <a:rPr lang="en-GB" dirty="0" smtClean="0">
                <a:solidFill>
                  <a:srgbClr val="44546A"/>
                </a:solidFill>
              </a:rPr>
              <a:t> </a:t>
            </a:r>
            <a:r>
              <a:rPr lang="en-GB" dirty="0" err="1" smtClean="0">
                <a:solidFill>
                  <a:srgbClr val="44546A"/>
                </a:solidFill>
              </a:rPr>
              <a:t>Carismático</a:t>
            </a:r>
            <a:endParaRPr kumimoji="0" lang="en-GB" sz="1800" b="0" i="0" u="none" strike="noStrike" kern="1200" cap="none" spc="0" normalizeH="0" baseline="0" noProof="0" dirty="0">
              <a:ln>
                <a:noFill/>
              </a:ln>
              <a:solidFill>
                <a:srgbClr val="44546A"/>
              </a:solidFill>
              <a:effectLst/>
              <a:uLnTx/>
              <a:uFillTx/>
              <a:latin typeface="Calibri" panose="020F0502020204030204"/>
              <a:ea typeface="+mn-ea"/>
              <a:cs typeface="+mn-cs"/>
            </a:endParaRPr>
          </a:p>
        </p:txBody>
      </p:sp>
      <p:sp>
        <p:nvSpPr>
          <p:cNvPr id="48" name="Rechteck 47">
            <a:extLst>
              <a:ext uri="{FF2B5EF4-FFF2-40B4-BE49-F238E27FC236}">
                <a16:creationId xmlns:a16="http://schemas.microsoft.com/office/drawing/2014/main" xmlns="" id="{6D61FF5E-B650-47C2-BBEA-64827CA5EEB9}"/>
              </a:ext>
            </a:extLst>
          </p:cNvPr>
          <p:cNvSpPr/>
          <p:nvPr/>
        </p:nvSpPr>
        <p:spPr>
          <a:xfrm>
            <a:off x="6589530" y="2142491"/>
            <a:ext cx="2030089" cy="697353"/>
          </a:xfrm>
          <a:prstGeom prst="rect">
            <a:avLst/>
          </a:prstGeom>
          <a:solidFill>
            <a:srgbClr val="F95C2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defRPr/>
            </a:pPr>
            <a:r>
              <a:rPr lang="en-GB" dirty="0" err="1">
                <a:solidFill>
                  <a:prstClr val="white"/>
                </a:solidFill>
              </a:rPr>
              <a:t>Estilo</a:t>
            </a:r>
            <a:r>
              <a:rPr lang="en-GB" dirty="0">
                <a:solidFill>
                  <a:prstClr val="white"/>
                </a:solidFill>
              </a:rPr>
              <a:t> de </a:t>
            </a:r>
            <a:r>
              <a:rPr lang="en-GB" dirty="0" err="1" smtClean="0">
                <a:solidFill>
                  <a:prstClr val="white"/>
                </a:solidFill>
              </a:rPr>
              <a:t>Gestión</a:t>
            </a:r>
            <a:r>
              <a:rPr lang="en-GB" dirty="0" smtClean="0">
                <a:solidFill>
                  <a:prstClr val="white"/>
                </a:solidFill>
              </a:rPr>
              <a:t> </a:t>
            </a:r>
            <a:r>
              <a:rPr lang="en-GB" dirty="0" err="1" smtClean="0">
                <a:solidFill>
                  <a:prstClr val="white"/>
                </a:solidFill>
              </a:rPr>
              <a:t>Patriarcal</a:t>
            </a: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9" name="Rechteck 48">
            <a:extLst>
              <a:ext uri="{FF2B5EF4-FFF2-40B4-BE49-F238E27FC236}">
                <a16:creationId xmlns:a16="http://schemas.microsoft.com/office/drawing/2014/main" xmlns="" id="{EFCE4C44-E305-4865-9BAB-FF16089F661B}"/>
              </a:ext>
            </a:extLst>
          </p:cNvPr>
          <p:cNvSpPr/>
          <p:nvPr/>
        </p:nvSpPr>
        <p:spPr>
          <a:xfrm>
            <a:off x="8871452" y="2142491"/>
            <a:ext cx="2030089" cy="697353"/>
          </a:xfrm>
          <a:prstGeom prst="rect">
            <a:avLst/>
          </a:prstGeom>
          <a:solidFill>
            <a:srgbClr val="2454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defRPr/>
            </a:pPr>
            <a:r>
              <a:rPr lang="en-GB" dirty="0" err="1">
                <a:solidFill>
                  <a:prstClr val="white"/>
                </a:solidFill>
              </a:rPr>
              <a:t>Estilo</a:t>
            </a:r>
            <a:r>
              <a:rPr lang="en-GB" dirty="0">
                <a:solidFill>
                  <a:prstClr val="white"/>
                </a:solidFill>
              </a:rPr>
              <a:t> de </a:t>
            </a:r>
            <a:r>
              <a:rPr lang="en-GB" dirty="0" err="1" smtClean="0">
                <a:solidFill>
                  <a:prstClr val="white"/>
                </a:solidFill>
              </a:rPr>
              <a:t>Gestión</a:t>
            </a:r>
            <a:r>
              <a:rPr lang="en-GB" dirty="0" smtClean="0">
                <a:solidFill>
                  <a:prstClr val="white"/>
                </a:solidFill>
              </a:rPr>
              <a:t> </a:t>
            </a:r>
            <a:r>
              <a:rPr lang="en-GB" dirty="0" err="1" smtClean="0">
                <a:solidFill>
                  <a:prstClr val="white"/>
                </a:solidFill>
              </a:rPr>
              <a:t>Autoritario</a:t>
            </a: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0" name="Rechteck 49">
            <a:extLst>
              <a:ext uri="{FF2B5EF4-FFF2-40B4-BE49-F238E27FC236}">
                <a16:creationId xmlns:a16="http://schemas.microsoft.com/office/drawing/2014/main" xmlns="" id="{F3237D7E-FB6A-4628-B409-4450A142F6B0}"/>
              </a:ext>
            </a:extLst>
          </p:cNvPr>
          <p:cNvSpPr/>
          <p:nvPr/>
        </p:nvSpPr>
        <p:spPr>
          <a:xfrm>
            <a:off x="7725507" y="4910297"/>
            <a:ext cx="2030089" cy="697353"/>
          </a:xfrm>
          <a:prstGeom prst="rect">
            <a:avLst/>
          </a:prstGeom>
          <a:solidFill>
            <a:srgbClr val="C01F7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defRPr/>
            </a:pPr>
            <a:r>
              <a:rPr lang="en-GB" dirty="0" err="1">
                <a:solidFill>
                  <a:prstClr val="white"/>
                </a:solidFill>
              </a:rPr>
              <a:t>Estilo</a:t>
            </a:r>
            <a:r>
              <a:rPr lang="en-GB" dirty="0">
                <a:solidFill>
                  <a:prstClr val="white"/>
                </a:solidFill>
              </a:rPr>
              <a:t> de </a:t>
            </a:r>
            <a:r>
              <a:rPr lang="en-GB" dirty="0" err="1" smtClean="0">
                <a:solidFill>
                  <a:prstClr val="white"/>
                </a:solidFill>
              </a:rPr>
              <a:t>Gestión</a:t>
            </a:r>
            <a:r>
              <a:rPr lang="en-GB" dirty="0" smtClean="0">
                <a:solidFill>
                  <a:prstClr val="white"/>
                </a:solidFill>
              </a:rPr>
              <a:t> </a:t>
            </a:r>
            <a:r>
              <a:rPr lang="en-GB" dirty="0" err="1" smtClean="0">
                <a:solidFill>
                  <a:prstClr val="white"/>
                </a:solidFill>
              </a:rPr>
              <a:t>Burocrático</a:t>
            </a: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1" name="Rechteck 50">
            <a:extLst>
              <a:ext uri="{FF2B5EF4-FFF2-40B4-BE49-F238E27FC236}">
                <a16:creationId xmlns:a16="http://schemas.microsoft.com/office/drawing/2014/main" xmlns="" id="{F26C3B5F-13F6-4EC4-BC9F-2339E543F47C}"/>
              </a:ext>
            </a:extLst>
          </p:cNvPr>
          <p:cNvSpPr/>
          <p:nvPr/>
        </p:nvSpPr>
        <p:spPr>
          <a:xfrm>
            <a:off x="4287669" y="3115131"/>
            <a:ext cx="6613872" cy="1741747"/>
          </a:xfrm>
          <a:prstGeom prst="rect">
            <a:avLst/>
          </a:prstGeom>
          <a:solidFill>
            <a:srgbClr val="F95C2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lvl="0" indent="-171450">
              <a:buFont typeface="Arial" panose="020B0604020202020204" pitchFamily="34" charset="0"/>
              <a:buChar char="•"/>
              <a:defRPr/>
            </a:pPr>
            <a:r>
              <a:rPr lang="es-ES" sz="1600" dirty="0">
                <a:solidFill>
                  <a:prstClr val="white"/>
                </a:solidFill>
              </a:rPr>
              <a:t>El propietario actúa como una figura </a:t>
            </a:r>
            <a:r>
              <a:rPr lang="es-ES" sz="1600" dirty="0" err="1" smtClean="0">
                <a:solidFill>
                  <a:prstClr val="white"/>
                </a:solidFill>
              </a:rPr>
              <a:t>estrcita</a:t>
            </a:r>
            <a:r>
              <a:rPr lang="es-ES" sz="1600" dirty="0" smtClean="0">
                <a:solidFill>
                  <a:prstClr val="white"/>
                </a:solidFill>
              </a:rPr>
              <a:t> paterna/materna.</a:t>
            </a:r>
          </a:p>
          <a:p>
            <a:pPr marL="171450" lvl="0" indent="-171450">
              <a:buFont typeface="Arial" panose="020B0604020202020204" pitchFamily="34" charset="0"/>
              <a:buChar char="•"/>
              <a:defRPr/>
            </a:pPr>
            <a:r>
              <a:rPr lang="es-ES" sz="1600" dirty="0" smtClean="0">
                <a:solidFill>
                  <a:prstClr val="white"/>
                </a:solidFill>
              </a:rPr>
              <a:t>Los </a:t>
            </a:r>
            <a:r>
              <a:rPr lang="es-ES" sz="1600" dirty="0">
                <a:solidFill>
                  <a:prstClr val="white"/>
                </a:solidFill>
              </a:rPr>
              <a:t>empleados saben qué reglas deben </a:t>
            </a:r>
            <a:r>
              <a:rPr lang="es-ES" sz="1600" dirty="0" smtClean="0">
                <a:solidFill>
                  <a:prstClr val="white"/>
                </a:solidFill>
              </a:rPr>
              <a:t>seguir</a:t>
            </a:r>
          </a:p>
          <a:p>
            <a:pPr marL="171450" lvl="0" indent="-171450">
              <a:buFont typeface="Arial" panose="020B0604020202020204" pitchFamily="34" charset="0"/>
              <a:buChar char="•"/>
              <a:defRPr/>
            </a:pPr>
            <a:r>
              <a:rPr lang="es-ES" sz="1600" dirty="0" smtClean="0">
                <a:solidFill>
                  <a:prstClr val="white"/>
                </a:solidFill>
              </a:rPr>
              <a:t>El </a:t>
            </a:r>
            <a:r>
              <a:rPr lang="es-ES" sz="1600" dirty="0">
                <a:solidFill>
                  <a:prstClr val="white"/>
                </a:solidFill>
              </a:rPr>
              <a:t>tiempo necesario para tomar decisiones importantes es extremadamente corto (ya que no se requiere retroalimentación</a:t>
            </a:r>
            <a:r>
              <a:rPr lang="es-ES" sz="1600" dirty="0" smtClean="0">
                <a:solidFill>
                  <a:prstClr val="white"/>
                </a:solidFill>
              </a:rPr>
              <a:t>)</a:t>
            </a:r>
          </a:p>
          <a:p>
            <a:pPr marL="171450" lvl="0" indent="-171450">
              <a:buFont typeface="Arial" panose="020B0604020202020204" pitchFamily="34" charset="0"/>
              <a:buChar char="•"/>
              <a:defRPr/>
            </a:pPr>
            <a:r>
              <a:rPr lang="es-ES" sz="1600" dirty="0" smtClean="0">
                <a:solidFill>
                  <a:prstClr val="white"/>
                </a:solidFill>
              </a:rPr>
              <a:t>Se </a:t>
            </a:r>
            <a:r>
              <a:rPr lang="es-ES" sz="1600" dirty="0">
                <a:solidFill>
                  <a:prstClr val="white"/>
                </a:solidFill>
              </a:rPr>
              <a:t>suprime la creatividad y la motivación de la </a:t>
            </a:r>
            <a:r>
              <a:rPr lang="es-ES" sz="1600" dirty="0" smtClean="0">
                <a:solidFill>
                  <a:prstClr val="white"/>
                </a:solidFill>
              </a:rPr>
              <a:t>organización</a:t>
            </a:r>
          </a:p>
          <a:p>
            <a:pPr marL="742950" lvl="1" indent="-285750">
              <a:buFont typeface="Calibri" panose="020F0502020204030204" pitchFamily="34" charset="0"/>
              <a:buChar char="→"/>
              <a:defRPr/>
            </a:pPr>
            <a:r>
              <a:rPr lang="es-ES" sz="1600" dirty="0" smtClean="0">
                <a:solidFill>
                  <a:prstClr val="white"/>
                </a:solidFill>
              </a:rPr>
              <a:t>Puede </a:t>
            </a:r>
            <a:r>
              <a:rPr lang="es-ES" sz="1600" dirty="0">
                <a:solidFill>
                  <a:prstClr val="white"/>
                </a:solidFill>
              </a:rPr>
              <a:t>dar lugar a decisiones erróneas, si el poder de decisión es responsabilidad exclusiva del único responsable</a:t>
            </a:r>
            <a:endParaRPr kumimoji="0" lang="en-GB" sz="1600" b="0" i="0" u="none" strike="noStrike" kern="1200" cap="none" spc="0" normalizeH="0" baseline="0" noProof="0" dirty="0">
              <a:ln>
                <a:noFill/>
              </a:ln>
              <a:solidFill>
                <a:prstClr val="white"/>
              </a:solidFill>
              <a:effectLst/>
              <a:uLnTx/>
              <a:uFillTx/>
              <a:latin typeface="Calibri" panose="020F0502020204030204"/>
              <a:ea typeface="+mn-ea"/>
              <a:cs typeface="+mn-cs"/>
              <a:sym typeface="Wingdings" panose="05000000000000000000" pitchFamily="2" charset="2"/>
            </a:endParaRPr>
          </a:p>
        </p:txBody>
      </p:sp>
      <p:sp>
        <p:nvSpPr>
          <p:cNvPr id="7" name="Gleichschenkliges Dreieck 6">
            <a:extLst>
              <a:ext uri="{FF2B5EF4-FFF2-40B4-BE49-F238E27FC236}">
                <a16:creationId xmlns:a16="http://schemas.microsoft.com/office/drawing/2014/main" xmlns="" id="{A42D4479-8D2E-4018-B724-5C34FBC605C6}"/>
              </a:ext>
            </a:extLst>
          </p:cNvPr>
          <p:cNvSpPr/>
          <p:nvPr/>
        </p:nvSpPr>
        <p:spPr>
          <a:xfrm rot="10800000">
            <a:off x="7301378" y="2912418"/>
            <a:ext cx="606391" cy="160921"/>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4463084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Objekt 2" hidden="1">
            <a:extLst>
              <a:ext uri="{FF2B5EF4-FFF2-40B4-BE49-F238E27FC236}">
                <a16:creationId xmlns:a16="http://schemas.microsoft.com/office/drawing/2014/main" xmlns="" id="{3177FD17-46F5-4BFB-88B3-733967FA0D87}"/>
              </a:ext>
            </a:extLst>
          </p:cNvPr>
          <p:cNvGraphicFramePr>
            <a:graphicFrameLocks noChangeAspect="1"/>
          </p:cNvGraphicFramePr>
          <p:nvPr>
            <p:custDataLst>
              <p:tags r:id="rId2"/>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3078" name="think-cell Folie" r:id="rId5" imgW="592" imgH="595" progId="TCLayout.ActiveDocument.1">
                  <p:embed/>
                </p:oleObj>
              </mc:Choice>
              <mc:Fallback>
                <p:oleObj name="think-cell Folie" r:id="rId5" imgW="592" imgH="595" progId="TCLayout.ActiveDocument.1">
                  <p:embed/>
                  <p:pic>
                    <p:nvPicPr>
                      <p:cNvPr id="3" name="Objekt 2" hidden="1">
                        <a:extLst>
                          <a:ext uri="{FF2B5EF4-FFF2-40B4-BE49-F238E27FC236}">
                            <a16:creationId xmlns:a16="http://schemas.microsoft.com/office/drawing/2014/main" xmlns="" id="{3177FD17-46F5-4BFB-88B3-733967FA0D87}"/>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2" name="Textplatzhalter 1">
            <a:extLst>
              <a:ext uri="{FF2B5EF4-FFF2-40B4-BE49-F238E27FC236}">
                <a16:creationId xmlns:a16="http://schemas.microsoft.com/office/drawing/2014/main" xmlns="" id="{38B4E260-12F3-4A00-968A-9E9720209DA1}"/>
              </a:ext>
            </a:extLst>
          </p:cNvPr>
          <p:cNvSpPr>
            <a:spLocks noGrp="1"/>
          </p:cNvSpPr>
          <p:nvPr>
            <p:ph type="body" sz="quarter" idx="13"/>
          </p:nvPr>
        </p:nvSpPr>
        <p:spPr>
          <a:xfrm>
            <a:off x="1284681" y="524626"/>
            <a:ext cx="10284389" cy="961564"/>
          </a:xfrm>
        </p:spPr>
        <p:txBody>
          <a:bodyPr>
            <a:noAutofit/>
          </a:bodyPr>
          <a:lstStyle/>
          <a:p>
            <a:r>
              <a:rPr lang="es-ES" dirty="0"/>
              <a:t>Diferentes estilos de </a:t>
            </a:r>
            <a:r>
              <a:rPr lang="es-ES" dirty="0" smtClean="0"/>
              <a:t>Gestión </a:t>
            </a:r>
            <a:r>
              <a:rPr lang="es-ES" dirty="0"/>
              <a:t>y su concentración de </a:t>
            </a:r>
            <a:r>
              <a:rPr lang="es-ES" dirty="0" smtClean="0"/>
              <a:t>Poder</a:t>
            </a:r>
            <a:endParaRPr lang="en-GB" dirty="0"/>
          </a:p>
        </p:txBody>
      </p:sp>
      <p:sp>
        <p:nvSpPr>
          <p:cNvPr id="16" name="Subtitle 2">
            <a:extLst>
              <a:ext uri="{FF2B5EF4-FFF2-40B4-BE49-F238E27FC236}">
                <a16:creationId xmlns:a16="http://schemas.microsoft.com/office/drawing/2014/main" xmlns="" id="{E83E83C3-E01A-44F1-95FF-6540BC8C3EAB}"/>
              </a:ext>
            </a:extLst>
          </p:cNvPr>
          <p:cNvSpPr txBox="1">
            <a:spLocks/>
          </p:cNvSpPr>
          <p:nvPr/>
        </p:nvSpPr>
        <p:spPr>
          <a:xfrm>
            <a:off x="199288" y="1953736"/>
            <a:ext cx="3310370" cy="4822136"/>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lvl="0" algn="l">
              <a:lnSpc>
                <a:spcPct val="100000"/>
              </a:lnSpc>
              <a:spcBef>
                <a:spcPts val="600"/>
              </a:spcBef>
              <a:defRPr/>
            </a:pPr>
            <a:r>
              <a:rPr lang="es-ES" altLang="de-DE" sz="2200" dirty="0">
                <a:solidFill>
                  <a:srgbClr val="245473"/>
                </a:solidFill>
                <a:latin typeface="Calibri Light" panose="020F0302020204030204"/>
              </a:rPr>
              <a:t>Un estilo de liderazgo autoritario se ejemplifica cuando un líder dicta las políticas y los procedimientos, decide qué objetivos deben alcanzarse y dirige y controla todas las actividades sin ninguna participación significativa de los subordinados. Un líder así tiene el control total del equipo, dejando poca autonomía dentro del grupo.</a:t>
            </a:r>
            <a:endParaRPr kumimoji="0" lang="en-GB" sz="2200" b="0" i="0" u="none" strike="noStrike" kern="1200" cap="none" spc="0" normalizeH="0" baseline="0" noProof="0" dirty="0">
              <a:ln>
                <a:noFill/>
              </a:ln>
              <a:solidFill>
                <a:srgbClr val="44546A"/>
              </a:solidFill>
              <a:effectLst/>
              <a:uLnTx/>
              <a:uFillTx/>
              <a:latin typeface="Calibri Light" panose="020F0302020204030204"/>
              <a:ea typeface="+mn-ea"/>
              <a:cs typeface="Open Sans Light"/>
              <a:sym typeface="Wingdings" panose="05000000000000000000" pitchFamily="2" charset="2"/>
            </a:endParaRPr>
          </a:p>
        </p:txBody>
      </p:sp>
      <p:sp>
        <p:nvSpPr>
          <p:cNvPr id="27" name="Right Arrow 17">
            <a:extLst>
              <a:ext uri="{FF2B5EF4-FFF2-40B4-BE49-F238E27FC236}">
                <a16:creationId xmlns:a16="http://schemas.microsoft.com/office/drawing/2014/main" xmlns="" id="{24C088D5-C8A0-4DF7-AEC4-3E4C734E7B9D}"/>
              </a:ext>
            </a:extLst>
          </p:cNvPr>
          <p:cNvSpPr/>
          <p:nvPr/>
        </p:nvSpPr>
        <p:spPr>
          <a:xfrm>
            <a:off x="3620142" y="5562556"/>
            <a:ext cx="7948929" cy="422141"/>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600" b="0" i="0" u="none" strike="noStrike" kern="1200" cap="none" spc="0" normalizeH="0" baseline="0" noProof="0" dirty="0">
              <a:ln>
                <a:noFill/>
              </a:ln>
              <a:solidFill>
                <a:prstClr val="white"/>
              </a:solidFill>
              <a:effectLst/>
              <a:uLnTx/>
              <a:uFillTx/>
              <a:latin typeface="Calibri Light" panose="020F0302020204030204"/>
              <a:ea typeface="+mn-ea"/>
              <a:cs typeface="+mn-cs"/>
            </a:endParaRPr>
          </a:p>
        </p:txBody>
      </p:sp>
      <p:sp>
        <p:nvSpPr>
          <p:cNvPr id="28" name="TextBox 24">
            <a:extLst>
              <a:ext uri="{FF2B5EF4-FFF2-40B4-BE49-F238E27FC236}">
                <a16:creationId xmlns:a16="http://schemas.microsoft.com/office/drawing/2014/main" xmlns="" id="{520B55A0-8B09-4BC7-83B4-54F4DE472FB2}"/>
              </a:ext>
            </a:extLst>
          </p:cNvPr>
          <p:cNvSpPr txBox="1"/>
          <p:nvPr/>
        </p:nvSpPr>
        <p:spPr>
          <a:xfrm>
            <a:off x="6478498" y="5604348"/>
            <a:ext cx="2252155" cy="338554"/>
          </a:xfrm>
          <a:prstGeom prst="rect">
            <a:avLst/>
          </a:prstGeom>
          <a:noFill/>
        </p:spPr>
        <p:txBody>
          <a:bodyPr wrap="none" rtlCol="0" anchor="ctr" anchorCtr="0">
            <a:spAutoFit/>
          </a:bodyPr>
          <a:lstStyle/>
          <a:p>
            <a:pPr lvl="0" algn="ctr">
              <a:defRPr/>
            </a:pPr>
            <a:r>
              <a:rPr lang="en-GB" sz="1600" dirty="0" err="1">
                <a:solidFill>
                  <a:prstClr val="white"/>
                </a:solidFill>
                <a:latin typeface="Calibri Light" panose="020F0302020204030204"/>
                <a:ea typeface="Lato Light" panose="020F0502020204030203" pitchFamily="34" charset="0"/>
                <a:cs typeface="Lato Light" panose="020F0502020204030203" pitchFamily="34" charset="0"/>
              </a:rPr>
              <a:t>Precisión</a:t>
            </a:r>
            <a:r>
              <a:rPr lang="en-GB" sz="1600" dirty="0">
                <a:solidFill>
                  <a:prstClr val="white"/>
                </a:solidFill>
                <a:latin typeface="Calibri Light" panose="020F0302020204030204"/>
                <a:ea typeface="Lato Light" panose="020F0502020204030203" pitchFamily="34" charset="0"/>
                <a:cs typeface="Lato Light" panose="020F0502020204030203" pitchFamily="34" charset="0"/>
              </a:rPr>
              <a:t> de la </a:t>
            </a:r>
            <a:r>
              <a:rPr lang="en-GB" sz="1600" dirty="0" err="1">
                <a:solidFill>
                  <a:prstClr val="white"/>
                </a:solidFill>
                <a:latin typeface="Calibri Light" panose="020F0302020204030204"/>
                <a:ea typeface="Lato Light" panose="020F0502020204030203" pitchFamily="34" charset="0"/>
                <a:cs typeface="Lato Light" panose="020F0502020204030203" pitchFamily="34" charset="0"/>
              </a:rPr>
              <a:t>normativa</a:t>
            </a:r>
            <a:endParaRPr kumimoji="0" lang="en-GB" sz="1600" b="0" i="0" u="none" strike="noStrike" kern="1200" cap="none" spc="0" normalizeH="0" baseline="0" noProof="0" dirty="0">
              <a:ln>
                <a:noFill/>
              </a:ln>
              <a:solidFill>
                <a:prstClr val="white"/>
              </a:solidFill>
              <a:effectLst/>
              <a:uLnTx/>
              <a:uFillTx/>
              <a:latin typeface="Calibri Light" panose="020F0302020204030204"/>
              <a:ea typeface="Lato Light" panose="020F0502020204030203" pitchFamily="34" charset="0"/>
              <a:cs typeface="Lato Light" panose="020F0502020204030203" pitchFamily="34" charset="0"/>
            </a:endParaRPr>
          </a:p>
        </p:txBody>
      </p:sp>
      <p:sp>
        <p:nvSpPr>
          <p:cNvPr id="29" name="TextBox 24">
            <a:extLst>
              <a:ext uri="{FF2B5EF4-FFF2-40B4-BE49-F238E27FC236}">
                <a16:creationId xmlns:a16="http://schemas.microsoft.com/office/drawing/2014/main" xmlns="" id="{BF9EAD28-BC5A-4A9B-9686-BF8AA3E1E7E8}"/>
              </a:ext>
            </a:extLst>
          </p:cNvPr>
          <p:cNvSpPr txBox="1"/>
          <p:nvPr/>
        </p:nvSpPr>
        <p:spPr>
          <a:xfrm>
            <a:off x="3630879" y="5635125"/>
            <a:ext cx="453970" cy="276999"/>
          </a:xfrm>
          <a:prstGeom prst="rect">
            <a:avLst/>
          </a:prstGeom>
          <a:noFill/>
        </p:spPr>
        <p:txBody>
          <a:bodyPr wrap="none" rtlCol="0" anchor="ctr" anchorCtr="0">
            <a:spAutoFit/>
          </a:bodyPr>
          <a:lstStyle/>
          <a:p>
            <a:pPr lvl="0" algn="ctr">
              <a:defRPr/>
            </a:pPr>
            <a:r>
              <a:rPr lang="en-GB" sz="1200" dirty="0" err="1">
                <a:solidFill>
                  <a:prstClr val="white"/>
                </a:solidFill>
                <a:latin typeface="Calibri Light" panose="020F0302020204030204"/>
                <a:ea typeface="Lato Light" panose="020F0502020204030203" pitchFamily="34" charset="0"/>
                <a:cs typeface="Lato Light" panose="020F0502020204030203" pitchFamily="34" charset="0"/>
              </a:rPr>
              <a:t>Bajo</a:t>
            </a:r>
            <a:endParaRPr kumimoji="0" lang="en-GB" sz="1200" b="0" i="0" u="none" strike="noStrike" kern="1200" cap="none" spc="0" normalizeH="0" baseline="0" noProof="0" dirty="0">
              <a:ln>
                <a:noFill/>
              </a:ln>
              <a:solidFill>
                <a:prstClr val="white"/>
              </a:solidFill>
              <a:effectLst/>
              <a:uLnTx/>
              <a:uFillTx/>
              <a:latin typeface="Calibri Light" panose="020F0302020204030204"/>
              <a:ea typeface="Lato Light" panose="020F0502020204030203" pitchFamily="34" charset="0"/>
              <a:cs typeface="Lato Light" panose="020F0502020204030203" pitchFamily="34" charset="0"/>
            </a:endParaRPr>
          </a:p>
        </p:txBody>
      </p:sp>
      <p:sp>
        <p:nvSpPr>
          <p:cNvPr id="43" name="TextBox 24">
            <a:extLst>
              <a:ext uri="{FF2B5EF4-FFF2-40B4-BE49-F238E27FC236}">
                <a16:creationId xmlns:a16="http://schemas.microsoft.com/office/drawing/2014/main" xmlns="" id="{A3C6156D-9573-438A-8535-955F790409E5}"/>
              </a:ext>
            </a:extLst>
          </p:cNvPr>
          <p:cNvSpPr txBox="1"/>
          <p:nvPr/>
        </p:nvSpPr>
        <p:spPr>
          <a:xfrm>
            <a:off x="10916071" y="5635124"/>
            <a:ext cx="434863" cy="276999"/>
          </a:xfrm>
          <a:prstGeom prst="rect">
            <a:avLst/>
          </a:prstGeom>
          <a:noFill/>
        </p:spPr>
        <p:txBody>
          <a:bodyPr wrap="none" rtlCol="0" anchor="ctr" anchorCtr="0">
            <a:spAutoFit/>
          </a:bodyPr>
          <a:lstStyle/>
          <a:p>
            <a:pPr lvl="0" algn="ctr">
              <a:defRPr/>
            </a:pPr>
            <a:r>
              <a:rPr lang="en-GB" sz="1200" dirty="0">
                <a:solidFill>
                  <a:prstClr val="white"/>
                </a:solidFill>
                <a:latin typeface="Calibri Light" panose="020F0302020204030204"/>
                <a:ea typeface="Lato Light" panose="020F0502020204030203" pitchFamily="34" charset="0"/>
                <a:cs typeface="Lato Light" panose="020F0502020204030203" pitchFamily="34" charset="0"/>
              </a:rPr>
              <a:t>Alto</a:t>
            </a:r>
            <a:endParaRPr kumimoji="0" lang="en-GB" sz="1200" b="0" i="0" u="none" strike="noStrike" kern="1200" cap="none" spc="0" normalizeH="0" baseline="0" noProof="0" dirty="0">
              <a:ln>
                <a:noFill/>
              </a:ln>
              <a:solidFill>
                <a:prstClr val="white"/>
              </a:solidFill>
              <a:effectLst/>
              <a:uLnTx/>
              <a:uFillTx/>
              <a:latin typeface="Calibri Light" panose="020F0302020204030204"/>
              <a:ea typeface="Lato Light" panose="020F0502020204030203" pitchFamily="34" charset="0"/>
              <a:cs typeface="Lato Light" panose="020F0502020204030203" pitchFamily="34" charset="0"/>
            </a:endParaRPr>
          </a:p>
        </p:txBody>
      </p:sp>
      <p:grpSp>
        <p:nvGrpSpPr>
          <p:cNvPr id="5" name="Gruppieren 4">
            <a:extLst>
              <a:ext uri="{FF2B5EF4-FFF2-40B4-BE49-F238E27FC236}">
                <a16:creationId xmlns:a16="http://schemas.microsoft.com/office/drawing/2014/main" xmlns="" id="{5E1312A6-FDD5-4B03-A270-8FDAFB8E5354}"/>
              </a:ext>
            </a:extLst>
          </p:cNvPr>
          <p:cNvGrpSpPr/>
          <p:nvPr/>
        </p:nvGrpSpPr>
        <p:grpSpPr>
          <a:xfrm rot="16200000">
            <a:off x="1928342" y="3613374"/>
            <a:ext cx="3584812" cy="422141"/>
            <a:chOff x="3272821" y="4174914"/>
            <a:chExt cx="8093278" cy="422141"/>
          </a:xfrm>
        </p:grpSpPr>
        <p:sp>
          <p:nvSpPr>
            <p:cNvPr id="44" name="Right Arrow 17">
              <a:extLst>
                <a:ext uri="{FF2B5EF4-FFF2-40B4-BE49-F238E27FC236}">
                  <a16:creationId xmlns:a16="http://schemas.microsoft.com/office/drawing/2014/main" xmlns="" id="{E9B301DF-3E89-4B3B-9AF3-9E3E792A7240}"/>
                </a:ext>
              </a:extLst>
            </p:cNvPr>
            <p:cNvSpPr/>
            <p:nvPr/>
          </p:nvSpPr>
          <p:spPr>
            <a:xfrm>
              <a:off x="3417170" y="4174914"/>
              <a:ext cx="7948929" cy="422141"/>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600" b="0" i="0" u="none" strike="noStrike" kern="1200" cap="none" spc="0" normalizeH="0" baseline="0" noProof="0" dirty="0">
                <a:ln>
                  <a:noFill/>
                </a:ln>
                <a:solidFill>
                  <a:prstClr val="white"/>
                </a:solidFill>
                <a:effectLst/>
                <a:uLnTx/>
                <a:uFillTx/>
                <a:latin typeface="Calibri Light" panose="020F0302020204030204"/>
                <a:ea typeface="+mn-ea"/>
                <a:cs typeface="+mn-cs"/>
              </a:endParaRPr>
            </a:p>
          </p:txBody>
        </p:sp>
        <p:sp>
          <p:nvSpPr>
            <p:cNvPr id="45" name="TextBox 24">
              <a:extLst>
                <a:ext uri="{FF2B5EF4-FFF2-40B4-BE49-F238E27FC236}">
                  <a16:creationId xmlns:a16="http://schemas.microsoft.com/office/drawing/2014/main" xmlns="" id="{FCD8F182-56D8-48B2-9B58-641922F8B9D8}"/>
                </a:ext>
              </a:extLst>
            </p:cNvPr>
            <p:cNvSpPr txBox="1"/>
            <p:nvPr/>
          </p:nvSpPr>
          <p:spPr>
            <a:xfrm>
              <a:off x="4947104" y="4216718"/>
              <a:ext cx="4909001" cy="338554"/>
            </a:xfrm>
            <a:prstGeom prst="rect">
              <a:avLst/>
            </a:prstGeom>
            <a:noFill/>
          </p:spPr>
          <p:txBody>
            <a:bodyPr wrap="none" rtlCol="0" anchor="ctr" anchorCtr="0">
              <a:spAutoFit/>
            </a:bodyPr>
            <a:lstStyle/>
            <a:p>
              <a:pPr lvl="0" algn="ctr">
                <a:defRPr/>
              </a:pPr>
              <a:r>
                <a:rPr lang="en-GB" sz="1600" dirty="0" err="1">
                  <a:solidFill>
                    <a:prstClr val="white"/>
                  </a:solidFill>
                  <a:latin typeface="Calibri Light" panose="020F0302020204030204"/>
                  <a:ea typeface="Lato Light" panose="020F0502020204030203" pitchFamily="34" charset="0"/>
                  <a:cs typeface="Lato Light" panose="020F0502020204030203" pitchFamily="34" charset="0"/>
                </a:rPr>
                <a:t>Concentración</a:t>
              </a:r>
              <a:r>
                <a:rPr lang="en-GB" sz="1600" dirty="0">
                  <a:solidFill>
                    <a:prstClr val="white"/>
                  </a:solidFill>
                  <a:latin typeface="Calibri Light" panose="020F0302020204030204"/>
                  <a:ea typeface="Lato Light" panose="020F0502020204030203" pitchFamily="34" charset="0"/>
                  <a:cs typeface="Lato Light" panose="020F0502020204030203" pitchFamily="34" charset="0"/>
                </a:rPr>
                <a:t> de </a:t>
              </a:r>
              <a:r>
                <a:rPr lang="en-GB" sz="1600" dirty="0" err="1">
                  <a:solidFill>
                    <a:prstClr val="white"/>
                  </a:solidFill>
                  <a:latin typeface="Calibri Light" panose="020F0302020204030204"/>
                  <a:ea typeface="Lato Light" panose="020F0502020204030203" pitchFamily="34" charset="0"/>
                  <a:cs typeface="Lato Light" panose="020F0502020204030203" pitchFamily="34" charset="0"/>
                </a:rPr>
                <a:t>poder</a:t>
              </a:r>
              <a:endParaRPr kumimoji="0" lang="en-GB" sz="1600" b="0" i="0" u="none" strike="noStrike" kern="1200" cap="none" spc="0" normalizeH="0" baseline="0" noProof="0" dirty="0">
                <a:ln>
                  <a:noFill/>
                </a:ln>
                <a:solidFill>
                  <a:prstClr val="white"/>
                </a:solidFill>
                <a:effectLst/>
                <a:uLnTx/>
                <a:uFillTx/>
                <a:latin typeface="Calibri Light" panose="020F0302020204030204"/>
                <a:ea typeface="Lato Light" panose="020F0502020204030203" pitchFamily="34" charset="0"/>
                <a:cs typeface="Lato Light" panose="020F0502020204030203" pitchFamily="34" charset="0"/>
              </a:endParaRPr>
            </a:p>
          </p:txBody>
        </p:sp>
        <p:sp>
          <p:nvSpPr>
            <p:cNvPr id="46" name="TextBox 24">
              <a:extLst>
                <a:ext uri="{FF2B5EF4-FFF2-40B4-BE49-F238E27FC236}">
                  <a16:creationId xmlns:a16="http://schemas.microsoft.com/office/drawing/2014/main" xmlns="" id="{6B595F1A-B1CA-41F7-B780-48089704D64B}"/>
                </a:ext>
              </a:extLst>
            </p:cNvPr>
            <p:cNvSpPr txBox="1"/>
            <p:nvPr/>
          </p:nvSpPr>
          <p:spPr>
            <a:xfrm>
              <a:off x="3272821" y="4247475"/>
              <a:ext cx="1024909" cy="276999"/>
            </a:xfrm>
            <a:prstGeom prst="rect">
              <a:avLst/>
            </a:prstGeom>
            <a:noFill/>
          </p:spPr>
          <p:txBody>
            <a:bodyPr wrap="none" rtlCol="0" anchor="ctr" anchorCtr="0">
              <a:spAutoFit/>
            </a:bodyPr>
            <a:lstStyle/>
            <a:p>
              <a:pPr lvl="0" algn="ctr">
                <a:defRPr/>
              </a:pPr>
              <a:r>
                <a:rPr lang="en-GB" sz="1200" dirty="0" err="1">
                  <a:solidFill>
                    <a:prstClr val="white"/>
                  </a:solidFill>
                  <a:latin typeface="Calibri Light" panose="020F0302020204030204"/>
                  <a:ea typeface="Lato Light" panose="020F0502020204030203" pitchFamily="34" charset="0"/>
                  <a:cs typeface="Lato Light" panose="020F0502020204030203" pitchFamily="34" charset="0"/>
                </a:rPr>
                <a:t>Bajo</a:t>
              </a:r>
              <a:endParaRPr kumimoji="0" lang="en-GB" sz="1200" b="0" i="0" u="none" strike="noStrike" kern="1200" cap="none" spc="0" normalizeH="0" baseline="0" noProof="0" dirty="0">
                <a:ln>
                  <a:noFill/>
                </a:ln>
                <a:solidFill>
                  <a:prstClr val="white"/>
                </a:solidFill>
                <a:effectLst/>
                <a:uLnTx/>
                <a:uFillTx/>
                <a:latin typeface="Calibri Light" panose="020F0302020204030204"/>
                <a:ea typeface="Lato Light" panose="020F0502020204030203" pitchFamily="34" charset="0"/>
                <a:cs typeface="Lato Light" panose="020F0502020204030203" pitchFamily="34" charset="0"/>
              </a:endParaRPr>
            </a:p>
          </p:txBody>
        </p:sp>
        <p:sp>
          <p:nvSpPr>
            <p:cNvPr id="47" name="TextBox 24">
              <a:extLst>
                <a:ext uri="{FF2B5EF4-FFF2-40B4-BE49-F238E27FC236}">
                  <a16:creationId xmlns:a16="http://schemas.microsoft.com/office/drawing/2014/main" xmlns="" id="{8561A4B0-C805-4F46-B40F-04E3C8802104}"/>
                </a:ext>
              </a:extLst>
            </p:cNvPr>
            <p:cNvSpPr txBox="1"/>
            <p:nvPr/>
          </p:nvSpPr>
          <p:spPr>
            <a:xfrm>
              <a:off x="10048494" y="4247484"/>
              <a:ext cx="981772" cy="276999"/>
            </a:xfrm>
            <a:prstGeom prst="rect">
              <a:avLst/>
            </a:prstGeom>
            <a:noFill/>
          </p:spPr>
          <p:txBody>
            <a:bodyPr wrap="none" rtlCol="0" anchor="ctr" anchorCtr="0">
              <a:spAutoFit/>
            </a:bodyPr>
            <a:lstStyle/>
            <a:p>
              <a:pPr lvl="0" algn="ctr">
                <a:defRPr/>
              </a:pPr>
              <a:r>
                <a:rPr lang="en-GB" sz="1200" dirty="0">
                  <a:solidFill>
                    <a:prstClr val="white"/>
                  </a:solidFill>
                  <a:latin typeface="Calibri Light" panose="020F0302020204030204"/>
                  <a:ea typeface="Lato Light" panose="020F0502020204030203" pitchFamily="34" charset="0"/>
                  <a:cs typeface="Lato Light" panose="020F0502020204030203" pitchFamily="34" charset="0"/>
                </a:rPr>
                <a:t>Alto</a:t>
              </a:r>
              <a:endParaRPr kumimoji="0" lang="en-GB" sz="1200" b="0" i="0" u="none" strike="noStrike" kern="1200" cap="none" spc="0" normalizeH="0" baseline="0" noProof="0" dirty="0">
                <a:ln>
                  <a:noFill/>
                </a:ln>
                <a:solidFill>
                  <a:prstClr val="white"/>
                </a:solidFill>
                <a:effectLst/>
                <a:uLnTx/>
                <a:uFillTx/>
                <a:latin typeface="Calibri Light" panose="020F0302020204030204"/>
                <a:ea typeface="Lato Light" panose="020F0502020204030203" pitchFamily="34" charset="0"/>
                <a:cs typeface="Lato Light" panose="020F0502020204030203" pitchFamily="34" charset="0"/>
              </a:endParaRPr>
            </a:p>
          </p:txBody>
        </p:sp>
      </p:grpSp>
      <p:sp>
        <p:nvSpPr>
          <p:cNvPr id="6" name="Rechteck 5">
            <a:extLst>
              <a:ext uri="{FF2B5EF4-FFF2-40B4-BE49-F238E27FC236}">
                <a16:creationId xmlns:a16="http://schemas.microsoft.com/office/drawing/2014/main" xmlns="" id="{6C1725C5-FA36-4F05-8154-6D0FD99DA0EC}"/>
              </a:ext>
            </a:extLst>
          </p:cNvPr>
          <p:cNvSpPr/>
          <p:nvPr/>
        </p:nvSpPr>
        <p:spPr>
          <a:xfrm>
            <a:off x="4287669" y="1957597"/>
            <a:ext cx="2030089" cy="697353"/>
          </a:xfrm>
          <a:prstGeom prst="rect">
            <a:avLst/>
          </a:prstGeom>
          <a:solidFill>
            <a:srgbClr val="DDE3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defRPr/>
            </a:pPr>
            <a:r>
              <a:rPr lang="en-GB" dirty="0" err="1">
                <a:solidFill>
                  <a:srgbClr val="44546A"/>
                </a:solidFill>
              </a:rPr>
              <a:t>Estilo</a:t>
            </a:r>
            <a:r>
              <a:rPr lang="en-GB" dirty="0">
                <a:solidFill>
                  <a:srgbClr val="44546A"/>
                </a:solidFill>
              </a:rPr>
              <a:t> de </a:t>
            </a:r>
            <a:r>
              <a:rPr lang="en-GB" dirty="0" err="1" smtClean="0">
                <a:solidFill>
                  <a:srgbClr val="44546A"/>
                </a:solidFill>
              </a:rPr>
              <a:t>Gestión</a:t>
            </a:r>
            <a:r>
              <a:rPr lang="en-GB" dirty="0" smtClean="0">
                <a:solidFill>
                  <a:srgbClr val="44546A"/>
                </a:solidFill>
              </a:rPr>
              <a:t> </a:t>
            </a:r>
            <a:r>
              <a:rPr lang="en-GB" dirty="0" err="1">
                <a:solidFill>
                  <a:srgbClr val="44546A"/>
                </a:solidFill>
              </a:rPr>
              <a:t>C</a:t>
            </a:r>
            <a:r>
              <a:rPr lang="en-GB" dirty="0" err="1" smtClean="0">
                <a:solidFill>
                  <a:srgbClr val="44546A"/>
                </a:solidFill>
              </a:rPr>
              <a:t>arismático</a:t>
            </a:r>
            <a:endParaRPr kumimoji="0" lang="en-GB" sz="1800" b="0" i="0" u="none" strike="noStrike" kern="1200" cap="none" spc="0" normalizeH="0" baseline="0" noProof="0" dirty="0">
              <a:ln>
                <a:noFill/>
              </a:ln>
              <a:solidFill>
                <a:srgbClr val="44546A"/>
              </a:solidFill>
              <a:effectLst/>
              <a:uLnTx/>
              <a:uFillTx/>
              <a:latin typeface="Calibri" panose="020F0502020204030204"/>
              <a:ea typeface="+mn-ea"/>
              <a:cs typeface="+mn-cs"/>
            </a:endParaRPr>
          </a:p>
        </p:txBody>
      </p:sp>
      <p:sp>
        <p:nvSpPr>
          <p:cNvPr id="48" name="Rechteck 47">
            <a:extLst>
              <a:ext uri="{FF2B5EF4-FFF2-40B4-BE49-F238E27FC236}">
                <a16:creationId xmlns:a16="http://schemas.microsoft.com/office/drawing/2014/main" xmlns="" id="{6D61FF5E-B650-47C2-BBEA-64827CA5EEB9}"/>
              </a:ext>
            </a:extLst>
          </p:cNvPr>
          <p:cNvSpPr/>
          <p:nvPr/>
        </p:nvSpPr>
        <p:spPr>
          <a:xfrm>
            <a:off x="6589530" y="1970649"/>
            <a:ext cx="2030089" cy="697353"/>
          </a:xfrm>
          <a:prstGeom prst="rect">
            <a:avLst/>
          </a:prstGeom>
          <a:solidFill>
            <a:srgbClr val="F95C2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defRPr/>
            </a:pPr>
            <a:r>
              <a:rPr lang="en-GB" dirty="0" err="1">
                <a:solidFill>
                  <a:srgbClr val="44546A"/>
                </a:solidFill>
              </a:rPr>
              <a:t>Estilo</a:t>
            </a:r>
            <a:r>
              <a:rPr lang="en-GB" dirty="0">
                <a:solidFill>
                  <a:srgbClr val="44546A"/>
                </a:solidFill>
              </a:rPr>
              <a:t> de </a:t>
            </a:r>
            <a:r>
              <a:rPr lang="en-GB" dirty="0" err="1" smtClean="0">
                <a:solidFill>
                  <a:srgbClr val="44546A"/>
                </a:solidFill>
              </a:rPr>
              <a:t>Gestión</a:t>
            </a:r>
            <a:r>
              <a:rPr lang="en-GB" dirty="0" smtClean="0">
                <a:solidFill>
                  <a:srgbClr val="44546A"/>
                </a:solidFill>
              </a:rPr>
              <a:t> </a:t>
            </a:r>
            <a:r>
              <a:rPr lang="en-GB" dirty="0" err="1" smtClean="0">
                <a:solidFill>
                  <a:srgbClr val="44546A"/>
                </a:solidFill>
              </a:rPr>
              <a:t>Patriarcal</a:t>
            </a:r>
            <a:endParaRPr kumimoji="0" lang="en-GB" sz="1800" b="0" i="0" u="none" strike="noStrike" kern="1200" cap="none" spc="0" normalizeH="0" baseline="0" noProof="0" dirty="0">
              <a:ln>
                <a:noFill/>
              </a:ln>
              <a:solidFill>
                <a:srgbClr val="44546A"/>
              </a:solidFill>
              <a:effectLst/>
              <a:uLnTx/>
              <a:uFillTx/>
              <a:latin typeface="Calibri" panose="020F0502020204030204"/>
              <a:ea typeface="+mn-ea"/>
              <a:cs typeface="+mn-cs"/>
            </a:endParaRPr>
          </a:p>
        </p:txBody>
      </p:sp>
      <p:sp>
        <p:nvSpPr>
          <p:cNvPr id="49" name="Rechteck 48">
            <a:extLst>
              <a:ext uri="{FF2B5EF4-FFF2-40B4-BE49-F238E27FC236}">
                <a16:creationId xmlns:a16="http://schemas.microsoft.com/office/drawing/2014/main" xmlns="" id="{EFCE4C44-E305-4865-9BAB-FF16089F661B}"/>
              </a:ext>
            </a:extLst>
          </p:cNvPr>
          <p:cNvSpPr/>
          <p:nvPr/>
        </p:nvSpPr>
        <p:spPr>
          <a:xfrm>
            <a:off x="8818818" y="1953736"/>
            <a:ext cx="2030089" cy="697353"/>
          </a:xfrm>
          <a:prstGeom prst="rect">
            <a:avLst/>
          </a:prstGeom>
          <a:solidFill>
            <a:srgbClr val="2454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defRPr/>
            </a:pPr>
            <a:r>
              <a:rPr lang="en-GB" dirty="0" err="1">
                <a:solidFill>
                  <a:prstClr val="white"/>
                </a:solidFill>
              </a:rPr>
              <a:t>Estilo</a:t>
            </a:r>
            <a:r>
              <a:rPr lang="en-GB" dirty="0">
                <a:solidFill>
                  <a:prstClr val="white"/>
                </a:solidFill>
              </a:rPr>
              <a:t> de </a:t>
            </a:r>
            <a:r>
              <a:rPr lang="en-GB" dirty="0" err="1" smtClean="0">
                <a:solidFill>
                  <a:prstClr val="white"/>
                </a:solidFill>
              </a:rPr>
              <a:t>Gestión</a:t>
            </a:r>
            <a:r>
              <a:rPr lang="en-GB" dirty="0" smtClean="0">
                <a:solidFill>
                  <a:prstClr val="white"/>
                </a:solidFill>
              </a:rPr>
              <a:t> </a:t>
            </a:r>
            <a:r>
              <a:rPr lang="en-GB" dirty="0" err="1" smtClean="0">
                <a:solidFill>
                  <a:prstClr val="white"/>
                </a:solidFill>
              </a:rPr>
              <a:t>Autoritario</a:t>
            </a: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0" name="Rechteck 49">
            <a:extLst>
              <a:ext uri="{FF2B5EF4-FFF2-40B4-BE49-F238E27FC236}">
                <a16:creationId xmlns:a16="http://schemas.microsoft.com/office/drawing/2014/main" xmlns="" id="{F3237D7E-FB6A-4628-B409-4450A142F6B0}"/>
              </a:ext>
            </a:extLst>
          </p:cNvPr>
          <p:cNvSpPr/>
          <p:nvPr/>
        </p:nvSpPr>
        <p:spPr>
          <a:xfrm>
            <a:off x="7903923" y="5047988"/>
            <a:ext cx="1929938" cy="587137"/>
          </a:xfrm>
          <a:prstGeom prst="rect">
            <a:avLst/>
          </a:prstGeom>
          <a:solidFill>
            <a:srgbClr val="C01F7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defRPr/>
            </a:pPr>
            <a:r>
              <a:rPr lang="en-GB" dirty="0" err="1">
                <a:solidFill>
                  <a:prstClr val="white"/>
                </a:solidFill>
              </a:rPr>
              <a:t>Estilo</a:t>
            </a:r>
            <a:r>
              <a:rPr lang="en-GB" dirty="0">
                <a:solidFill>
                  <a:prstClr val="white"/>
                </a:solidFill>
              </a:rPr>
              <a:t> de </a:t>
            </a:r>
            <a:r>
              <a:rPr lang="en-GB" dirty="0" err="1" smtClean="0">
                <a:solidFill>
                  <a:prstClr val="white"/>
                </a:solidFill>
              </a:rPr>
              <a:t>Gestión</a:t>
            </a:r>
            <a:r>
              <a:rPr lang="en-GB" dirty="0" smtClean="0">
                <a:solidFill>
                  <a:prstClr val="white"/>
                </a:solidFill>
              </a:rPr>
              <a:t> </a:t>
            </a:r>
            <a:r>
              <a:rPr lang="en-GB" dirty="0" err="1" smtClean="0">
                <a:solidFill>
                  <a:prstClr val="white"/>
                </a:solidFill>
              </a:rPr>
              <a:t>Burocrático</a:t>
            </a: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1" name="Rechteck 50">
            <a:extLst>
              <a:ext uri="{FF2B5EF4-FFF2-40B4-BE49-F238E27FC236}">
                <a16:creationId xmlns:a16="http://schemas.microsoft.com/office/drawing/2014/main" xmlns="" id="{F26C3B5F-13F6-4EC4-BC9F-2339E543F47C}"/>
              </a:ext>
            </a:extLst>
          </p:cNvPr>
          <p:cNvSpPr/>
          <p:nvPr/>
        </p:nvSpPr>
        <p:spPr>
          <a:xfrm>
            <a:off x="4287669" y="2870061"/>
            <a:ext cx="6613872" cy="2177927"/>
          </a:xfrm>
          <a:prstGeom prst="rect">
            <a:avLst/>
          </a:prstGeom>
          <a:solidFill>
            <a:srgbClr val="2454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defRPr/>
            </a:pPr>
            <a:r>
              <a:rPr lang="es-ES" sz="1600" dirty="0">
                <a:solidFill>
                  <a:prstClr val="white"/>
                </a:solidFill>
              </a:rPr>
              <a:t>Los líderes autoritarios controlan todas las decisiones y basan las acciones en sus propias ideas, mientras supervisan de cerca a sus subordinados directos. Aunque a primera vista esto parece un modelo deficiente, este estilo puede funcionar cuando hay un director general muy fuerte, que se ha abierto camino en la empresa. Esta experiencia imparte un increíble nivel de comprensión sobre cómo los impactos y atributos de la crisis afectan a cada línea de negocio y a la corporación. En estos casos atípicos, equipos increíblemente eficientes pueden avanzar rápidamente en la resolución de una crisis.</a:t>
            </a:r>
            <a:endParaRPr kumimoji="0" lang="en-GB" sz="16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7" name="Gleichschenkliges Dreieck 6">
            <a:extLst>
              <a:ext uri="{FF2B5EF4-FFF2-40B4-BE49-F238E27FC236}">
                <a16:creationId xmlns:a16="http://schemas.microsoft.com/office/drawing/2014/main" xmlns="" id="{A42D4479-8D2E-4018-B724-5C34FBC605C6}"/>
              </a:ext>
            </a:extLst>
          </p:cNvPr>
          <p:cNvSpPr/>
          <p:nvPr/>
        </p:nvSpPr>
        <p:spPr>
          <a:xfrm rot="10800000">
            <a:off x="9530666" y="2680116"/>
            <a:ext cx="606391" cy="160921"/>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240561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Objekt 2" hidden="1">
            <a:extLst>
              <a:ext uri="{FF2B5EF4-FFF2-40B4-BE49-F238E27FC236}">
                <a16:creationId xmlns:a16="http://schemas.microsoft.com/office/drawing/2014/main" xmlns="" id="{3177FD17-46F5-4BFB-88B3-733967FA0D87}"/>
              </a:ext>
            </a:extLst>
          </p:cNvPr>
          <p:cNvGraphicFramePr>
            <a:graphicFrameLocks noChangeAspect="1"/>
          </p:cNvGraphicFramePr>
          <p:nvPr>
            <p:custDataLst>
              <p:tags r:id="rId2"/>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4102" name="think-cell Folie" r:id="rId5" imgW="592" imgH="595" progId="TCLayout.ActiveDocument.1">
                  <p:embed/>
                </p:oleObj>
              </mc:Choice>
              <mc:Fallback>
                <p:oleObj name="think-cell Folie" r:id="rId5" imgW="592" imgH="595" progId="TCLayout.ActiveDocument.1">
                  <p:embed/>
                  <p:pic>
                    <p:nvPicPr>
                      <p:cNvPr id="3" name="Objekt 2" hidden="1">
                        <a:extLst>
                          <a:ext uri="{FF2B5EF4-FFF2-40B4-BE49-F238E27FC236}">
                            <a16:creationId xmlns:a16="http://schemas.microsoft.com/office/drawing/2014/main" xmlns="" id="{3177FD17-46F5-4BFB-88B3-733967FA0D87}"/>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2" name="Textplatzhalter 1">
            <a:extLst>
              <a:ext uri="{FF2B5EF4-FFF2-40B4-BE49-F238E27FC236}">
                <a16:creationId xmlns:a16="http://schemas.microsoft.com/office/drawing/2014/main" xmlns="" id="{38B4E260-12F3-4A00-968A-9E9720209DA1}"/>
              </a:ext>
            </a:extLst>
          </p:cNvPr>
          <p:cNvSpPr>
            <a:spLocks noGrp="1"/>
          </p:cNvSpPr>
          <p:nvPr>
            <p:ph type="body" sz="quarter" idx="13"/>
          </p:nvPr>
        </p:nvSpPr>
        <p:spPr>
          <a:xfrm>
            <a:off x="1355982" y="588100"/>
            <a:ext cx="10010117" cy="697353"/>
          </a:xfrm>
        </p:spPr>
        <p:txBody>
          <a:bodyPr>
            <a:noAutofit/>
          </a:bodyPr>
          <a:lstStyle/>
          <a:p>
            <a:r>
              <a:rPr lang="es-ES" dirty="0"/>
              <a:t>Diferentes estilos de gestión y su concentración de poder</a:t>
            </a:r>
            <a:endParaRPr lang="en-GB" dirty="0"/>
          </a:p>
        </p:txBody>
      </p:sp>
      <p:sp>
        <p:nvSpPr>
          <p:cNvPr id="16" name="Subtitle 2">
            <a:extLst>
              <a:ext uri="{FF2B5EF4-FFF2-40B4-BE49-F238E27FC236}">
                <a16:creationId xmlns:a16="http://schemas.microsoft.com/office/drawing/2014/main" xmlns="" id="{E83E83C3-E01A-44F1-95FF-6540BC8C3EAB}"/>
              </a:ext>
            </a:extLst>
          </p:cNvPr>
          <p:cNvSpPr txBox="1">
            <a:spLocks/>
          </p:cNvSpPr>
          <p:nvPr/>
        </p:nvSpPr>
        <p:spPr>
          <a:xfrm>
            <a:off x="201068" y="2321471"/>
            <a:ext cx="2810071" cy="2790810"/>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lvl="0" algn="l">
              <a:lnSpc>
                <a:spcPct val="100000"/>
              </a:lnSpc>
              <a:spcBef>
                <a:spcPts val="600"/>
              </a:spcBef>
              <a:defRPr/>
            </a:pPr>
            <a:r>
              <a:rPr lang="es-ES" altLang="de-DE" sz="2200" dirty="0">
                <a:solidFill>
                  <a:srgbClr val="44546A"/>
                </a:solidFill>
                <a:latin typeface="Calibri Light" panose="020F0302020204030204"/>
              </a:rPr>
              <a:t>El liderazgo burocrático es una forma común de gestión en la que el liderazgo se basa en funciones oficiales fijas y en el cumplimiento de un sistema de normas.</a:t>
            </a:r>
            <a:endParaRPr kumimoji="0" lang="en-GB" sz="2200" b="0" i="0" u="none" strike="noStrike" kern="1200" cap="none" spc="0" normalizeH="0" baseline="0" noProof="0" dirty="0">
              <a:ln>
                <a:noFill/>
              </a:ln>
              <a:solidFill>
                <a:srgbClr val="44546A"/>
              </a:solidFill>
              <a:effectLst/>
              <a:uLnTx/>
              <a:uFillTx/>
              <a:latin typeface="Calibri Light" panose="020F0302020204030204"/>
              <a:ea typeface="+mn-ea"/>
              <a:cs typeface="Open Sans Light"/>
              <a:sym typeface="Wingdings" panose="05000000000000000000" pitchFamily="2" charset="2"/>
            </a:endParaRPr>
          </a:p>
        </p:txBody>
      </p:sp>
      <p:sp>
        <p:nvSpPr>
          <p:cNvPr id="27" name="Right Arrow 17">
            <a:extLst>
              <a:ext uri="{FF2B5EF4-FFF2-40B4-BE49-F238E27FC236}">
                <a16:creationId xmlns:a16="http://schemas.microsoft.com/office/drawing/2014/main" xmlns="" id="{24C088D5-C8A0-4DF7-AEC4-3E4C734E7B9D}"/>
              </a:ext>
            </a:extLst>
          </p:cNvPr>
          <p:cNvSpPr/>
          <p:nvPr/>
        </p:nvSpPr>
        <p:spPr>
          <a:xfrm>
            <a:off x="3620142" y="5562556"/>
            <a:ext cx="7948929" cy="422141"/>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600" b="0" i="0" u="none" strike="noStrike" kern="1200" cap="none" spc="0" normalizeH="0" baseline="0" noProof="0" dirty="0">
              <a:ln>
                <a:noFill/>
              </a:ln>
              <a:solidFill>
                <a:prstClr val="white"/>
              </a:solidFill>
              <a:effectLst/>
              <a:uLnTx/>
              <a:uFillTx/>
              <a:latin typeface="Calibri Light" panose="020F0302020204030204"/>
              <a:ea typeface="+mn-ea"/>
              <a:cs typeface="+mn-cs"/>
            </a:endParaRPr>
          </a:p>
        </p:txBody>
      </p:sp>
      <p:sp>
        <p:nvSpPr>
          <p:cNvPr id="28" name="TextBox 24">
            <a:extLst>
              <a:ext uri="{FF2B5EF4-FFF2-40B4-BE49-F238E27FC236}">
                <a16:creationId xmlns:a16="http://schemas.microsoft.com/office/drawing/2014/main" xmlns="" id="{520B55A0-8B09-4BC7-83B4-54F4DE472FB2}"/>
              </a:ext>
            </a:extLst>
          </p:cNvPr>
          <p:cNvSpPr txBox="1"/>
          <p:nvPr/>
        </p:nvSpPr>
        <p:spPr>
          <a:xfrm>
            <a:off x="6478498" y="5604348"/>
            <a:ext cx="2252155" cy="338554"/>
          </a:xfrm>
          <a:prstGeom prst="rect">
            <a:avLst/>
          </a:prstGeom>
          <a:noFill/>
        </p:spPr>
        <p:txBody>
          <a:bodyPr wrap="none" rtlCol="0" anchor="ctr" anchorCtr="0">
            <a:spAutoFit/>
          </a:bodyPr>
          <a:lstStyle/>
          <a:p>
            <a:pPr lvl="0" algn="ctr">
              <a:defRPr/>
            </a:pPr>
            <a:r>
              <a:rPr lang="en-GB" sz="1600" dirty="0" err="1">
                <a:solidFill>
                  <a:prstClr val="white"/>
                </a:solidFill>
                <a:latin typeface="Calibri Light" panose="020F0302020204030204"/>
                <a:ea typeface="Lato Light" panose="020F0502020204030203" pitchFamily="34" charset="0"/>
                <a:cs typeface="Lato Light" panose="020F0502020204030203" pitchFamily="34" charset="0"/>
              </a:rPr>
              <a:t>Precisión</a:t>
            </a:r>
            <a:r>
              <a:rPr lang="en-GB" sz="1600" dirty="0">
                <a:solidFill>
                  <a:prstClr val="white"/>
                </a:solidFill>
                <a:latin typeface="Calibri Light" panose="020F0302020204030204"/>
                <a:ea typeface="Lato Light" panose="020F0502020204030203" pitchFamily="34" charset="0"/>
                <a:cs typeface="Lato Light" panose="020F0502020204030203" pitchFamily="34" charset="0"/>
              </a:rPr>
              <a:t> de la </a:t>
            </a:r>
            <a:r>
              <a:rPr lang="en-GB" sz="1600" dirty="0" err="1">
                <a:solidFill>
                  <a:prstClr val="white"/>
                </a:solidFill>
                <a:latin typeface="Calibri Light" panose="020F0302020204030204"/>
                <a:ea typeface="Lato Light" panose="020F0502020204030203" pitchFamily="34" charset="0"/>
                <a:cs typeface="Lato Light" panose="020F0502020204030203" pitchFamily="34" charset="0"/>
              </a:rPr>
              <a:t>normativa</a:t>
            </a:r>
            <a:endParaRPr kumimoji="0" lang="en-GB" sz="1600" b="0" i="0" u="none" strike="noStrike" kern="1200" cap="none" spc="0" normalizeH="0" baseline="0" noProof="0" dirty="0">
              <a:ln>
                <a:noFill/>
              </a:ln>
              <a:solidFill>
                <a:prstClr val="white"/>
              </a:solidFill>
              <a:effectLst/>
              <a:uLnTx/>
              <a:uFillTx/>
              <a:latin typeface="Calibri Light" panose="020F0302020204030204"/>
              <a:ea typeface="Lato Light" panose="020F0502020204030203" pitchFamily="34" charset="0"/>
              <a:cs typeface="Lato Light" panose="020F0502020204030203" pitchFamily="34" charset="0"/>
            </a:endParaRPr>
          </a:p>
        </p:txBody>
      </p:sp>
      <p:sp>
        <p:nvSpPr>
          <p:cNvPr id="29" name="TextBox 24">
            <a:extLst>
              <a:ext uri="{FF2B5EF4-FFF2-40B4-BE49-F238E27FC236}">
                <a16:creationId xmlns:a16="http://schemas.microsoft.com/office/drawing/2014/main" xmlns="" id="{BF9EAD28-BC5A-4A9B-9686-BF8AA3E1E7E8}"/>
              </a:ext>
            </a:extLst>
          </p:cNvPr>
          <p:cNvSpPr txBox="1"/>
          <p:nvPr/>
        </p:nvSpPr>
        <p:spPr>
          <a:xfrm>
            <a:off x="3630879" y="5635125"/>
            <a:ext cx="453970" cy="276999"/>
          </a:xfrm>
          <a:prstGeom prst="rect">
            <a:avLst/>
          </a:prstGeom>
          <a:noFill/>
        </p:spPr>
        <p:txBody>
          <a:bodyPr wrap="none" rtlCol="0" anchor="ctr" anchorCtr="0">
            <a:spAutoFit/>
          </a:bodyPr>
          <a:lstStyle/>
          <a:p>
            <a:pPr lvl="0" algn="ctr">
              <a:defRPr/>
            </a:pPr>
            <a:r>
              <a:rPr lang="en-GB" sz="1200" dirty="0" err="1">
                <a:solidFill>
                  <a:prstClr val="white"/>
                </a:solidFill>
                <a:latin typeface="Calibri Light" panose="020F0302020204030204"/>
                <a:ea typeface="Lato Light" panose="020F0502020204030203" pitchFamily="34" charset="0"/>
                <a:cs typeface="Lato Light" panose="020F0502020204030203" pitchFamily="34" charset="0"/>
              </a:rPr>
              <a:t>Bajo</a:t>
            </a:r>
            <a:endParaRPr kumimoji="0" lang="en-GB" sz="1200" b="0" i="0" u="none" strike="noStrike" kern="1200" cap="none" spc="0" normalizeH="0" baseline="0" noProof="0" dirty="0">
              <a:ln>
                <a:noFill/>
              </a:ln>
              <a:solidFill>
                <a:prstClr val="white"/>
              </a:solidFill>
              <a:effectLst/>
              <a:uLnTx/>
              <a:uFillTx/>
              <a:latin typeface="Calibri Light" panose="020F0302020204030204"/>
              <a:ea typeface="Lato Light" panose="020F0502020204030203" pitchFamily="34" charset="0"/>
              <a:cs typeface="Lato Light" panose="020F0502020204030203" pitchFamily="34" charset="0"/>
            </a:endParaRPr>
          </a:p>
        </p:txBody>
      </p:sp>
      <p:sp>
        <p:nvSpPr>
          <p:cNvPr id="43" name="TextBox 24">
            <a:extLst>
              <a:ext uri="{FF2B5EF4-FFF2-40B4-BE49-F238E27FC236}">
                <a16:creationId xmlns:a16="http://schemas.microsoft.com/office/drawing/2014/main" xmlns="" id="{A3C6156D-9573-438A-8535-955F790409E5}"/>
              </a:ext>
            </a:extLst>
          </p:cNvPr>
          <p:cNvSpPr txBox="1"/>
          <p:nvPr/>
        </p:nvSpPr>
        <p:spPr>
          <a:xfrm>
            <a:off x="10916071" y="5635124"/>
            <a:ext cx="434863" cy="276999"/>
          </a:xfrm>
          <a:prstGeom prst="rect">
            <a:avLst/>
          </a:prstGeom>
          <a:noFill/>
        </p:spPr>
        <p:txBody>
          <a:bodyPr wrap="none" rtlCol="0" anchor="ctr" anchorCtr="0">
            <a:spAutoFit/>
          </a:bodyPr>
          <a:lstStyle/>
          <a:p>
            <a:pPr lvl="0" algn="ctr">
              <a:defRPr/>
            </a:pPr>
            <a:r>
              <a:rPr lang="en-GB" sz="1200" dirty="0">
                <a:solidFill>
                  <a:prstClr val="white"/>
                </a:solidFill>
                <a:latin typeface="Calibri Light" panose="020F0302020204030204"/>
                <a:ea typeface="Lato Light" panose="020F0502020204030203" pitchFamily="34" charset="0"/>
                <a:cs typeface="Lato Light" panose="020F0502020204030203" pitchFamily="34" charset="0"/>
              </a:rPr>
              <a:t>Alto</a:t>
            </a:r>
            <a:endParaRPr kumimoji="0" lang="en-GB" sz="1200" b="0" i="0" u="none" strike="noStrike" kern="1200" cap="none" spc="0" normalizeH="0" baseline="0" noProof="0" dirty="0">
              <a:ln>
                <a:noFill/>
              </a:ln>
              <a:solidFill>
                <a:prstClr val="white"/>
              </a:solidFill>
              <a:effectLst/>
              <a:uLnTx/>
              <a:uFillTx/>
              <a:latin typeface="Calibri Light" panose="020F0302020204030204"/>
              <a:ea typeface="Lato Light" panose="020F0502020204030203" pitchFamily="34" charset="0"/>
              <a:cs typeface="Lato Light" panose="020F0502020204030203" pitchFamily="34" charset="0"/>
            </a:endParaRPr>
          </a:p>
        </p:txBody>
      </p:sp>
      <p:grpSp>
        <p:nvGrpSpPr>
          <p:cNvPr id="5" name="Gruppieren 4">
            <a:extLst>
              <a:ext uri="{FF2B5EF4-FFF2-40B4-BE49-F238E27FC236}">
                <a16:creationId xmlns:a16="http://schemas.microsoft.com/office/drawing/2014/main" xmlns="" id="{5E1312A6-FDD5-4B03-A270-8FDAFB8E5354}"/>
              </a:ext>
            </a:extLst>
          </p:cNvPr>
          <p:cNvGrpSpPr/>
          <p:nvPr/>
        </p:nvGrpSpPr>
        <p:grpSpPr>
          <a:xfrm rot="16200000">
            <a:off x="1928342" y="3613374"/>
            <a:ext cx="3584812" cy="422141"/>
            <a:chOff x="3272821" y="4174914"/>
            <a:chExt cx="8093278" cy="422141"/>
          </a:xfrm>
        </p:grpSpPr>
        <p:sp>
          <p:nvSpPr>
            <p:cNvPr id="44" name="Right Arrow 17">
              <a:extLst>
                <a:ext uri="{FF2B5EF4-FFF2-40B4-BE49-F238E27FC236}">
                  <a16:creationId xmlns:a16="http://schemas.microsoft.com/office/drawing/2014/main" xmlns="" id="{E9B301DF-3E89-4B3B-9AF3-9E3E792A7240}"/>
                </a:ext>
              </a:extLst>
            </p:cNvPr>
            <p:cNvSpPr/>
            <p:nvPr/>
          </p:nvSpPr>
          <p:spPr>
            <a:xfrm>
              <a:off x="3417170" y="4174914"/>
              <a:ext cx="7948929" cy="422141"/>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600" b="0" i="0" u="none" strike="noStrike" kern="1200" cap="none" spc="0" normalizeH="0" baseline="0" noProof="0" dirty="0">
                <a:ln>
                  <a:noFill/>
                </a:ln>
                <a:solidFill>
                  <a:prstClr val="white"/>
                </a:solidFill>
                <a:effectLst/>
                <a:uLnTx/>
                <a:uFillTx/>
                <a:latin typeface="Calibri Light" panose="020F0302020204030204"/>
                <a:ea typeface="+mn-ea"/>
                <a:cs typeface="+mn-cs"/>
              </a:endParaRPr>
            </a:p>
          </p:txBody>
        </p:sp>
        <p:sp>
          <p:nvSpPr>
            <p:cNvPr id="45" name="TextBox 24">
              <a:extLst>
                <a:ext uri="{FF2B5EF4-FFF2-40B4-BE49-F238E27FC236}">
                  <a16:creationId xmlns:a16="http://schemas.microsoft.com/office/drawing/2014/main" xmlns="" id="{FCD8F182-56D8-48B2-9B58-641922F8B9D8}"/>
                </a:ext>
              </a:extLst>
            </p:cNvPr>
            <p:cNvSpPr txBox="1"/>
            <p:nvPr/>
          </p:nvSpPr>
          <p:spPr>
            <a:xfrm>
              <a:off x="4947104" y="4216718"/>
              <a:ext cx="4909001" cy="338554"/>
            </a:xfrm>
            <a:prstGeom prst="rect">
              <a:avLst/>
            </a:prstGeom>
            <a:noFill/>
          </p:spPr>
          <p:txBody>
            <a:bodyPr wrap="none" rtlCol="0" anchor="ctr" anchorCtr="0">
              <a:spAutoFit/>
            </a:bodyPr>
            <a:lstStyle/>
            <a:p>
              <a:pPr lvl="0" algn="ctr">
                <a:defRPr/>
              </a:pPr>
              <a:r>
                <a:rPr lang="en-GB" sz="1600" dirty="0" err="1">
                  <a:solidFill>
                    <a:prstClr val="white"/>
                  </a:solidFill>
                  <a:latin typeface="Calibri Light" panose="020F0302020204030204"/>
                  <a:ea typeface="Lato Light" panose="020F0502020204030203" pitchFamily="34" charset="0"/>
                  <a:cs typeface="Lato Light" panose="020F0502020204030203" pitchFamily="34" charset="0"/>
                </a:rPr>
                <a:t>Concentración</a:t>
              </a:r>
              <a:r>
                <a:rPr lang="en-GB" sz="1600" dirty="0">
                  <a:solidFill>
                    <a:prstClr val="white"/>
                  </a:solidFill>
                  <a:latin typeface="Calibri Light" panose="020F0302020204030204"/>
                  <a:ea typeface="Lato Light" panose="020F0502020204030203" pitchFamily="34" charset="0"/>
                  <a:cs typeface="Lato Light" panose="020F0502020204030203" pitchFamily="34" charset="0"/>
                </a:rPr>
                <a:t> de </a:t>
              </a:r>
              <a:r>
                <a:rPr lang="en-GB" sz="1600" dirty="0" err="1">
                  <a:solidFill>
                    <a:prstClr val="white"/>
                  </a:solidFill>
                  <a:latin typeface="Calibri Light" panose="020F0302020204030204"/>
                  <a:ea typeface="Lato Light" panose="020F0502020204030203" pitchFamily="34" charset="0"/>
                  <a:cs typeface="Lato Light" panose="020F0502020204030203" pitchFamily="34" charset="0"/>
                </a:rPr>
                <a:t>poder</a:t>
              </a:r>
              <a:endParaRPr kumimoji="0" lang="en-GB" sz="1600" b="0" i="0" u="none" strike="noStrike" kern="1200" cap="none" spc="0" normalizeH="0" baseline="0" noProof="0" dirty="0">
                <a:ln>
                  <a:noFill/>
                </a:ln>
                <a:solidFill>
                  <a:prstClr val="white"/>
                </a:solidFill>
                <a:effectLst/>
                <a:uLnTx/>
                <a:uFillTx/>
                <a:latin typeface="Calibri Light" panose="020F0302020204030204"/>
                <a:ea typeface="Lato Light" panose="020F0502020204030203" pitchFamily="34" charset="0"/>
                <a:cs typeface="Lato Light" panose="020F0502020204030203" pitchFamily="34" charset="0"/>
              </a:endParaRPr>
            </a:p>
          </p:txBody>
        </p:sp>
        <p:sp>
          <p:nvSpPr>
            <p:cNvPr id="46" name="TextBox 24">
              <a:extLst>
                <a:ext uri="{FF2B5EF4-FFF2-40B4-BE49-F238E27FC236}">
                  <a16:creationId xmlns:a16="http://schemas.microsoft.com/office/drawing/2014/main" xmlns="" id="{6B595F1A-B1CA-41F7-B780-48089704D64B}"/>
                </a:ext>
              </a:extLst>
            </p:cNvPr>
            <p:cNvSpPr txBox="1"/>
            <p:nvPr/>
          </p:nvSpPr>
          <p:spPr>
            <a:xfrm>
              <a:off x="3272821" y="4247475"/>
              <a:ext cx="1024909" cy="276999"/>
            </a:xfrm>
            <a:prstGeom prst="rect">
              <a:avLst/>
            </a:prstGeom>
            <a:noFill/>
          </p:spPr>
          <p:txBody>
            <a:bodyPr wrap="none" rtlCol="0" anchor="ctr" anchorCtr="0">
              <a:spAutoFit/>
            </a:bodyPr>
            <a:lstStyle/>
            <a:p>
              <a:pPr lvl="0" algn="ctr">
                <a:defRPr/>
              </a:pPr>
              <a:r>
                <a:rPr lang="en-GB" sz="1200" dirty="0" err="1">
                  <a:solidFill>
                    <a:prstClr val="white"/>
                  </a:solidFill>
                  <a:latin typeface="Calibri Light" panose="020F0302020204030204"/>
                  <a:ea typeface="Lato Light" panose="020F0502020204030203" pitchFamily="34" charset="0"/>
                  <a:cs typeface="Lato Light" panose="020F0502020204030203" pitchFamily="34" charset="0"/>
                </a:rPr>
                <a:t>Bajo</a:t>
              </a:r>
              <a:endParaRPr kumimoji="0" lang="en-GB" sz="1200" b="0" i="0" u="none" strike="noStrike" kern="1200" cap="none" spc="0" normalizeH="0" baseline="0" noProof="0" dirty="0">
                <a:ln>
                  <a:noFill/>
                </a:ln>
                <a:solidFill>
                  <a:prstClr val="white"/>
                </a:solidFill>
                <a:effectLst/>
                <a:uLnTx/>
                <a:uFillTx/>
                <a:latin typeface="Calibri Light" panose="020F0302020204030204"/>
                <a:ea typeface="Lato Light" panose="020F0502020204030203" pitchFamily="34" charset="0"/>
                <a:cs typeface="Lato Light" panose="020F0502020204030203" pitchFamily="34" charset="0"/>
              </a:endParaRPr>
            </a:p>
          </p:txBody>
        </p:sp>
        <p:sp>
          <p:nvSpPr>
            <p:cNvPr id="47" name="TextBox 24">
              <a:extLst>
                <a:ext uri="{FF2B5EF4-FFF2-40B4-BE49-F238E27FC236}">
                  <a16:creationId xmlns:a16="http://schemas.microsoft.com/office/drawing/2014/main" xmlns="" id="{8561A4B0-C805-4F46-B40F-04E3C8802104}"/>
                </a:ext>
              </a:extLst>
            </p:cNvPr>
            <p:cNvSpPr txBox="1"/>
            <p:nvPr/>
          </p:nvSpPr>
          <p:spPr>
            <a:xfrm>
              <a:off x="10048494" y="4247484"/>
              <a:ext cx="981772" cy="276999"/>
            </a:xfrm>
            <a:prstGeom prst="rect">
              <a:avLst/>
            </a:prstGeom>
            <a:noFill/>
          </p:spPr>
          <p:txBody>
            <a:bodyPr wrap="none" rtlCol="0" anchor="ctr" anchorCtr="0">
              <a:spAutoFit/>
            </a:bodyPr>
            <a:lstStyle/>
            <a:p>
              <a:pPr lvl="0" algn="ctr">
                <a:defRPr/>
              </a:pPr>
              <a:r>
                <a:rPr lang="en-GB" sz="1200" dirty="0">
                  <a:solidFill>
                    <a:prstClr val="white"/>
                  </a:solidFill>
                  <a:latin typeface="Calibri Light" panose="020F0302020204030204"/>
                  <a:ea typeface="Lato Light" panose="020F0502020204030203" pitchFamily="34" charset="0"/>
                  <a:cs typeface="Lato Light" panose="020F0502020204030203" pitchFamily="34" charset="0"/>
                </a:rPr>
                <a:t>Alto</a:t>
              </a:r>
              <a:endParaRPr kumimoji="0" lang="en-GB" sz="1200" b="0" i="0" u="none" strike="noStrike" kern="1200" cap="none" spc="0" normalizeH="0" baseline="0" noProof="0" dirty="0">
                <a:ln>
                  <a:noFill/>
                </a:ln>
                <a:solidFill>
                  <a:prstClr val="white"/>
                </a:solidFill>
                <a:effectLst/>
                <a:uLnTx/>
                <a:uFillTx/>
                <a:latin typeface="Calibri Light" panose="020F0302020204030204"/>
                <a:ea typeface="Lato Light" panose="020F0502020204030203" pitchFamily="34" charset="0"/>
                <a:cs typeface="Lato Light" panose="020F0502020204030203" pitchFamily="34" charset="0"/>
              </a:endParaRPr>
            </a:p>
          </p:txBody>
        </p:sp>
      </p:grpSp>
      <p:sp>
        <p:nvSpPr>
          <p:cNvPr id="6" name="Rechteck 5">
            <a:extLst>
              <a:ext uri="{FF2B5EF4-FFF2-40B4-BE49-F238E27FC236}">
                <a16:creationId xmlns:a16="http://schemas.microsoft.com/office/drawing/2014/main" xmlns="" id="{6C1725C5-FA36-4F05-8154-6D0FD99DA0EC}"/>
              </a:ext>
            </a:extLst>
          </p:cNvPr>
          <p:cNvSpPr/>
          <p:nvPr/>
        </p:nvSpPr>
        <p:spPr>
          <a:xfrm>
            <a:off x="4287670" y="1933467"/>
            <a:ext cx="2030089" cy="697353"/>
          </a:xfrm>
          <a:prstGeom prst="rect">
            <a:avLst/>
          </a:prstGeom>
          <a:solidFill>
            <a:srgbClr val="DDE3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defRPr/>
            </a:pPr>
            <a:r>
              <a:rPr lang="en-GB" dirty="0" err="1">
                <a:solidFill>
                  <a:srgbClr val="44546A"/>
                </a:solidFill>
              </a:rPr>
              <a:t>Estilo</a:t>
            </a:r>
            <a:r>
              <a:rPr lang="en-GB" dirty="0">
                <a:solidFill>
                  <a:srgbClr val="44546A"/>
                </a:solidFill>
              </a:rPr>
              <a:t> de </a:t>
            </a:r>
            <a:r>
              <a:rPr lang="en-GB" dirty="0" err="1" smtClean="0">
                <a:solidFill>
                  <a:srgbClr val="44546A"/>
                </a:solidFill>
              </a:rPr>
              <a:t>Gestión</a:t>
            </a:r>
            <a:r>
              <a:rPr lang="en-GB" dirty="0" smtClean="0">
                <a:solidFill>
                  <a:srgbClr val="44546A"/>
                </a:solidFill>
              </a:rPr>
              <a:t> </a:t>
            </a:r>
            <a:r>
              <a:rPr lang="en-GB" dirty="0" err="1" smtClean="0">
                <a:solidFill>
                  <a:srgbClr val="44546A"/>
                </a:solidFill>
              </a:rPr>
              <a:t>Carismático</a:t>
            </a:r>
            <a:endParaRPr kumimoji="0" lang="en-GB" sz="1800" b="0" i="0" u="none" strike="noStrike" kern="1200" cap="none" spc="0" normalizeH="0" baseline="0" noProof="0" dirty="0">
              <a:ln>
                <a:noFill/>
              </a:ln>
              <a:solidFill>
                <a:srgbClr val="44546A"/>
              </a:solidFill>
              <a:effectLst/>
              <a:uLnTx/>
              <a:uFillTx/>
              <a:latin typeface="Calibri" panose="020F0502020204030204"/>
              <a:ea typeface="+mn-ea"/>
              <a:cs typeface="+mn-cs"/>
            </a:endParaRPr>
          </a:p>
        </p:txBody>
      </p:sp>
      <p:sp>
        <p:nvSpPr>
          <p:cNvPr id="48" name="Rechteck 47">
            <a:extLst>
              <a:ext uri="{FF2B5EF4-FFF2-40B4-BE49-F238E27FC236}">
                <a16:creationId xmlns:a16="http://schemas.microsoft.com/office/drawing/2014/main" xmlns="" id="{6D61FF5E-B650-47C2-BBEA-64827CA5EEB9}"/>
              </a:ext>
            </a:extLst>
          </p:cNvPr>
          <p:cNvSpPr/>
          <p:nvPr/>
        </p:nvSpPr>
        <p:spPr>
          <a:xfrm>
            <a:off x="6589530" y="1933466"/>
            <a:ext cx="2030089" cy="697353"/>
          </a:xfrm>
          <a:prstGeom prst="rect">
            <a:avLst/>
          </a:prstGeom>
          <a:solidFill>
            <a:srgbClr val="F95C2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defRPr/>
            </a:pPr>
            <a:r>
              <a:rPr lang="en-GB" dirty="0" err="1">
                <a:solidFill>
                  <a:srgbClr val="44546A"/>
                </a:solidFill>
              </a:rPr>
              <a:t>Estilo</a:t>
            </a:r>
            <a:r>
              <a:rPr lang="en-GB" dirty="0">
                <a:solidFill>
                  <a:srgbClr val="44546A"/>
                </a:solidFill>
              </a:rPr>
              <a:t> de </a:t>
            </a:r>
            <a:r>
              <a:rPr lang="en-GB" dirty="0" err="1" smtClean="0">
                <a:solidFill>
                  <a:srgbClr val="44546A"/>
                </a:solidFill>
              </a:rPr>
              <a:t>Gestión</a:t>
            </a:r>
            <a:r>
              <a:rPr lang="en-GB" dirty="0" smtClean="0">
                <a:solidFill>
                  <a:srgbClr val="44546A"/>
                </a:solidFill>
              </a:rPr>
              <a:t> </a:t>
            </a:r>
            <a:r>
              <a:rPr lang="en-GB" dirty="0" err="1" smtClean="0">
                <a:solidFill>
                  <a:srgbClr val="44546A"/>
                </a:solidFill>
              </a:rPr>
              <a:t>Patriarcal</a:t>
            </a:r>
            <a:endParaRPr kumimoji="0" lang="en-GB" sz="1800" b="0" i="0" u="none" strike="noStrike" kern="1200" cap="none" spc="0" normalizeH="0" baseline="0" noProof="0" dirty="0">
              <a:ln>
                <a:noFill/>
              </a:ln>
              <a:solidFill>
                <a:srgbClr val="44546A"/>
              </a:solidFill>
              <a:effectLst/>
              <a:uLnTx/>
              <a:uFillTx/>
              <a:latin typeface="Calibri" panose="020F0502020204030204"/>
              <a:ea typeface="+mn-ea"/>
              <a:cs typeface="+mn-cs"/>
            </a:endParaRPr>
          </a:p>
        </p:txBody>
      </p:sp>
      <p:sp>
        <p:nvSpPr>
          <p:cNvPr id="49" name="Rechteck 48">
            <a:extLst>
              <a:ext uri="{FF2B5EF4-FFF2-40B4-BE49-F238E27FC236}">
                <a16:creationId xmlns:a16="http://schemas.microsoft.com/office/drawing/2014/main" xmlns="" id="{EFCE4C44-E305-4865-9BAB-FF16089F661B}"/>
              </a:ext>
            </a:extLst>
          </p:cNvPr>
          <p:cNvSpPr/>
          <p:nvPr/>
        </p:nvSpPr>
        <p:spPr>
          <a:xfrm>
            <a:off x="8870818" y="1933467"/>
            <a:ext cx="2030089" cy="697353"/>
          </a:xfrm>
          <a:prstGeom prst="rect">
            <a:avLst/>
          </a:prstGeom>
          <a:solidFill>
            <a:srgbClr val="2454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defRPr/>
            </a:pPr>
            <a:r>
              <a:rPr lang="en-GB" dirty="0" err="1">
                <a:solidFill>
                  <a:prstClr val="white"/>
                </a:solidFill>
              </a:rPr>
              <a:t>Estilo</a:t>
            </a:r>
            <a:r>
              <a:rPr lang="en-GB" dirty="0">
                <a:solidFill>
                  <a:prstClr val="white"/>
                </a:solidFill>
              </a:rPr>
              <a:t> de </a:t>
            </a:r>
            <a:r>
              <a:rPr lang="en-GB" dirty="0" err="1" smtClean="0">
                <a:solidFill>
                  <a:prstClr val="white"/>
                </a:solidFill>
              </a:rPr>
              <a:t>Gestión</a:t>
            </a:r>
            <a:r>
              <a:rPr lang="en-GB" dirty="0" smtClean="0">
                <a:solidFill>
                  <a:prstClr val="white"/>
                </a:solidFill>
              </a:rPr>
              <a:t> </a:t>
            </a:r>
            <a:r>
              <a:rPr lang="en-GB" dirty="0" err="1" smtClean="0">
                <a:solidFill>
                  <a:prstClr val="white"/>
                </a:solidFill>
              </a:rPr>
              <a:t>Autoritario</a:t>
            </a: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0" name="Rechteck 49">
            <a:extLst>
              <a:ext uri="{FF2B5EF4-FFF2-40B4-BE49-F238E27FC236}">
                <a16:creationId xmlns:a16="http://schemas.microsoft.com/office/drawing/2014/main" xmlns="" id="{F3237D7E-FB6A-4628-B409-4450A142F6B0}"/>
              </a:ext>
            </a:extLst>
          </p:cNvPr>
          <p:cNvSpPr/>
          <p:nvPr/>
        </p:nvSpPr>
        <p:spPr>
          <a:xfrm>
            <a:off x="7725505" y="4905195"/>
            <a:ext cx="2030089" cy="697353"/>
          </a:xfrm>
          <a:prstGeom prst="rect">
            <a:avLst/>
          </a:prstGeom>
          <a:solidFill>
            <a:srgbClr val="C01F7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defRPr/>
            </a:pPr>
            <a:r>
              <a:rPr lang="en-GB" dirty="0" err="1">
                <a:solidFill>
                  <a:prstClr val="white"/>
                </a:solidFill>
              </a:rPr>
              <a:t>Estilo</a:t>
            </a:r>
            <a:r>
              <a:rPr lang="en-GB" dirty="0">
                <a:solidFill>
                  <a:prstClr val="white"/>
                </a:solidFill>
              </a:rPr>
              <a:t> de </a:t>
            </a:r>
            <a:r>
              <a:rPr lang="en-GB" dirty="0" err="1" smtClean="0">
                <a:solidFill>
                  <a:prstClr val="white"/>
                </a:solidFill>
              </a:rPr>
              <a:t>Gestión</a:t>
            </a:r>
            <a:r>
              <a:rPr lang="en-GB" dirty="0" smtClean="0">
                <a:solidFill>
                  <a:prstClr val="white"/>
                </a:solidFill>
              </a:rPr>
              <a:t> </a:t>
            </a:r>
            <a:r>
              <a:rPr lang="en-GB" dirty="0" err="1" smtClean="0">
                <a:solidFill>
                  <a:prstClr val="white"/>
                </a:solidFill>
              </a:rPr>
              <a:t>Burocrático</a:t>
            </a: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1" name="Rechteck 50">
            <a:extLst>
              <a:ext uri="{FF2B5EF4-FFF2-40B4-BE49-F238E27FC236}">
                <a16:creationId xmlns:a16="http://schemas.microsoft.com/office/drawing/2014/main" xmlns="" id="{F26C3B5F-13F6-4EC4-BC9F-2339E543F47C}"/>
              </a:ext>
            </a:extLst>
          </p:cNvPr>
          <p:cNvSpPr/>
          <p:nvPr/>
        </p:nvSpPr>
        <p:spPr>
          <a:xfrm>
            <a:off x="4287669" y="2719241"/>
            <a:ext cx="7078430" cy="1976020"/>
          </a:xfrm>
          <a:prstGeom prst="rect">
            <a:avLst/>
          </a:prstGeom>
          <a:solidFill>
            <a:srgbClr val="C01F7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defRPr/>
            </a:pPr>
            <a:r>
              <a:rPr lang="es-ES" sz="1600" dirty="0">
                <a:solidFill>
                  <a:prstClr val="white"/>
                </a:solidFill>
              </a:rPr>
              <a:t>Los líderes están sujetos a un sistema de normas técnicas y de comportamiento que definen el alcance de su autoridad, dictan ciertas acciones y limitan otras. </a:t>
            </a:r>
            <a:endParaRPr lang="es-ES" sz="1600" dirty="0" smtClean="0">
              <a:solidFill>
                <a:prstClr val="white"/>
              </a:solidFill>
            </a:endParaRPr>
          </a:p>
          <a:p>
            <a:pPr lvl="0">
              <a:defRPr/>
            </a:pPr>
            <a:r>
              <a:rPr lang="es-ES" sz="1600" dirty="0" smtClean="0">
                <a:solidFill>
                  <a:prstClr val="white"/>
                </a:solidFill>
              </a:rPr>
              <a:t>Las </a:t>
            </a:r>
            <a:r>
              <a:rPr lang="es-ES" sz="1600" dirty="0">
                <a:solidFill>
                  <a:prstClr val="white"/>
                </a:solidFill>
              </a:rPr>
              <a:t>burocracias tienen cuatro características clave: una jerarquía clara, una especialización, una división del trabajo y un conjunto de normas formales, o procedimientos operativos estándar. La burocracia estadounidense desempeña tres funciones principales para ayudar al buen funcionamiento del gobierno. Aplica las leyes y políticas elaboradas por los funcionarios elegidos.</a:t>
            </a:r>
            <a:endParaRPr kumimoji="0" lang="en-GB" sz="1600" b="0" i="0" u="none" strike="noStrike" kern="1200" cap="none" spc="0" normalizeH="0" baseline="0" noProof="0" dirty="0">
              <a:ln>
                <a:noFill/>
              </a:ln>
              <a:solidFill>
                <a:prstClr val="white"/>
              </a:solidFill>
              <a:effectLst/>
              <a:uLnTx/>
              <a:uFillTx/>
              <a:latin typeface="Calibri" panose="020F0502020204030204"/>
            </a:endParaRPr>
          </a:p>
        </p:txBody>
      </p:sp>
      <p:sp>
        <p:nvSpPr>
          <p:cNvPr id="20" name="Gleichschenkliges Dreieck 19">
            <a:extLst>
              <a:ext uri="{FF2B5EF4-FFF2-40B4-BE49-F238E27FC236}">
                <a16:creationId xmlns:a16="http://schemas.microsoft.com/office/drawing/2014/main" xmlns="" id="{97573B7C-CC7C-479E-BE11-9676BE070488}"/>
              </a:ext>
            </a:extLst>
          </p:cNvPr>
          <p:cNvSpPr/>
          <p:nvPr/>
        </p:nvSpPr>
        <p:spPr>
          <a:xfrm>
            <a:off x="8437355" y="4695262"/>
            <a:ext cx="606391" cy="160921"/>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83265584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1312</TotalTime>
  <Words>654</Words>
  <Application>Microsoft Office PowerPoint</Application>
  <PresentationFormat>Personalizado</PresentationFormat>
  <Paragraphs>67</Paragraphs>
  <Slides>5</Slides>
  <Notes>5</Notes>
  <HiddenSlides>0</HiddenSlides>
  <MMClips>0</MMClips>
  <ScaleCrop>false</ScaleCrop>
  <HeadingPairs>
    <vt:vector size="6" baseType="variant">
      <vt:variant>
        <vt:lpstr>Tema</vt:lpstr>
      </vt:variant>
      <vt:variant>
        <vt:i4>2</vt:i4>
      </vt:variant>
      <vt:variant>
        <vt:lpstr>Servidores OLE incrustados</vt:lpstr>
      </vt:variant>
      <vt:variant>
        <vt:i4>1</vt:i4>
      </vt:variant>
      <vt:variant>
        <vt:lpstr>Títulos de diapositiva</vt:lpstr>
      </vt:variant>
      <vt:variant>
        <vt:i4>5</vt:i4>
      </vt:variant>
    </vt:vector>
  </HeadingPairs>
  <TitlesOfParts>
    <vt:vector size="8" baseType="lpstr">
      <vt:lpstr>Office Theme</vt:lpstr>
      <vt:lpstr>1_Office Theme</vt:lpstr>
      <vt:lpstr>think-cell Folie</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canic</dc:creator>
  <cp:lastModifiedBy>hp</cp:lastModifiedBy>
  <cp:revision>4</cp:revision>
  <dcterms:created xsi:type="dcterms:W3CDTF">2021-06-10T15:10:36Z</dcterms:created>
  <dcterms:modified xsi:type="dcterms:W3CDTF">2021-11-25T09:23:53Z</dcterms:modified>
</cp:coreProperties>
</file>