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3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6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332612" y="-163286"/>
            <a:ext cx="9821959" cy="1582271"/>
          </a:xfrm>
        </p:spPr>
        <p:txBody>
          <a:bodyPr/>
          <a:lstStyle/>
          <a:p>
            <a:r>
              <a:rPr lang="en-GB" dirty="0"/>
              <a:t>Was Sie in Modul 8 lernen werden ...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983867"/>
            <a:ext cx="10729959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100" dirty="0">
              <a:solidFill>
                <a:schemeClr val="bg1"/>
              </a:solidFill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In diesem Modul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werden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Sie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folgendes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lernen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:</a:t>
            </a:r>
          </a:p>
          <a:p>
            <a:endParaRPr lang="en-IE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die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harte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Realität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einer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Krise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erkennen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die Leiter der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Krisenresilienz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verstehen – der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Ruhm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liegt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in der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Prävention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bg1"/>
                </a:solidFill>
                <a:latin typeface="+mj-lt"/>
              </a:rPr>
              <a:t>die Arten der Krisenresilienz zu schätzen wissen 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400" dirty="0" err="1">
                <a:solidFill>
                  <a:schemeClr val="bg1"/>
                </a:solidFill>
                <a:latin typeface="+mj-lt"/>
              </a:rPr>
              <a:t>Wir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ändern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den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Lernansatz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und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fokussieren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uns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darauf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, was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richtig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läuft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, um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davon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zu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lernen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 und es </a:t>
            </a:r>
            <a:r>
              <a:rPr lang="en-GB" sz="2400" dirty="0" err="1">
                <a:solidFill>
                  <a:schemeClr val="bg1"/>
                </a:solidFill>
                <a:latin typeface="+mj-lt"/>
              </a:rPr>
              <a:t>wertzuschätzen</a:t>
            </a:r>
            <a:r>
              <a:rPr lang="en-GB" sz="2400" dirty="0">
                <a:solidFill>
                  <a:schemeClr val="bg1"/>
                </a:solidFill>
                <a:latin typeface="+mj-lt"/>
              </a:rPr>
              <a:t>. 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Und schließlich nehmen wir Sie mit auf eine Lernreise durch den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Betriebskontinuitätsmanagement-Zyklus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Damit ist Ihre SMART UP Lernerfahrung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beendet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und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wir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wünschen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Ihnen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nur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das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Allerbeste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für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die Zukunft. </a:t>
            </a:r>
          </a:p>
          <a:p>
            <a:endParaRPr lang="en-GB" sz="4000" dirty="0"/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Breitbild</PresentationFormat>
  <Paragraphs>17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9</cp:revision>
  <dcterms:created xsi:type="dcterms:W3CDTF">2021-08-18T11:18:24Z</dcterms:created>
  <dcterms:modified xsi:type="dcterms:W3CDTF">2021-08-18T11:32:24Z</dcterms:modified>
</cp:coreProperties>
</file>