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73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BA3F3-CC03-4A19-A74A-62992B3F973C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4DC2A2-ADA3-42B1-8DB7-86C935AFF2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7090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C0B722-6318-4217-BEFD-3A79461D5E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E1634E6-B3D6-47EA-A80D-2DFEBBFD55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0FF578-5494-4BF0-8FC0-2D2878635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0E7BDF-72EF-4F0A-8C95-B56D28A06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89375B-682E-4703-ADFC-8D640DC52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776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A70E56-017A-43EE-BF62-784054A3D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DC3B6DA-975C-456A-851C-A088C83903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3017A6-822C-4948-93E1-D7F3CDB68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A6EFC1-8C2E-4A14-8871-B8A0DE87B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A63980-1C03-4198-978A-345F43D4A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794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1D39976-9983-4BAF-88C6-1CF20E180B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D0577CB-7707-4E2C-88ED-1B36F8D63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B2FDAC-29B5-44A4-BA2F-8D5D652B9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5A3340-F15E-4015-B41F-BB6F9D863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F7C269-4B9D-4D52-9DF8-FB87C269C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0939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Divi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5"/>
          <p:cNvSpPr/>
          <p:nvPr/>
        </p:nvSpPr>
        <p:spPr>
          <a:xfrm>
            <a:off x="0" y="-2"/>
            <a:ext cx="12192000" cy="6952131"/>
          </a:xfrm>
          <a:prstGeom prst="rect">
            <a:avLst/>
          </a:prstGeom>
          <a:solidFill>
            <a:srgbClr val="F05A2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0E3C55"/>
                </a:solidFill>
              </a:defRPr>
            </a:pPr>
            <a:endParaRPr/>
          </a:p>
        </p:txBody>
      </p:sp>
      <p:sp>
        <p:nvSpPr>
          <p:cNvPr id="129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581497" y="4856626"/>
            <a:ext cx="9821959" cy="1582272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 sz="48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  <a:lvl2pPr marL="0" indent="457200">
              <a:buSzTx/>
              <a:buFontTx/>
              <a:buNone/>
              <a:defRPr sz="48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0" indent="914400">
              <a:buSzTx/>
              <a:buFontTx/>
              <a:buNone/>
              <a:defRPr sz="48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0" indent="1371600">
              <a:buSzTx/>
              <a:buFontTx/>
              <a:buNone/>
              <a:defRPr sz="48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0" indent="1828800">
              <a:buSzTx/>
              <a:buFontTx/>
              <a:buNone/>
              <a:defRPr sz="48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5pPr>
          </a:lstStyle>
          <a:p>
            <a:r>
              <a:t>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pic>
        <p:nvPicPr>
          <p:cNvPr id="130" name="Picture 6" descr="Picture 6"/>
          <p:cNvPicPr>
            <a:picLocks noChangeAspect="1"/>
          </p:cNvPicPr>
          <p:nvPr/>
        </p:nvPicPr>
        <p:blipFill>
          <a:blip r:embed="rId2"/>
          <a:srcRect b="32961"/>
          <a:stretch>
            <a:fillRect/>
          </a:stretch>
        </p:blipFill>
        <p:spPr>
          <a:xfrm>
            <a:off x="10071490" y="5308019"/>
            <a:ext cx="2452475" cy="1644109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" name="Picture 7" descr="Picture 7"/>
          <p:cNvPicPr>
            <a:picLocks noChangeAspect="1"/>
          </p:cNvPicPr>
          <p:nvPr/>
        </p:nvPicPr>
        <p:blipFill>
          <a:blip r:embed="rId3"/>
          <a:srcRect l="31220" t="21060"/>
          <a:stretch>
            <a:fillRect/>
          </a:stretch>
        </p:blipFill>
        <p:spPr>
          <a:xfrm>
            <a:off x="0" y="-1"/>
            <a:ext cx="1634614" cy="1876099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0632353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A13AE9-A3F4-4077-80F1-7B13AD50D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1FC2E7-8826-4833-A404-208CF22F7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68A1AB-57D8-4551-904E-9FB2EBB35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C4C5B5-F188-450A-95BF-0A7D6EA39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D3E3B-B030-4BC1-88D8-C415CAD30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271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3D6A09-597D-45E9-897F-AFD897703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C852E75-6F47-49BD-85C3-70F2D2C7E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87FB0D-CC87-4B9C-A8F7-029E37DFD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AC0A07-0906-4C91-9BE5-AFB958B67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327594-15FA-4A12-B06D-56D00F77B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4520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B6AC49-4EC8-4A94-BD26-F2AE26A87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D15E19-9CD9-47E8-9656-8D3886B198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122308D-020E-4377-8D14-DB7B9875E7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AA18A00-BDAB-4D5A-8C33-DD592C9BF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B5B40E8-7691-45CC-91C8-D37758776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99BC71-59B2-4E57-8689-BDC46D26E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1607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C757C7-2B8B-4EE9-9A34-6056AD51D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BEA7067-D3F8-47B6-8366-F11FFDA84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C36B5AB-6FC1-43A0-88B5-D2C5F8A01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666B514-D4C6-44F5-971F-6A11688948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9EB5E1D-F1E9-4EFF-AF74-F31417DCA2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A886E6B-CAFC-4B7B-A34E-4486036F6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4FD92BA-7412-4BF6-951B-4B1CBD595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87B71AB-EDBC-4ACF-89AB-DA0854F0C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7097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481DFE-C1D6-4494-8561-866943979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4866773-DCFF-45B7-B887-B12B3EC27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C491895-FCAE-47E5-9667-975C3DCDD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A450A4-75AB-403F-A5F9-7C9FD12E8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2559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C4326A6-CD3A-4DF1-A36D-4B1338070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3E34BAE-57CB-4305-82E6-FC5AED71F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A0B87AD-23F3-4BC5-9F1F-0CAFA26AB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4080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8A042E-FC7E-4420-8F3A-11AFD5988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261D6F-AB9D-4EA2-BE4D-5F17677C1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02D3F09-697B-4477-955D-A13D9D7C43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45F6053-7A08-4376-90E2-CAE221B31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22F0948-7F13-4B63-84CF-8DCBF81AA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34B856E-7091-48D2-A4DA-6BAC72ABE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017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B70FC1-132E-4E41-8966-AC745C0E0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8848DBE-B073-4D1D-902B-1655766854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24B931A-95C1-438D-9BF0-D32571ABB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A825E07-D4E3-44E8-A5D3-4AE86898E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B9896B5-D90A-48C0-A60D-81A340D32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6D8A517-F894-4AC9-BFF0-794B4F8B6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1062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9AB41E5-C944-482B-855E-F3B03D3F2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718B54C-517B-4D03-9672-FEF6ED56C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3AED45-F6F7-4A9F-80E1-E67BFD0F5A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73F31B-DBE4-4DE1-9E32-9120EC7572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EA410E-3C8C-4812-BC96-CDB90C650B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771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 Placeholder 6"/>
          <p:cNvSpPr txBox="1">
            <a:spLocks noGrp="1"/>
          </p:cNvSpPr>
          <p:nvPr>
            <p:ph type="body" sz="quarter" idx="1"/>
          </p:nvPr>
        </p:nvSpPr>
        <p:spPr>
          <a:xfrm>
            <a:off x="1332612" y="-163287"/>
            <a:ext cx="9821959" cy="1582273"/>
          </a:xfrm>
          <a:prstGeom prst="rect">
            <a:avLst/>
          </a:prstGeom>
        </p:spPr>
        <p:txBody>
          <a:bodyPr/>
          <a:lstStyle/>
          <a:p>
            <a:r>
              <a:rPr dirty="0"/>
              <a:t>Was Sie in Modul 7 </a:t>
            </a:r>
            <a:r>
              <a:rPr dirty="0" err="1"/>
              <a:t>lernen</a:t>
            </a:r>
            <a:r>
              <a:rPr dirty="0"/>
              <a:t> </a:t>
            </a:r>
            <a:r>
              <a:rPr dirty="0" err="1"/>
              <a:t>werden</a:t>
            </a:r>
            <a:r>
              <a:rPr dirty="0"/>
              <a:t> ... </a:t>
            </a:r>
          </a:p>
        </p:txBody>
      </p:sp>
      <p:sp>
        <p:nvSpPr>
          <p:cNvPr id="165" name="TextBox 3"/>
          <p:cNvSpPr txBox="1"/>
          <p:nvPr/>
        </p:nvSpPr>
        <p:spPr>
          <a:xfrm>
            <a:off x="819293" y="1105718"/>
            <a:ext cx="11288686" cy="35548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22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de-DE" dirty="0"/>
              <a:t>	</a:t>
            </a:r>
            <a:endParaRPr dirty="0">
              <a:latin typeface="Carlito"/>
              <a:ea typeface="Carlito"/>
              <a:cs typeface="Carlito"/>
              <a:sym typeface="Carlito"/>
            </a:endParaRPr>
          </a:p>
          <a:p>
            <a:pPr>
              <a:spcBef>
                <a:spcPts val="600"/>
              </a:spcBef>
              <a:defRPr sz="22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In </a:t>
            </a:r>
            <a:r>
              <a:rPr dirty="0" err="1"/>
              <a:t>diesem</a:t>
            </a:r>
            <a:r>
              <a:rPr dirty="0"/>
              <a:t> Modul </a:t>
            </a:r>
            <a:r>
              <a:rPr dirty="0" err="1"/>
              <a:t>werden</a:t>
            </a:r>
            <a:r>
              <a:rPr dirty="0"/>
              <a:t> Sie </a:t>
            </a:r>
            <a:r>
              <a:rPr dirty="0" err="1"/>
              <a:t>lernen</a:t>
            </a:r>
            <a:r>
              <a:rPr lang="de-DE" dirty="0"/>
              <a:t>…</a:t>
            </a:r>
            <a:r>
              <a:rPr dirty="0"/>
              <a:t> </a:t>
            </a:r>
          </a:p>
          <a:p>
            <a:pPr marL="285750" indent="-285750">
              <a:buSzPct val="100000"/>
              <a:buFont typeface="Arial"/>
              <a:buChar char="•"/>
              <a:defRPr sz="22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de-DE" dirty="0"/>
              <a:t>Die p</a:t>
            </a:r>
            <a:r>
              <a:rPr dirty="0" err="1"/>
              <a:t>ersönliche</a:t>
            </a:r>
            <a:r>
              <a:rPr dirty="0"/>
              <a:t> </a:t>
            </a:r>
            <a:r>
              <a:rPr dirty="0" err="1"/>
              <a:t>Wahrnehmung</a:t>
            </a:r>
            <a:r>
              <a:rPr dirty="0"/>
              <a:t> des </a:t>
            </a:r>
            <a:r>
              <a:rPr dirty="0" err="1"/>
              <a:t>Scheiterns</a:t>
            </a:r>
            <a:r>
              <a:rPr dirty="0"/>
              <a:t> </a:t>
            </a:r>
            <a:r>
              <a:rPr lang="de-DE" dirty="0"/>
              <a:t>zu </a:t>
            </a:r>
            <a:r>
              <a:rPr dirty="0"/>
              <a:t>verstehen und </a:t>
            </a:r>
            <a:r>
              <a:rPr dirty="0" err="1"/>
              <a:t>aus</a:t>
            </a:r>
            <a:r>
              <a:rPr dirty="0"/>
              <a:t> </a:t>
            </a:r>
            <a:r>
              <a:rPr dirty="0" err="1"/>
              <a:t>Krisen</a:t>
            </a:r>
            <a:r>
              <a:rPr lang="de-DE" dirty="0"/>
              <a:t> zu</a:t>
            </a:r>
            <a:r>
              <a:rPr dirty="0"/>
              <a:t> </a:t>
            </a:r>
            <a:r>
              <a:rPr dirty="0" err="1"/>
              <a:t>lernen</a:t>
            </a:r>
            <a:r>
              <a:rPr dirty="0"/>
              <a:t>, um </a:t>
            </a:r>
            <a:r>
              <a:rPr dirty="0" err="1"/>
              <a:t>Veränderungen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bewirken</a:t>
            </a:r>
            <a:endParaRPr dirty="0"/>
          </a:p>
          <a:p>
            <a:pPr marL="285750" indent="-285750">
              <a:buSzPct val="100000"/>
              <a:buFont typeface="Arial"/>
              <a:buChar char="•"/>
              <a:defRPr sz="22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Wissensmanagement-Ansätze</a:t>
            </a:r>
            <a:r>
              <a:rPr dirty="0"/>
              <a:t> an</a:t>
            </a:r>
            <a:r>
              <a:rPr lang="de-DE" dirty="0"/>
              <a:t>zu</a:t>
            </a:r>
            <a:r>
              <a:rPr dirty="0" err="1"/>
              <a:t>wenden</a:t>
            </a:r>
            <a:endParaRPr dirty="0"/>
          </a:p>
          <a:p>
            <a:pPr marL="285750" indent="-285750">
              <a:buSzPct val="100000"/>
              <a:buFont typeface="Arial"/>
              <a:buChar char="•"/>
              <a:defRPr sz="22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de-DE" dirty="0"/>
              <a:t>Ihr </a:t>
            </a:r>
            <a:r>
              <a:rPr dirty="0" err="1"/>
              <a:t>Aufgabenmanagement</a:t>
            </a:r>
            <a:r>
              <a:rPr dirty="0"/>
              <a:t> in der </a:t>
            </a:r>
            <a:r>
              <a:rPr dirty="0" err="1"/>
              <a:t>Krise</a:t>
            </a:r>
            <a:r>
              <a:rPr lang="de-DE" dirty="0"/>
              <a:t> zu erweitern</a:t>
            </a:r>
            <a:endParaRPr dirty="0"/>
          </a:p>
          <a:p>
            <a:pPr marL="285750" indent="-285750">
              <a:buSzPct val="100000"/>
              <a:buFont typeface="Arial"/>
              <a:buChar char="•"/>
              <a:defRPr sz="22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dirty="0"/>
          </a:p>
          <a:p>
            <a:pPr>
              <a:defRPr sz="22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Schließlich</a:t>
            </a:r>
            <a:r>
              <a:rPr dirty="0"/>
              <a:t> </a:t>
            </a:r>
            <a:r>
              <a:rPr dirty="0" err="1"/>
              <a:t>werden</a:t>
            </a:r>
            <a:r>
              <a:rPr dirty="0"/>
              <a:t> Sie </a:t>
            </a:r>
            <a:r>
              <a:rPr dirty="0" err="1"/>
              <a:t>Ihre</a:t>
            </a:r>
            <a:r>
              <a:rPr dirty="0"/>
              <a:t> </a:t>
            </a:r>
            <a:r>
              <a:rPr dirty="0" err="1"/>
              <a:t>persönliche</a:t>
            </a:r>
            <a:r>
              <a:rPr dirty="0"/>
              <a:t> </a:t>
            </a:r>
            <a:r>
              <a:rPr dirty="0" err="1"/>
              <a:t>Wahrnehmung</a:t>
            </a:r>
            <a:r>
              <a:rPr lang="de-DE" dirty="0"/>
              <a:t> des</a:t>
            </a:r>
            <a:r>
              <a:rPr dirty="0"/>
              <a:t> </a:t>
            </a:r>
            <a:r>
              <a:rPr dirty="0" err="1"/>
              <a:t>Scheitern</a:t>
            </a:r>
            <a:r>
              <a:rPr lang="de-DE" dirty="0"/>
              <a:t>s</a:t>
            </a:r>
            <a:r>
              <a:rPr dirty="0"/>
              <a:t>, die Angst </a:t>
            </a:r>
            <a:r>
              <a:rPr dirty="0" err="1"/>
              <a:t>vor</a:t>
            </a:r>
            <a:r>
              <a:rPr dirty="0"/>
              <a:t> dem </a:t>
            </a:r>
            <a:br>
              <a:rPr dirty="0"/>
            </a:br>
            <a:r>
              <a:rPr lang="de-DE" dirty="0"/>
              <a:t>Scheitern</a:t>
            </a:r>
            <a:r>
              <a:rPr dirty="0"/>
              <a:t> und die 5 </a:t>
            </a:r>
            <a:r>
              <a:rPr dirty="0" err="1"/>
              <a:t>Stufen</a:t>
            </a:r>
            <a:r>
              <a:rPr lang="de-DE" dirty="0"/>
              <a:t> des Scheiterns </a:t>
            </a:r>
            <a:r>
              <a:rPr dirty="0" err="1"/>
              <a:t>kennenlernen</a:t>
            </a:r>
            <a:r>
              <a:rPr dirty="0"/>
              <a:t>. Sie </a:t>
            </a:r>
            <a:r>
              <a:rPr dirty="0" err="1"/>
              <a:t>werden</a:t>
            </a:r>
            <a:r>
              <a:rPr dirty="0"/>
              <a:t> </a:t>
            </a:r>
            <a:r>
              <a:rPr dirty="0" err="1"/>
              <a:t>lernen</a:t>
            </a:r>
            <a:r>
              <a:rPr dirty="0"/>
              <a:t>, </a:t>
            </a:r>
            <a:r>
              <a:rPr dirty="0" err="1"/>
              <a:t>wie</a:t>
            </a:r>
            <a:r>
              <a:rPr dirty="0"/>
              <a:t> </a:t>
            </a:r>
            <a:r>
              <a:rPr dirty="0" err="1"/>
              <a:t>ein</a:t>
            </a:r>
            <a:r>
              <a:rPr dirty="0"/>
              <a:t> </a:t>
            </a:r>
            <a:br>
              <a:rPr dirty="0"/>
            </a:br>
            <a:r>
              <a:rPr dirty="0" err="1"/>
              <a:t>Unternehmen</a:t>
            </a:r>
            <a:r>
              <a:rPr dirty="0"/>
              <a:t> </a:t>
            </a:r>
            <a:r>
              <a:rPr dirty="0" err="1"/>
              <a:t>scheitert</a:t>
            </a:r>
            <a:r>
              <a:rPr dirty="0"/>
              <a:t>, und das </a:t>
            </a:r>
            <a:r>
              <a:rPr dirty="0" err="1"/>
              <a:t>Verständnis</a:t>
            </a:r>
            <a:r>
              <a:rPr dirty="0"/>
              <a:t> </a:t>
            </a:r>
            <a:r>
              <a:rPr dirty="0" err="1"/>
              <a:t>bilden</a:t>
            </a:r>
            <a:r>
              <a:rPr dirty="0"/>
              <a:t>, </a:t>
            </a:r>
            <a:r>
              <a:rPr lang="de-DE" dirty="0"/>
              <a:t>um dies zu vermeiden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Breitbild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Carlito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Erika Nepp</dc:creator>
  <cp:lastModifiedBy>Erika Nepp</cp:lastModifiedBy>
  <cp:revision>7</cp:revision>
  <dcterms:created xsi:type="dcterms:W3CDTF">2021-08-18T11:18:24Z</dcterms:created>
  <dcterms:modified xsi:type="dcterms:W3CDTF">2021-08-18T11:31:08Z</dcterms:modified>
</cp:coreProperties>
</file>