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BA3F3-CC03-4A19-A74A-62992B3F973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C2A2-ADA3-42B1-8DB7-86C935AFF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9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0B722-6318-4217-BEFD-3A79461D5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34E6-B3D6-47EA-A80D-2DFEBBFD5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FF578-5494-4BF0-8FC0-2D287863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E7BDF-72EF-4F0A-8C95-B56D28A0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9375B-682E-4703-ADFC-8D640DC5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70E56-017A-43EE-BF62-784054A3D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C3B6DA-975C-456A-851C-A088C8390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017A6-822C-4948-93E1-D7F3CDB6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A6EFC1-8C2E-4A14-8871-B8A0DE87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63980-1C03-4198-978A-345F43D4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D39976-9983-4BAF-88C6-1CF20E180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0577CB-7707-4E2C-88ED-1B36F8D6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2FDAC-29B5-44A4-BA2F-8D5D652B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5A3340-F15E-4015-B41F-BB6F9D86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F7C269-4B9D-4D52-9DF8-FB87C269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3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5"/>
          <p:cNvSpPr/>
          <p:nvPr/>
        </p:nvSpPr>
        <p:spPr>
          <a:xfrm>
            <a:off x="0" y="-2"/>
            <a:ext cx="12192000" cy="6952131"/>
          </a:xfrm>
          <a:prstGeom prst="rect">
            <a:avLst/>
          </a:prstGeom>
          <a:solidFill>
            <a:srgbClr val="F05A2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0E3C55"/>
                </a:solidFill>
              </a:defRPr>
            </a:pPr>
            <a:endParaRPr/>
          </a:p>
        </p:txBody>
      </p:sp>
      <p:sp>
        <p:nvSpPr>
          <p:cNvPr id="129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81497" y="4856626"/>
            <a:ext cx="9821959" cy="1582272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indent="45720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indent="91440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indent="137160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indent="1828800">
              <a:buSzTx/>
              <a:buFontTx/>
              <a:buNone/>
              <a:defRPr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30" name="Picture 6" descr="Picture 6"/>
          <p:cNvPicPr>
            <a:picLocks noChangeAspect="1"/>
          </p:cNvPicPr>
          <p:nvPr/>
        </p:nvPicPr>
        <p:blipFill>
          <a:blip r:embed="rId2"/>
          <a:srcRect b="32961"/>
          <a:stretch>
            <a:fillRect/>
          </a:stretch>
        </p:blipFill>
        <p:spPr>
          <a:xfrm>
            <a:off x="10071490" y="5308019"/>
            <a:ext cx="2452475" cy="16441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7" descr="Picture 7"/>
          <p:cNvPicPr>
            <a:picLocks noChangeAspect="1"/>
          </p:cNvPicPr>
          <p:nvPr/>
        </p:nvPicPr>
        <p:blipFill>
          <a:blip r:embed="rId3"/>
          <a:srcRect l="31220" t="21060"/>
          <a:stretch>
            <a:fillRect/>
          </a:stretch>
        </p:blipFill>
        <p:spPr>
          <a:xfrm>
            <a:off x="0" y="-1"/>
            <a:ext cx="1634614" cy="1876099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63235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13AE9-A3F4-4077-80F1-7B13AD50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FC2E7-8826-4833-A404-208CF22F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8A1AB-57D8-4551-904E-9FB2EBB3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4C5B5-F188-450A-95BF-0A7D6EA3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D3E3B-B030-4BC1-88D8-C415CAD3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7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D6A09-597D-45E9-897F-AFD89770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52E75-6F47-49BD-85C3-70F2D2C7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7FB0D-CC87-4B9C-A8F7-029E37DF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C0A07-0906-4C91-9BE5-AFB958B6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327594-15FA-4A12-B06D-56D00F77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52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6AC49-4EC8-4A94-BD26-F2AE26A8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15E19-9CD9-47E8-9656-8D3886B19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2308D-020E-4377-8D14-DB7B9875E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A18A00-BDAB-4D5A-8C33-DD592C9B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5B40E8-7691-45CC-91C8-D3775877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99BC71-59B2-4E57-8689-BDC46D26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60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757C7-2B8B-4EE9-9A34-6056AD51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A7067-D3F8-47B6-8366-F11FFDA8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36B5AB-6FC1-43A0-88B5-D2C5F8A01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66B514-D4C6-44F5-971F-6A1168894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EB5E1D-F1E9-4EFF-AF74-F31417DCA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86E6B-CAFC-4B7B-A34E-4486036F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FD92BA-7412-4BF6-951B-4B1CBD59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7B71AB-EDBC-4ACF-89AB-DA0854F0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09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81DFE-C1D6-4494-8561-86694397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866773-DCFF-45B7-B887-B12B3EC2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91895-FCAE-47E5-9667-975C3DCD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A450A4-75AB-403F-A5F9-7C9FD12E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55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4326A6-CD3A-4DF1-A36D-4B133807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E34BAE-57CB-4305-82E6-FC5AED71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0B87AD-23F3-4BC5-9F1F-0CAFA26A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0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A042E-FC7E-4420-8F3A-11AFD598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61D6F-AB9D-4EA2-BE4D-5F17677C1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D3F09-697B-4477-955D-A13D9D7C4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5F6053-7A08-4376-90E2-CAE221B3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2F0948-7F13-4B63-84CF-8DCBF81A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4B856E-7091-48D2-A4DA-6BAC72AB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70FC1-132E-4E41-8966-AC745C0E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848DBE-B073-4D1D-902B-165576685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4B931A-95C1-438D-9BF0-D32571ABB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825E07-D4E3-44E8-A5D3-4AE86898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896B5-D90A-48C0-A60D-81A340D3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D8A517-F894-4AC9-BFF0-794B4F8B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0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AB41E5-C944-482B-855E-F3B03D3F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18B54C-517B-4D03-9672-FEF6ED56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AED45-F6F7-4A9F-80E1-E67BFD0F5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3F31B-DBE4-4DE1-9E32-9120EC757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A410E-3C8C-4812-BC96-CDB90C650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7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 Placeholder 6"/>
          <p:cNvSpPr txBox="1">
            <a:spLocks noGrp="1"/>
          </p:cNvSpPr>
          <p:nvPr>
            <p:ph type="body" sz="quarter" idx="1"/>
          </p:nvPr>
        </p:nvSpPr>
        <p:spPr>
          <a:xfrm>
            <a:off x="1332612" y="-163287"/>
            <a:ext cx="9821959" cy="1582273"/>
          </a:xfrm>
          <a:prstGeom prst="rect">
            <a:avLst/>
          </a:prstGeom>
        </p:spPr>
        <p:txBody>
          <a:bodyPr/>
          <a:lstStyle/>
          <a:p>
            <a:r>
              <a:rPr dirty="0"/>
              <a:t>Was Sie in Modul 6 </a:t>
            </a:r>
            <a:r>
              <a:rPr dirty="0" err="1"/>
              <a:t>lernen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 ... </a:t>
            </a:r>
          </a:p>
        </p:txBody>
      </p:sp>
      <p:sp>
        <p:nvSpPr>
          <p:cNvPr id="183" name="TextBox 3"/>
          <p:cNvSpPr txBox="1"/>
          <p:nvPr/>
        </p:nvSpPr>
        <p:spPr>
          <a:xfrm>
            <a:off x="1300930" y="983866"/>
            <a:ext cx="10638520" cy="4832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In Modul </a:t>
            </a:r>
            <a:r>
              <a:rPr lang="de-DE" dirty="0"/>
              <a:t>6 </a:t>
            </a:r>
            <a:r>
              <a:rPr dirty="0" err="1"/>
              <a:t>lernen</a:t>
            </a:r>
            <a:r>
              <a:rPr dirty="0"/>
              <a:t> Sie</a:t>
            </a:r>
            <a:r>
              <a:rPr lang="de-DE" dirty="0"/>
              <a:t>...</a:t>
            </a:r>
            <a:endParaRPr dirty="0"/>
          </a:p>
          <a:p>
            <a:pPr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Führung</a:t>
            </a:r>
            <a:r>
              <a:rPr dirty="0"/>
              <a:t> in der </a:t>
            </a:r>
            <a:r>
              <a:rPr dirty="0" err="1"/>
              <a:t>Krise</a:t>
            </a:r>
            <a:r>
              <a:rPr dirty="0"/>
              <a:t>, die Mythen und die </a:t>
            </a:r>
            <a:r>
              <a:rPr dirty="0" err="1"/>
              <a:t>Realität</a:t>
            </a:r>
            <a:r>
              <a:rPr lang="de-DE" dirty="0"/>
              <a:t> zu verstehen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Z</a:t>
            </a:r>
            <a:r>
              <a:rPr dirty="0" err="1"/>
              <a:t>wischen</a:t>
            </a:r>
            <a:r>
              <a:rPr dirty="0"/>
              <a:t> </a:t>
            </a:r>
            <a:r>
              <a:rPr dirty="0" err="1"/>
              <a:t>Führung</a:t>
            </a:r>
            <a:r>
              <a:rPr dirty="0"/>
              <a:t> und Management </a:t>
            </a:r>
            <a:r>
              <a:rPr lang="de-DE" dirty="0"/>
              <a:t>zu unterscheiden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5 </a:t>
            </a:r>
            <a:r>
              <a:rPr dirty="0" err="1"/>
              <a:t>wichtige</a:t>
            </a:r>
            <a:r>
              <a:rPr dirty="0"/>
              <a:t> Tipps </a:t>
            </a:r>
            <a:r>
              <a:rPr dirty="0" err="1"/>
              <a:t>für</a:t>
            </a:r>
            <a:r>
              <a:rPr dirty="0"/>
              <a:t> </a:t>
            </a:r>
            <a:r>
              <a:rPr dirty="0" err="1"/>
              <a:t>Führung</a:t>
            </a:r>
            <a:r>
              <a:rPr dirty="0"/>
              <a:t> in der </a:t>
            </a:r>
            <a:r>
              <a:rPr dirty="0" err="1"/>
              <a:t>Krise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Unterschiedliche</a:t>
            </a:r>
            <a:r>
              <a:rPr dirty="0"/>
              <a:t> </a:t>
            </a:r>
            <a:r>
              <a:rPr dirty="0" err="1"/>
              <a:t>Managementstile</a:t>
            </a:r>
            <a:r>
              <a:rPr dirty="0"/>
              <a:t> und </a:t>
            </a:r>
            <a:r>
              <a:rPr dirty="0" err="1"/>
              <a:t>Entscheidungsfindungsprozesse</a:t>
            </a:r>
            <a:r>
              <a:rPr dirty="0"/>
              <a:t> </a:t>
            </a:r>
            <a:r>
              <a:rPr dirty="0" err="1"/>
              <a:t>zu</a:t>
            </a:r>
            <a:r>
              <a:rPr dirty="0"/>
              <a:t> verstehen</a:t>
            </a:r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Persönlichkeitsprofile</a:t>
            </a:r>
            <a:r>
              <a:rPr lang="de-DE" dirty="0"/>
              <a:t> zu bestimmen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Leitprinzipien</a:t>
            </a:r>
            <a:r>
              <a:rPr dirty="0"/>
              <a:t> der </a:t>
            </a:r>
            <a:r>
              <a:rPr dirty="0" err="1"/>
              <a:t>Führung</a:t>
            </a:r>
            <a:r>
              <a:rPr dirty="0"/>
              <a:t> in der </a:t>
            </a:r>
            <a:r>
              <a:rPr dirty="0" err="1"/>
              <a:t>Krise</a:t>
            </a:r>
            <a:r>
              <a:rPr lang="de-DE" dirty="0"/>
              <a:t> kennen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Kommunikation in Unternehmenskrisen und die Bedeutung dessen</a:t>
            </a:r>
            <a:endParaRPr dirty="0"/>
          </a:p>
          <a:p>
            <a:pPr marL="285750" indent="-285750">
              <a:buSzPct val="100000"/>
              <a:buFont typeface="Arial"/>
              <a:buChar char="•"/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dirty="0"/>
          </a:p>
          <a:p>
            <a:pPr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Und </a:t>
            </a:r>
            <a:r>
              <a:rPr dirty="0" err="1"/>
              <a:t>schließlich</a:t>
            </a:r>
            <a:r>
              <a:rPr dirty="0"/>
              <a:t> </a:t>
            </a:r>
            <a:r>
              <a:rPr dirty="0" err="1"/>
              <a:t>erfahren</a:t>
            </a:r>
            <a:r>
              <a:rPr dirty="0"/>
              <a:t> Sie, </a:t>
            </a:r>
            <a:r>
              <a:rPr dirty="0" err="1"/>
              <a:t>wie</a:t>
            </a:r>
            <a:r>
              <a:rPr dirty="0"/>
              <a:t> Sie Mitarbeiter in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motivieren</a:t>
            </a:r>
            <a:r>
              <a:rPr dirty="0"/>
              <a:t> </a:t>
            </a:r>
            <a:r>
              <a:rPr dirty="0" err="1"/>
              <a:t>können</a:t>
            </a:r>
            <a:r>
              <a:rPr dirty="0"/>
              <a:t>. </a:t>
            </a:r>
          </a:p>
          <a:p>
            <a:pPr>
              <a:defRPr sz="22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de-DE" dirty="0"/>
              <a:t>Angesichts der Tatsache, dass unsere Mitarbeiter und Talente ein wichtiger Teil des Krisenmanagements sind, </a:t>
            </a:r>
            <a:r>
              <a:rPr dirty="0" err="1"/>
              <a:t>werden</a:t>
            </a:r>
            <a:r>
              <a:rPr dirty="0"/>
              <a:t> </a:t>
            </a:r>
            <a:r>
              <a:rPr lang="de-DE" dirty="0"/>
              <a:t>Sie sich </a:t>
            </a:r>
            <a:r>
              <a:rPr dirty="0"/>
              <a:t>in den </a:t>
            </a:r>
            <a:r>
              <a:rPr dirty="0" err="1"/>
              <a:t>wichtigsten</a:t>
            </a:r>
            <a:r>
              <a:rPr dirty="0"/>
              <a:t> </a:t>
            </a:r>
            <a:r>
              <a:rPr dirty="0" err="1"/>
              <a:t>Motivationstheorien</a:t>
            </a:r>
            <a:r>
              <a:rPr dirty="0"/>
              <a:t> </a:t>
            </a:r>
            <a:r>
              <a:rPr dirty="0" err="1"/>
              <a:t>weiterbilden</a:t>
            </a:r>
            <a:r>
              <a:rPr dirty="0"/>
              <a:t>, </a:t>
            </a:r>
            <a:r>
              <a:rPr dirty="0" err="1"/>
              <a:t>aus</a:t>
            </a:r>
            <a:r>
              <a:rPr dirty="0"/>
              <a:t> </a:t>
            </a:r>
            <a:r>
              <a:rPr dirty="0" err="1"/>
              <a:t>denen</a:t>
            </a:r>
            <a:r>
              <a:rPr dirty="0"/>
              <a:t> </a:t>
            </a:r>
            <a:r>
              <a:rPr dirty="0" err="1"/>
              <a:t>Motivationsansätze</a:t>
            </a:r>
            <a:r>
              <a:rPr dirty="0"/>
              <a:t> in der </a:t>
            </a:r>
            <a:r>
              <a:rPr dirty="0" err="1"/>
              <a:t>Krise</a:t>
            </a:r>
            <a:r>
              <a:rPr dirty="0"/>
              <a:t> </a:t>
            </a:r>
            <a:r>
              <a:rPr dirty="0" err="1"/>
              <a:t>abgeleitet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 </a:t>
            </a:r>
            <a:r>
              <a:rPr dirty="0" err="1"/>
              <a:t>können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6</cp:revision>
  <dcterms:created xsi:type="dcterms:W3CDTF">2021-08-18T11:18:24Z</dcterms:created>
  <dcterms:modified xsi:type="dcterms:W3CDTF">2021-08-18T11:30:37Z</dcterms:modified>
</cp:coreProperties>
</file>