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5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/>
              <a:t>Was Sie in Modul 3 lernen werden ...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57001"/>
            <a:ext cx="1072995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In Modul 3 </a:t>
            </a:r>
            <a:r>
              <a:rPr lang="en-IE" sz="2800" dirty="0" err="1">
                <a:solidFill>
                  <a:schemeClr val="bg1"/>
                </a:solidFill>
              </a:rPr>
              <a:t>werden</a:t>
            </a:r>
            <a:r>
              <a:rPr lang="en-GB" sz="2800" b="1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Sie </a:t>
            </a:r>
            <a:r>
              <a:rPr lang="en-GB" sz="2800" b="1" dirty="0" err="1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folgendes</a:t>
            </a:r>
            <a:r>
              <a:rPr lang="en-GB" sz="2800" b="1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</a:rPr>
              <a:t>lernen</a:t>
            </a:r>
            <a:r>
              <a:rPr lang="en-IE" sz="2800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/>
                </a:solidFill>
              </a:rPr>
              <a:t>Macht</a:t>
            </a:r>
            <a:r>
              <a:rPr lang="en-GB" sz="2800" dirty="0">
                <a:solidFill>
                  <a:schemeClr val="bg1"/>
                </a:solidFill>
              </a:rPr>
              <a:t> der Management-</a:t>
            </a:r>
            <a:r>
              <a:rPr lang="en-GB" sz="2800" dirty="0" err="1">
                <a:solidFill>
                  <a:schemeClr val="bg1"/>
                </a:solidFill>
              </a:rPr>
              <a:t>Instrumente</a:t>
            </a:r>
            <a:r>
              <a:rPr lang="en-GB" sz="2800" dirty="0">
                <a:solidFill>
                  <a:schemeClr val="bg1"/>
                </a:solidFill>
              </a:rPr>
              <a:t> - die </a:t>
            </a:r>
            <a:r>
              <a:rPr lang="en-GB" sz="2800" dirty="0" err="1">
                <a:solidFill>
                  <a:schemeClr val="bg1"/>
                </a:solidFill>
              </a:rPr>
              <a:t>wichtigsten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Steuerungsinstrumente</a:t>
            </a:r>
            <a:endParaRPr lang="en-GB" sz="28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/>
                </a:solidFill>
              </a:rPr>
              <a:t>Steuerung</a:t>
            </a:r>
            <a:r>
              <a:rPr lang="en-GB" sz="2800" dirty="0">
                <a:solidFill>
                  <a:schemeClr val="bg1"/>
                </a:solidFill>
              </a:rPr>
              <a:t> einer Krise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Faktenbasiertes Management - ein tiefer Einblick in die wichtige Rolle von KPIs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/>
                </a:solidFill>
              </a:rPr>
              <a:t>Finanzkennzahlen</a:t>
            </a:r>
            <a:r>
              <a:rPr lang="en-GB" sz="2800" dirty="0">
                <a:solidFill>
                  <a:schemeClr val="bg1"/>
                </a:solidFill>
              </a:rPr>
              <a:t>, die Sie kennen müssen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/>
                </a:solidFill>
              </a:rPr>
              <a:t>Hauptinformationsquellen im Unternehmen - die Indikatoren der Krise in allen Geschäftsbereichen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I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Breitbild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3</cp:revision>
  <dcterms:created xsi:type="dcterms:W3CDTF">2021-08-18T11:18:24Z</dcterms:created>
  <dcterms:modified xsi:type="dcterms:W3CDTF">2021-08-18T11:21:49Z</dcterms:modified>
</cp:coreProperties>
</file>