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A3F3-CC03-4A19-A74A-62992B3F973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C2A2-ADA3-42B1-8DB7-86C935AFF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10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B722-6318-4217-BEFD-3A79461D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34E6-B3D6-47EA-A80D-2DFEBB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FF578-5494-4BF0-8FC0-2D287863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E7BDF-72EF-4F0A-8C95-B56D28A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9375B-682E-4703-ADFC-8D640DC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70E56-017A-43EE-BF62-784054A3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C3B6DA-975C-456A-851C-A088C839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017A6-822C-4948-93E1-D7F3CDB6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6EFC1-8C2E-4A14-8871-B8A0DE8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63980-1C03-4198-978A-345F43D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D39976-9983-4BAF-88C6-1CF20E18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0577CB-7707-4E2C-88ED-1B36F8D6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2FDAC-29B5-44A4-BA2F-8D5D652B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A3340-F15E-4015-B41F-BB6F9D86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7C269-4B9D-4D52-9DF8-FB87C26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3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5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13AE9-A3F4-4077-80F1-7B13AD50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FC2E7-8826-4833-A404-208CF22F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A1AB-57D8-4551-904E-9FB2EBB3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4C5B5-F188-450A-95BF-0A7D6EA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3E3B-B030-4BC1-88D8-C415CAD3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6A09-597D-45E9-897F-AFD89770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52E75-6F47-49BD-85C3-70F2D2C7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FB0D-CC87-4B9C-A8F7-029E37DF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C0A07-0906-4C91-9BE5-AFB958B6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327594-15FA-4A12-B06D-56D00F77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6AC49-4EC8-4A94-BD26-F2AE26A8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15E19-9CD9-47E8-9656-8D3886B1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308D-020E-4377-8D14-DB7B9875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A18A00-BDAB-4D5A-8C33-DD592C9B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5B40E8-7691-45CC-91C8-D3775877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BC71-59B2-4E57-8689-BDC46D26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757C7-2B8B-4EE9-9A34-6056AD51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A7067-D3F8-47B6-8366-F11FFDA8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6B5AB-6FC1-43A0-88B5-D2C5F8A0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66B514-D4C6-44F5-971F-6A1168894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EB5E1D-F1E9-4EFF-AF74-F31417DCA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86E6B-CAFC-4B7B-A34E-4486036F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FD92BA-7412-4BF6-951B-4B1CBD59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7B71AB-EDBC-4ACF-89AB-DA0854F0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1DFE-C1D6-4494-8561-86694397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66773-DCFF-45B7-B887-B12B3EC2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91895-FCAE-47E5-9667-975C3DC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A450A4-75AB-403F-A5F9-7C9FD12E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5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4326A6-CD3A-4DF1-A36D-4B13380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34BAE-57CB-4305-82E6-FC5AED71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87AD-23F3-4BC5-9F1F-0CAFA26A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0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042E-FC7E-4420-8F3A-11AFD598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61D6F-AB9D-4EA2-BE4D-5F17677C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D3F09-697B-4477-955D-A13D9D7C4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5F6053-7A08-4376-90E2-CAE221B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F0948-7F13-4B63-84CF-8DCBF81A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B856E-7091-48D2-A4DA-6BAC72A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0FC1-132E-4E41-8966-AC745C0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48DBE-B073-4D1D-902B-165576685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B931A-95C1-438D-9BF0-D32571AB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25E07-D4E3-44E8-A5D3-4AE86898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6B5-D90A-48C0-A60D-81A340D3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D8A517-F894-4AC9-BFF0-794B4F8B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B41E5-C944-482B-855E-F3B03D3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8B54C-517B-4D03-9672-FEF6ED5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AED45-F6F7-4A9F-80E1-E67BFD0F5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3F31B-DBE4-4DE1-9E32-9120EC757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410E-3C8C-4812-BC96-CDB90C650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8554" y="0"/>
            <a:ext cx="9821959" cy="1582271"/>
          </a:xfrm>
        </p:spPr>
        <p:txBody>
          <a:bodyPr/>
          <a:lstStyle/>
          <a:p>
            <a:r>
              <a:rPr lang="en-GB" b="1" dirty="0"/>
              <a:t>Was Sie in Modul 3 lernen werden ...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838D1-CDDB-4866-97B5-C8EA24C6919C}"/>
              </a:ext>
            </a:extLst>
          </p:cNvPr>
          <p:cNvSpPr txBox="1"/>
          <p:nvPr/>
        </p:nvSpPr>
        <p:spPr>
          <a:xfrm>
            <a:off x="1255211" y="1257001"/>
            <a:ext cx="1072995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In Modul 3 </a:t>
            </a:r>
            <a:r>
              <a:rPr lang="en-IE" sz="2800" dirty="0" err="1">
                <a:solidFill>
                  <a:schemeClr val="bg1"/>
                </a:solidFill>
              </a:rPr>
              <a:t>werden</a:t>
            </a:r>
            <a:r>
              <a:rPr lang="en-GB" sz="2800" b="1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Sie </a:t>
            </a:r>
            <a:r>
              <a:rPr lang="en-GB" sz="2800" b="1" dirty="0" err="1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folgendes</a:t>
            </a:r>
            <a:r>
              <a:rPr lang="en-GB" sz="2800" b="1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</a:rPr>
              <a:t>lernen</a:t>
            </a:r>
            <a:r>
              <a:rPr lang="en-IE" sz="2800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/>
                </a:solidFill>
              </a:rPr>
              <a:t>Macht</a:t>
            </a:r>
            <a:r>
              <a:rPr lang="en-GB" sz="2800" dirty="0">
                <a:solidFill>
                  <a:schemeClr val="bg1"/>
                </a:solidFill>
              </a:rPr>
              <a:t> der Management-</a:t>
            </a:r>
            <a:r>
              <a:rPr lang="en-GB" sz="2800" dirty="0" err="1">
                <a:solidFill>
                  <a:schemeClr val="bg1"/>
                </a:solidFill>
              </a:rPr>
              <a:t>Instrumente</a:t>
            </a:r>
            <a:r>
              <a:rPr lang="en-GB" sz="2800" dirty="0">
                <a:solidFill>
                  <a:schemeClr val="bg1"/>
                </a:solidFill>
              </a:rPr>
              <a:t> - die </a:t>
            </a:r>
            <a:r>
              <a:rPr lang="en-GB" sz="2800" dirty="0" err="1">
                <a:solidFill>
                  <a:schemeClr val="bg1"/>
                </a:solidFill>
              </a:rPr>
              <a:t>wichtigsten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Steuerungsinstrumente</a:t>
            </a:r>
            <a:endParaRPr lang="en-GB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/>
                </a:solidFill>
              </a:rPr>
              <a:t>Steuerung</a:t>
            </a:r>
            <a:r>
              <a:rPr lang="en-GB" sz="2800" dirty="0">
                <a:solidFill>
                  <a:schemeClr val="bg1"/>
                </a:solidFill>
              </a:rPr>
              <a:t> einer Krise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Faktenbasiertes Management - ein tiefer Einblick in die wichtige Rolle von KPIs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bg1"/>
                </a:solidFill>
              </a:rPr>
              <a:t>Finanzkennzahlen</a:t>
            </a:r>
            <a:r>
              <a:rPr lang="en-GB" sz="2800" dirty="0">
                <a:solidFill>
                  <a:schemeClr val="bg1"/>
                </a:solidFill>
              </a:rPr>
              <a:t>, die Sie kennen müssen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Hauptinformationsquellen im Unternehmen - die Indikatoren der Krise in allen Geschäftsbereichen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4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3</cp:revision>
  <dcterms:created xsi:type="dcterms:W3CDTF">2021-08-18T11:18:24Z</dcterms:created>
  <dcterms:modified xsi:type="dcterms:W3CDTF">2021-08-18T11:21:49Z</dcterms:modified>
</cp:coreProperties>
</file>