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532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732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BA3F3-CC03-4A19-A74A-62992B3F973C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DC2A2-ADA3-42B1-8DB7-86C935AFF2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7090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4AC054-D004-974A-8D8E-E228282ED49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7105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C0B722-6318-4217-BEFD-3A79461D5E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E1634E6-B3D6-47EA-A80D-2DFEBBFD55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0FF578-5494-4BF0-8FC0-2D2878635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0E7BDF-72EF-4F0A-8C95-B56D28A06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89375B-682E-4703-ADFC-8D640DC52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776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A70E56-017A-43EE-BF62-784054A3D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DC3B6DA-975C-456A-851C-A088C83903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F3017A6-822C-4948-93E1-D7F3CDB68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A6EFC1-8C2E-4A14-8871-B8A0DE87B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A63980-1C03-4198-978A-345F43D4A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794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1D39976-9983-4BAF-88C6-1CF20E180B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D0577CB-7707-4E2C-88ED-1B36F8D63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FB2FDAC-29B5-44A4-BA2F-8D5D652B9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5A3340-F15E-4015-B41F-BB6F9D863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F7C269-4B9D-4D52-9DF8-FB87C269C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0939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12192000" cy="6952129"/>
          </a:xfrm>
          <a:prstGeom prst="rect">
            <a:avLst/>
          </a:prstGeom>
          <a:solidFill>
            <a:srgbClr val="F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E3C55"/>
              </a:solidFill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81497" y="4856627"/>
            <a:ext cx="9821959" cy="1582271"/>
          </a:xfr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2000"/>
            </a:lvl2pPr>
            <a:lvl3pPr marL="914400" indent="0">
              <a:buNone/>
              <a:defRPr sz="12000"/>
            </a:lvl3pPr>
            <a:lvl4pPr marL="1371600" indent="0">
              <a:buNone/>
              <a:defRPr sz="12000"/>
            </a:lvl4pPr>
            <a:lvl5pPr marL="1828800" indent="0">
              <a:buNone/>
              <a:defRPr sz="12000"/>
            </a:lvl5pPr>
          </a:lstStyle>
          <a:p>
            <a:pPr lvl="0"/>
            <a:r>
              <a:rPr lang="en-GB" dirty="0"/>
              <a:t>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0071491" y="5308019"/>
            <a:ext cx="2452474" cy="16441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0" y="-1"/>
            <a:ext cx="1634614" cy="187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814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A13AE9-A3F4-4077-80F1-7B13AD50D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1FC2E7-8826-4833-A404-208CF22F7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68A1AB-57D8-4551-904E-9FB2EBB35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C4C5B5-F188-450A-95BF-0A7D6EA39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D3E3B-B030-4BC1-88D8-C415CAD30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271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3D6A09-597D-45E9-897F-AFD897703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C852E75-6F47-49BD-85C3-70F2D2C7E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87FB0D-CC87-4B9C-A8F7-029E37DFD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AC0A07-0906-4C91-9BE5-AFB958B67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327594-15FA-4A12-B06D-56D00F77B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4520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B6AC49-4EC8-4A94-BD26-F2AE26A87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D15E19-9CD9-47E8-9656-8D3886B198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122308D-020E-4377-8D14-DB7B9875E7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AA18A00-BDAB-4D5A-8C33-DD592C9BF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B5B40E8-7691-45CC-91C8-D37758776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699BC71-59B2-4E57-8689-BDC46D26E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1607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C757C7-2B8B-4EE9-9A34-6056AD51D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EA7067-D3F8-47B6-8366-F11FFDA844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C36B5AB-6FC1-43A0-88B5-D2C5F8A01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666B514-D4C6-44F5-971F-6A11688948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9EB5E1D-F1E9-4EFF-AF74-F31417DCA2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A886E6B-CAFC-4B7B-A34E-4486036F6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4FD92BA-7412-4BF6-951B-4B1CBD595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87B71AB-EDBC-4ACF-89AB-DA0854F0C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7097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481DFE-C1D6-4494-8561-866943979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4866773-DCFF-45B7-B887-B12B3EC27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C491895-FCAE-47E5-9667-975C3DCDD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A450A4-75AB-403F-A5F9-7C9FD12E8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2559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C4326A6-CD3A-4DF1-A36D-4B1338070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3E34BAE-57CB-4305-82E6-FC5AED71F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A0B87AD-23F3-4BC5-9F1F-0CAFA26AB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4080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8A042E-FC7E-4420-8F3A-11AFD5988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261D6F-AB9D-4EA2-BE4D-5F17677C1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02D3F09-697B-4477-955D-A13D9D7C43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45F6053-7A08-4376-90E2-CAE221B31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22F0948-7F13-4B63-84CF-8DCBF81AA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34B856E-7091-48D2-A4DA-6BAC72ABE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017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B70FC1-132E-4E41-8966-AC745C0E0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8848DBE-B073-4D1D-902B-1655766854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24B931A-95C1-438D-9BF0-D32571ABB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A825E07-D4E3-44E8-A5D3-4AE86898E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B9896B5-D90A-48C0-A60D-81A340D32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6D8A517-F894-4AC9-BFF0-794B4F8B6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1062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9AB41E5-C944-482B-855E-F3B03D3F2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718B54C-517B-4D03-9672-FEF6ED56C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3AED45-F6F7-4A9F-80E1-E67BFD0F5A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FFCAD-87D8-46E9-B297-BD5626A02CD3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73F31B-DBE4-4DE1-9E32-9120EC7572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EA410E-3C8C-4812-BC96-CDB90C650B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36D4E-C934-43A2-A006-DA44571106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771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528554" y="0"/>
            <a:ext cx="9821959" cy="1582271"/>
          </a:xfrm>
        </p:spPr>
        <p:txBody>
          <a:bodyPr/>
          <a:lstStyle/>
          <a:p>
            <a:r>
              <a:rPr lang="en-GB" b="1" dirty="0"/>
              <a:t>Was Sie in Modul 2 lernen werden ...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2838D1-CDDB-4866-97B5-C8EA24C6919C}"/>
              </a:ext>
            </a:extLst>
          </p:cNvPr>
          <p:cNvSpPr txBox="1"/>
          <p:nvPr/>
        </p:nvSpPr>
        <p:spPr>
          <a:xfrm>
            <a:off x="1255211" y="1201581"/>
            <a:ext cx="10729959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In Modul 2, </a:t>
            </a:r>
            <a:r>
              <a:rPr kumimoji="0" lang="en-I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dem</a:t>
            </a:r>
            <a:r>
              <a:rPr kumimoji="0" lang="en-I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I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Scannen</a:t>
            </a:r>
            <a:r>
              <a:rPr kumimoji="0" lang="en-I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I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nach</a:t>
            </a:r>
            <a:r>
              <a:rPr kumimoji="0" lang="en-I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I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Frühwarnsignalen</a:t>
            </a:r>
            <a:r>
              <a:rPr kumimoji="0" lang="en-I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,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kumimoji="0" lang="en-I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werden</a:t>
            </a:r>
            <a:r>
              <a:rPr kumimoji="0" lang="en-I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Sie </a:t>
            </a:r>
            <a:r>
              <a:rPr kumimoji="0" lang="en-I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folgendes</a:t>
            </a:r>
            <a:r>
              <a:rPr kumimoji="0" lang="en-I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I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lernen</a:t>
            </a:r>
            <a:r>
              <a:rPr lang="en-IE" sz="2800" dirty="0">
                <a:solidFill>
                  <a:prstClr val="white"/>
                </a:solidFill>
              </a:rPr>
              <a:t>:</a:t>
            </a:r>
            <a:endParaRPr kumimoji="0" lang="en-IE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Fähigkeiten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, die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zur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Bewältigung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einer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Unternehmenskrise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benötigt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werden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Scannen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nach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Frühwarnsignalen</a:t>
            </a:r>
            <a:r>
              <a:rPr lang="en-GB" sz="2800" dirty="0">
                <a:solidFill>
                  <a:prstClr val="white"/>
                </a:solidFill>
              </a:rPr>
              <a:t>: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4 Schlüsselbereiche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5 Schritte des Stakeholder-Managements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Social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Listening / Nutzung sozialer Medien zur Frühwarnung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Die 5 Schritte zur Bewältigung einer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Social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-Media-Krise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Wir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laden Sie ein, Ihr Wissen </a:t>
            </a:r>
            <a:r>
              <a:rPr kumimoji="0" lang="en-GB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durch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GB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einige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  <a:r>
              <a:rPr kumimoji="0" lang="en-GB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aufschlussreiche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Videos zu vertiefen.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5694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Breitbild</PresentationFormat>
  <Paragraphs>12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Erika Nepp</dc:creator>
  <cp:lastModifiedBy>Erika Nepp</cp:lastModifiedBy>
  <cp:revision>2</cp:revision>
  <dcterms:created xsi:type="dcterms:W3CDTF">2021-08-18T11:18:24Z</dcterms:created>
  <dcterms:modified xsi:type="dcterms:W3CDTF">2021-08-18T11:21:21Z</dcterms:modified>
</cp:coreProperties>
</file>