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4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2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de-DE" b="1" noProof="0" dirty="0"/>
              <a:t>Was Sie in Modul 1 lernen werden ...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chemeClr val="bg1"/>
                </a:solidFill>
              </a:rPr>
              <a:t>In Modul 1, </a:t>
            </a:r>
            <a:r>
              <a:rPr lang="en-IE" sz="2000" dirty="0" err="1">
                <a:solidFill>
                  <a:schemeClr val="bg1"/>
                </a:solidFill>
              </a:rPr>
              <a:t>Einführung</a:t>
            </a:r>
            <a:r>
              <a:rPr lang="en-IE" sz="2000" dirty="0">
                <a:solidFill>
                  <a:schemeClr val="bg1"/>
                </a:solidFill>
              </a:rPr>
              <a:t> in die </a:t>
            </a:r>
            <a:r>
              <a:rPr lang="en-IE" sz="2000" dirty="0" err="1">
                <a:solidFill>
                  <a:schemeClr val="bg1"/>
                </a:solidFill>
              </a:rPr>
              <a:t>Unternehmenskrise</a:t>
            </a:r>
            <a:r>
              <a:rPr lang="en-IE" sz="2000" dirty="0">
                <a:solidFill>
                  <a:schemeClr val="bg1"/>
                </a:solidFill>
              </a:rPr>
              <a:t>, </a:t>
            </a:r>
            <a:r>
              <a:rPr lang="en-IE" sz="2000" dirty="0" err="1">
                <a:solidFill>
                  <a:schemeClr val="bg1"/>
                </a:solidFill>
              </a:rPr>
              <a:t>werden</a:t>
            </a:r>
            <a:r>
              <a:rPr lang="en-IE" sz="2000" dirty="0">
                <a:solidFill>
                  <a:schemeClr val="bg1"/>
                </a:solidFill>
              </a:rPr>
              <a:t> Sie </a:t>
            </a:r>
            <a:r>
              <a:rPr lang="en-IE" sz="2000" dirty="0" err="1">
                <a:solidFill>
                  <a:schemeClr val="bg1"/>
                </a:solidFill>
              </a:rPr>
              <a:t>folgendes</a:t>
            </a:r>
            <a:r>
              <a:rPr lang="en-IE" sz="2000" dirty="0">
                <a:solidFill>
                  <a:schemeClr val="bg1"/>
                </a:solidFill>
              </a:rPr>
              <a:t> </a:t>
            </a:r>
            <a:r>
              <a:rPr lang="en-IE" sz="2000" dirty="0" err="1">
                <a:solidFill>
                  <a:schemeClr val="bg1"/>
                </a:solidFill>
              </a:rPr>
              <a:t>kennenlernen</a:t>
            </a:r>
            <a:r>
              <a:rPr lang="en-IE" sz="2000" dirty="0">
                <a:solidFill>
                  <a:schemeClr val="bg1"/>
                </a:solidFill>
              </a:rPr>
              <a:t>:</a:t>
            </a:r>
          </a:p>
          <a:p>
            <a:endParaRPr lang="en-IE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solidFill>
                  <a:schemeClr val="bg1"/>
                </a:solidFill>
              </a:rPr>
              <a:t>Die 4 </a:t>
            </a:r>
            <a:r>
              <a:rPr lang="en-IE" sz="2000" dirty="0" err="1">
                <a:solidFill>
                  <a:schemeClr val="bg1"/>
                </a:solidFill>
              </a:rPr>
              <a:t>Hauptgründe</a:t>
            </a:r>
            <a:r>
              <a:rPr lang="en-IE" sz="2000" dirty="0">
                <a:solidFill>
                  <a:schemeClr val="bg1"/>
                </a:solidFill>
              </a:rPr>
              <a:t>, warum eine Unternehmenskrise </a:t>
            </a:r>
            <a:r>
              <a:rPr lang="en-GB" sz="2000" dirty="0" err="1">
                <a:solidFill>
                  <a:schemeClr val="bg1"/>
                </a:solidFill>
              </a:rPr>
              <a:t>kompliziert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IE" sz="2000" dirty="0" err="1">
                <a:solidFill>
                  <a:schemeClr val="bg1"/>
                </a:solidFill>
              </a:rPr>
              <a:t>ist</a:t>
            </a:r>
            <a:endParaRPr lang="en-IE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solidFill>
                  <a:schemeClr val="bg1"/>
                </a:solidFill>
              </a:rPr>
              <a:t>Die 5 </a:t>
            </a:r>
            <a:r>
              <a:rPr lang="en-IE" sz="2000" dirty="0" err="1">
                <a:solidFill>
                  <a:schemeClr val="bg1"/>
                </a:solidFill>
              </a:rPr>
              <a:t>Stufen</a:t>
            </a:r>
            <a:r>
              <a:rPr lang="en-IE" sz="2000" dirty="0">
                <a:solidFill>
                  <a:schemeClr val="bg1"/>
                </a:solidFill>
              </a:rPr>
              <a:t> der </a:t>
            </a:r>
            <a:r>
              <a:rPr lang="en-IE" sz="2000" dirty="0" err="1">
                <a:solidFill>
                  <a:schemeClr val="bg1"/>
                </a:solidFill>
              </a:rPr>
              <a:t>Krisenerkennung</a:t>
            </a:r>
            <a:r>
              <a:rPr lang="en-IE" sz="2000" dirty="0">
                <a:solidFill>
                  <a:schemeClr val="bg1"/>
                </a:solidFill>
              </a:rPr>
              <a:t>  und </a:t>
            </a:r>
            <a:r>
              <a:rPr lang="en-IE" sz="2000" dirty="0" err="1">
                <a:solidFill>
                  <a:schemeClr val="bg1"/>
                </a:solidFill>
              </a:rPr>
              <a:t>wie</a:t>
            </a:r>
            <a:r>
              <a:rPr lang="en-IE" sz="2000" dirty="0">
                <a:solidFill>
                  <a:schemeClr val="bg1"/>
                </a:solidFill>
              </a:rPr>
              <a:t> </a:t>
            </a:r>
            <a:r>
              <a:rPr lang="en-IE" sz="2000" dirty="0" err="1">
                <a:solidFill>
                  <a:schemeClr val="bg1"/>
                </a:solidFill>
              </a:rPr>
              <a:t>überlebenswichtig</a:t>
            </a:r>
            <a:r>
              <a:rPr lang="en-IE" sz="2000" dirty="0">
                <a:solidFill>
                  <a:schemeClr val="bg1"/>
                </a:solidFill>
              </a:rPr>
              <a:t> es </a:t>
            </a:r>
            <a:r>
              <a:rPr lang="en-IE" sz="2000" dirty="0" err="1">
                <a:solidFill>
                  <a:schemeClr val="bg1"/>
                </a:solidFill>
              </a:rPr>
              <a:t>ist</a:t>
            </a:r>
            <a:r>
              <a:rPr lang="en-IE" sz="2000" dirty="0">
                <a:solidFill>
                  <a:schemeClr val="bg1"/>
                </a:solidFill>
              </a:rPr>
              <a:t>, </a:t>
            </a:r>
            <a:r>
              <a:rPr lang="en-IE" sz="2000" dirty="0" err="1">
                <a:solidFill>
                  <a:schemeClr val="bg1"/>
                </a:solidFill>
              </a:rPr>
              <a:t>diese</a:t>
            </a:r>
            <a:r>
              <a:rPr lang="en-IE" sz="2000" dirty="0">
                <a:solidFill>
                  <a:schemeClr val="bg1"/>
                </a:solidFill>
              </a:rPr>
              <a:t> </a:t>
            </a:r>
            <a:r>
              <a:rPr lang="en-IE" sz="2000" dirty="0" err="1">
                <a:solidFill>
                  <a:schemeClr val="bg1"/>
                </a:solidFill>
              </a:rPr>
              <a:t>zu</a:t>
            </a:r>
            <a:r>
              <a:rPr lang="en-IE" sz="2000" dirty="0">
                <a:solidFill>
                  <a:schemeClr val="bg1"/>
                </a:solidFill>
              </a:rPr>
              <a:t> </a:t>
            </a:r>
            <a:r>
              <a:rPr lang="en-IE" sz="2000" dirty="0" err="1">
                <a:solidFill>
                  <a:schemeClr val="bg1"/>
                </a:solidFill>
              </a:rPr>
              <a:t>erkennen</a:t>
            </a:r>
            <a:endParaRPr lang="en-IE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Den Wert und die Auswirkungen einer objektiven externen Sichtweise in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einer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Krise</a:t>
            </a:r>
            <a:endParaRPr lang="en-GB" sz="2000" b="1" dirty="0">
              <a:solidFill>
                <a:schemeClr val="bg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Den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zeitlichen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Ablauf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einer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Unternehmenskrise</a:t>
            </a:r>
            <a:endParaRPr lang="en-GB" sz="2000" b="1" dirty="0">
              <a:solidFill>
                <a:schemeClr val="bg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IE" sz="2000" dirty="0">
                <a:solidFill>
                  <a:schemeClr val="bg1"/>
                </a:solidFill>
              </a:rPr>
              <a:t>In unserem letzten Abschnitt bieten wir Ihnen eine </a:t>
            </a:r>
            <a:r>
              <a:rPr lang="en-GB" sz="2000" dirty="0">
                <a:solidFill>
                  <a:schemeClr val="bg1"/>
                </a:solidFill>
              </a:rPr>
              <a:t>Schritt-für-Schritt-Reise durch die </a:t>
            </a:r>
            <a:r>
              <a:rPr lang="en-GB" sz="2000" dirty="0" err="1">
                <a:solidFill>
                  <a:schemeClr val="bg1"/>
                </a:solidFill>
              </a:rPr>
              <a:t>Wertschöpfungskette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hin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zur</a:t>
            </a:r>
            <a:r>
              <a:rPr lang="en-GB" sz="2000" dirty="0">
                <a:solidFill>
                  <a:schemeClr val="bg1"/>
                </a:solidFill>
              </a:rPr>
              <a:t> Krisenkette </a:t>
            </a:r>
            <a:r>
              <a:rPr lang="en-GB" sz="2000" dirty="0" err="1">
                <a:solidFill>
                  <a:schemeClr val="bg1"/>
                </a:solidFill>
              </a:rPr>
              <a:t>mit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praktischen</a:t>
            </a:r>
            <a:r>
              <a:rPr lang="en-GB" sz="2000" dirty="0">
                <a:solidFill>
                  <a:schemeClr val="bg1"/>
                </a:solidFill>
              </a:rPr>
              <a:t> Beispielen. </a:t>
            </a: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2021-08-18T11:18:24Z</dcterms:created>
  <dcterms:modified xsi:type="dcterms:W3CDTF">2021-08-18T11:19:18Z</dcterms:modified>
</cp:coreProperties>
</file>