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8"/>
  </p:notesMasterIdLst>
  <p:sldIdLst>
    <p:sldId id="4613" r:id="rId3"/>
    <p:sldId id="4496" r:id="rId4"/>
    <p:sldId id="4493" r:id="rId5"/>
    <p:sldId id="4494" r:id="rId6"/>
    <p:sldId id="449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varScale="1">
        <p:scale>
          <a:sx n="68" d="100"/>
          <a:sy n="68" d="100"/>
        </p:scale>
        <p:origin x="608" y="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A2C8B2-E1D6-4E09-A6AC-102506A11541}" type="datetimeFigureOut">
              <a:rPr lang="en-GB" smtClean="0"/>
              <a:t>10/06/2021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831FDE-1AB3-4E07-B0CA-48C17969E18D}" type="slidenum">
              <a:rPr lang="en-GB" smtClean="0"/>
              <a:t>‹#›</a:t>
            </a:fld>
            <a:endParaRPr lang="en-GB"/>
          </a:p>
        </p:txBody>
      </p:sp>
    </p:spTree>
    <p:extLst>
      <p:ext uri="{BB962C8B-B14F-4D97-AF65-F5344CB8AC3E}">
        <p14:creationId xmlns:p14="http://schemas.microsoft.com/office/powerpoint/2010/main" val="2614245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a:t>
            </a:fld>
            <a:endParaRPr lang="en-GB" dirty="0"/>
          </a:p>
        </p:txBody>
      </p:sp>
    </p:spTree>
    <p:extLst>
      <p:ext uri="{BB962C8B-B14F-4D97-AF65-F5344CB8AC3E}">
        <p14:creationId xmlns:p14="http://schemas.microsoft.com/office/powerpoint/2010/main" val="17258958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34AC054-D004-974A-8D8E-E228282ED49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210103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34AC054-D004-974A-8D8E-E228282ED49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389025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34AC054-D004-974A-8D8E-E228282ED49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085704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34AC054-D004-974A-8D8E-E228282ED49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792529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Master" Target="../slideMasters/slideMaster2.xml"/><Relationship Id="rId5" Type="http://schemas.openxmlformats.org/officeDocument/2006/relationships/image" Target="../media/image2.png"/><Relationship Id="rId4" Type="http://schemas.openxmlformats.org/officeDocument/2006/relationships/image" Target="../media/image5.png"/></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Master" Target="../slideMasters/slideMaster2.xml"/><Relationship Id="rId5" Type="http://schemas.openxmlformats.org/officeDocument/2006/relationships/image" Target="../media/image2.png"/><Relationship Id="rId4" Type="http://schemas.openxmlformats.org/officeDocument/2006/relationships/image" Target="../media/image5.png"/></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BCA20-74B6-44C9-9D77-E125AC0A079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DD7671E-61CF-4419-9149-87E65295058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5B50843-DD89-45BC-AAB1-94EED136D7C1}"/>
              </a:ext>
            </a:extLst>
          </p:cNvPr>
          <p:cNvSpPr>
            <a:spLocks noGrp="1"/>
          </p:cNvSpPr>
          <p:nvPr>
            <p:ph type="dt" sz="half" idx="10"/>
          </p:nvPr>
        </p:nvSpPr>
        <p:spPr/>
        <p:txBody>
          <a:bodyPr/>
          <a:lstStyle/>
          <a:p>
            <a:fld id="{DCB5BE6D-EBD2-43EE-A3B2-7B8BF7412ED4}" type="datetimeFigureOut">
              <a:rPr lang="en-GB" smtClean="0"/>
              <a:t>10/06/2021</a:t>
            </a:fld>
            <a:endParaRPr lang="en-GB"/>
          </a:p>
        </p:txBody>
      </p:sp>
      <p:sp>
        <p:nvSpPr>
          <p:cNvPr id="5" name="Footer Placeholder 4">
            <a:extLst>
              <a:ext uri="{FF2B5EF4-FFF2-40B4-BE49-F238E27FC236}">
                <a16:creationId xmlns:a16="http://schemas.microsoft.com/office/drawing/2014/main" id="{1955008B-46EB-46BC-962E-6DE32AEA8DA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1A11527-4DC7-45D7-AAEF-2DC3C19CEC29}"/>
              </a:ext>
            </a:extLst>
          </p:cNvPr>
          <p:cNvSpPr>
            <a:spLocks noGrp="1"/>
          </p:cNvSpPr>
          <p:nvPr>
            <p:ph type="sldNum" sz="quarter" idx="12"/>
          </p:nvPr>
        </p:nvSpPr>
        <p:spPr/>
        <p:txBody>
          <a:bodyPr/>
          <a:lstStyle/>
          <a:p>
            <a:fld id="{C5C47758-7E83-4D68-AE1A-5D6F4CED7BF2}" type="slidenum">
              <a:rPr lang="en-GB" smtClean="0"/>
              <a:t>‹#›</a:t>
            </a:fld>
            <a:endParaRPr lang="en-GB"/>
          </a:p>
        </p:txBody>
      </p:sp>
    </p:spTree>
    <p:extLst>
      <p:ext uri="{BB962C8B-B14F-4D97-AF65-F5344CB8AC3E}">
        <p14:creationId xmlns:p14="http://schemas.microsoft.com/office/powerpoint/2010/main" val="1673138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0B716-F433-49FF-9879-61CB0D6B217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B471B69-B934-4B6B-9169-8E743E4239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E66D936-45E9-4777-836A-0F82E260BB1B}"/>
              </a:ext>
            </a:extLst>
          </p:cNvPr>
          <p:cNvSpPr>
            <a:spLocks noGrp="1"/>
          </p:cNvSpPr>
          <p:nvPr>
            <p:ph type="dt" sz="half" idx="10"/>
          </p:nvPr>
        </p:nvSpPr>
        <p:spPr/>
        <p:txBody>
          <a:bodyPr/>
          <a:lstStyle/>
          <a:p>
            <a:fld id="{DCB5BE6D-EBD2-43EE-A3B2-7B8BF7412ED4}" type="datetimeFigureOut">
              <a:rPr lang="en-GB" smtClean="0"/>
              <a:t>10/06/2021</a:t>
            </a:fld>
            <a:endParaRPr lang="en-GB"/>
          </a:p>
        </p:txBody>
      </p:sp>
      <p:sp>
        <p:nvSpPr>
          <p:cNvPr id="5" name="Footer Placeholder 4">
            <a:extLst>
              <a:ext uri="{FF2B5EF4-FFF2-40B4-BE49-F238E27FC236}">
                <a16:creationId xmlns:a16="http://schemas.microsoft.com/office/drawing/2014/main" id="{C9D56F3B-33B2-4F86-B40B-349D6E8A74A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CF42563-DC14-4C2F-A630-D5C164BBD876}"/>
              </a:ext>
            </a:extLst>
          </p:cNvPr>
          <p:cNvSpPr>
            <a:spLocks noGrp="1"/>
          </p:cNvSpPr>
          <p:nvPr>
            <p:ph type="sldNum" sz="quarter" idx="12"/>
          </p:nvPr>
        </p:nvSpPr>
        <p:spPr/>
        <p:txBody>
          <a:bodyPr/>
          <a:lstStyle/>
          <a:p>
            <a:fld id="{C5C47758-7E83-4D68-AE1A-5D6F4CED7BF2}" type="slidenum">
              <a:rPr lang="en-GB" smtClean="0"/>
              <a:t>‹#›</a:t>
            </a:fld>
            <a:endParaRPr lang="en-GB"/>
          </a:p>
        </p:txBody>
      </p:sp>
    </p:spTree>
    <p:extLst>
      <p:ext uri="{BB962C8B-B14F-4D97-AF65-F5344CB8AC3E}">
        <p14:creationId xmlns:p14="http://schemas.microsoft.com/office/powerpoint/2010/main" val="3876345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A3F4716-D418-494D-BB40-2BE8325804F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74FA8E7-9325-4E5D-BADA-2A9D09DA9F4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A9A237E-0FF8-44D3-83A4-03BAA360D75A}"/>
              </a:ext>
            </a:extLst>
          </p:cNvPr>
          <p:cNvSpPr>
            <a:spLocks noGrp="1"/>
          </p:cNvSpPr>
          <p:nvPr>
            <p:ph type="dt" sz="half" idx="10"/>
          </p:nvPr>
        </p:nvSpPr>
        <p:spPr/>
        <p:txBody>
          <a:bodyPr/>
          <a:lstStyle/>
          <a:p>
            <a:fld id="{DCB5BE6D-EBD2-43EE-A3B2-7B8BF7412ED4}" type="datetimeFigureOut">
              <a:rPr lang="en-GB" smtClean="0"/>
              <a:t>10/06/2021</a:t>
            </a:fld>
            <a:endParaRPr lang="en-GB"/>
          </a:p>
        </p:txBody>
      </p:sp>
      <p:sp>
        <p:nvSpPr>
          <p:cNvPr id="5" name="Footer Placeholder 4">
            <a:extLst>
              <a:ext uri="{FF2B5EF4-FFF2-40B4-BE49-F238E27FC236}">
                <a16:creationId xmlns:a16="http://schemas.microsoft.com/office/drawing/2014/main" id="{ADA79B65-C506-4EAB-86C3-06E81E09921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44A274C-A0A0-4B7F-A8D9-10FEAF7DC098}"/>
              </a:ext>
            </a:extLst>
          </p:cNvPr>
          <p:cNvSpPr>
            <a:spLocks noGrp="1"/>
          </p:cNvSpPr>
          <p:nvPr>
            <p:ph type="sldNum" sz="quarter" idx="12"/>
          </p:nvPr>
        </p:nvSpPr>
        <p:spPr/>
        <p:txBody>
          <a:bodyPr/>
          <a:lstStyle/>
          <a:p>
            <a:fld id="{C5C47758-7E83-4D68-AE1A-5D6F4CED7BF2}" type="slidenum">
              <a:rPr lang="en-GB" smtClean="0"/>
              <a:t>‹#›</a:t>
            </a:fld>
            <a:endParaRPr lang="en-GB"/>
          </a:p>
        </p:txBody>
      </p:sp>
    </p:spTree>
    <p:extLst>
      <p:ext uri="{BB962C8B-B14F-4D97-AF65-F5344CB8AC3E}">
        <p14:creationId xmlns:p14="http://schemas.microsoft.com/office/powerpoint/2010/main" val="10629439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ivider - Orange">
    <p:spTree>
      <p:nvGrpSpPr>
        <p:cNvPr id="1" name=""/>
        <p:cNvGrpSpPr/>
        <p:nvPr/>
      </p:nvGrpSpPr>
      <p:grpSpPr>
        <a:xfrm>
          <a:off x="0" y="0"/>
          <a:ext cx="0" cy="0"/>
          <a:chOff x="0" y="0"/>
          <a:chExt cx="0" cy="0"/>
        </a:xfrm>
      </p:grpSpPr>
      <p:sp>
        <p:nvSpPr>
          <p:cNvPr id="6" name="Rectangle 5"/>
          <p:cNvSpPr/>
          <p:nvPr userDrawn="1"/>
        </p:nvSpPr>
        <p:spPr>
          <a:xfrm>
            <a:off x="0" y="-1"/>
            <a:ext cx="12192000" cy="6952129"/>
          </a:xfrm>
          <a:prstGeom prst="rect">
            <a:avLst/>
          </a:prstGeom>
          <a:solidFill>
            <a:srgbClr val="F05A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0E3C55"/>
              </a:solidFill>
            </a:endParaRPr>
          </a:p>
        </p:txBody>
      </p:sp>
      <p:sp>
        <p:nvSpPr>
          <p:cNvPr id="15" name="Text Placeholder 12"/>
          <p:cNvSpPr>
            <a:spLocks noGrp="1"/>
          </p:cNvSpPr>
          <p:nvPr>
            <p:ph type="body" sz="quarter" idx="11" hasCustomPrompt="1"/>
          </p:nvPr>
        </p:nvSpPr>
        <p:spPr>
          <a:xfrm>
            <a:off x="581497" y="4856627"/>
            <a:ext cx="9821959" cy="1582271"/>
          </a:xfrm>
        </p:spPr>
        <p:txBody>
          <a:bodyPr anchor="ctr">
            <a:noAutofit/>
          </a:bodyPr>
          <a:lstStyle>
            <a:lvl1pPr marL="0" marR="0" indent="0" algn="l" defTabSz="914400" rtl="0" eaLnBrk="1" fontAlgn="auto" latinLnBrk="0" hangingPunct="1">
              <a:lnSpc>
                <a:spcPct val="90000"/>
              </a:lnSpc>
              <a:spcBef>
                <a:spcPts val="1000"/>
              </a:spcBef>
              <a:spcAft>
                <a:spcPts val="0"/>
              </a:spcAft>
              <a:buClrTx/>
              <a:buSzTx/>
              <a:buFont typeface="Arial"/>
              <a:buNone/>
              <a:tabLst/>
              <a:defRPr sz="4800">
                <a:solidFill>
                  <a:schemeClr val="bg1"/>
                </a:solidFill>
                <a:latin typeface="+mj-lt"/>
              </a:defRPr>
            </a:lvl1pPr>
            <a:lvl2pPr marL="457200" indent="0">
              <a:buNone/>
              <a:defRPr sz="12000"/>
            </a:lvl2pPr>
            <a:lvl3pPr marL="914400" indent="0">
              <a:buNone/>
              <a:defRPr sz="12000"/>
            </a:lvl3pPr>
            <a:lvl4pPr marL="1371600" indent="0">
              <a:buNone/>
              <a:defRPr sz="12000"/>
            </a:lvl4pPr>
            <a:lvl5pPr marL="1828800" indent="0">
              <a:buNone/>
              <a:defRPr sz="12000"/>
            </a:lvl5pPr>
          </a:lstStyle>
          <a:p>
            <a:pPr lvl="0"/>
            <a:r>
              <a:rPr lang="en-GB" dirty="0"/>
              <a:t>TITLE</a:t>
            </a:r>
          </a:p>
        </p:txBody>
      </p:sp>
      <p:pic>
        <p:nvPicPr>
          <p:cNvPr id="7" name="Picture 6"/>
          <p:cNvPicPr>
            <a:picLocks noChangeAspect="1"/>
          </p:cNvPicPr>
          <p:nvPr userDrawn="1"/>
        </p:nvPicPr>
        <p:blipFill rotWithShape="1">
          <a:blip r:embed="rId2">
            <a:extLst>
              <a:ext uri="{28A0092B-C50C-407E-A947-70E740481C1C}">
                <a14:useLocalDpi xmlns:a14="http://schemas.microsoft.com/office/drawing/2010/main" val="0"/>
              </a:ext>
            </a:extLst>
          </a:blip>
          <a:srcRect b="32961"/>
          <a:stretch/>
        </p:blipFill>
        <p:spPr>
          <a:xfrm>
            <a:off x="10071491" y="5308019"/>
            <a:ext cx="2452474" cy="1644109"/>
          </a:xfrm>
          <a:prstGeom prst="rect">
            <a:avLst/>
          </a:prstGeom>
        </p:spPr>
      </p:pic>
      <p:pic>
        <p:nvPicPr>
          <p:cNvPr id="8" name="Picture 7"/>
          <p:cNvPicPr>
            <a:picLocks noChangeAspect="1"/>
          </p:cNvPicPr>
          <p:nvPr userDrawn="1"/>
        </p:nvPicPr>
        <p:blipFill rotWithShape="1">
          <a:blip r:embed="rId3">
            <a:extLst>
              <a:ext uri="{28A0092B-C50C-407E-A947-70E740481C1C}">
                <a14:useLocalDpi xmlns:a14="http://schemas.microsoft.com/office/drawing/2010/main" val="0"/>
              </a:ext>
            </a:extLst>
          </a:blip>
          <a:srcRect l="31220" t="21060"/>
          <a:stretch/>
        </p:blipFill>
        <p:spPr>
          <a:xfrm>
            <a:off x="0" y="-1"/>
            <a:ext cx="1634614" cy="1876098"/>
          </a:xfrm>
          <a:prstGeom prst="rect">
            <a:avLst/>
          </a:prstGeom>
        </p:spPr>
      </p:pic>
    </p:spTree>
    <p:extLst>
      <p:ext uri="{BB962C8B-B14F-4D97-AF65-F5344CB8AC3E}">
        <p14:creationId xmlns:p14="http://schemas.microsoft.com/office/powerpoint/2010/main" val="33684254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FC340-CFC0-6A4C-8739-7D4FA9DA005D}"/>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BA"/>
          </a:p>
        </p:txBody>
      </p:sp>
      <p:sp>
        <p:nvSpPr>
          <p:cNvPr id="3" name="Subtitle 2">
            <a:extLst>
              <a:ext uri="{FF2B5EF4-FFF2-40B4-BE49-F238E27FC236}">
                <a16:creationId xmlns:a16="http://schemas.microsoft.com/office/drawing/2014/main" id="{D613CCAE-13AB-6842-B47D-76BE65EB51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BA"/>
          </a:p>
        </p:txBody>
      </p:sp>
      <p:sp>
        <p:nvSpPr>
          <p:cNvPr id="4" name="Date Placeholder 3">
            <a:extLst>
              <a:ext uri="{FF2B5EF4-FFF2-40B4-BE49-F238E27FC236}">
                <a16:creationId xmlns:a16="http://schemas.microsoft.com/office/drawing/2014/main" id="{2945ADC5-98F3-A642-A230-0718603F2124}"/>
              </a:ext>
            </a:extLst>
          </p:cNvPr>
          <p:cNvSpPr>
            <a:spLocks noGrp="1"/>
          </p:cNvSpPr>
          <p:nvPr>
            <p:ph type="dt" sz="half" idx="10"/>
          </p:nvPr>
        </p:nvSpPr>
        <p:spPr/>
        <p:txBody>
          <a:bodyPr/>
          <a:lstStyle/>
          <a:p>
            <a:fld id="{8134D890-2035-D843-B634-5C9AF6FB69B0}" type="datetimeFigureOut">
              <a:rPr lang="en-BA" smtClean="0"/>
              <a:t>06/10/2021</a:t>
            </a:fld>
            <a:endParaRPr lang="en-BA"/>
          </a:p>
        </p:txBody>
      </p:sp>
      <p:sp>
        <p:nvSpPr>
          <p:cNvPr id="5" name="Footer Placeholder 4">
            <a:extLst>
              <a:ext uri="{FF2B5EF4-FFF2-40B4-BE49-F238E27FC236}">
                <a16:creationId xmlns:a16="http://schemas.microsoft.com/office/drawing/2014/main" id="{72675CD4-30E5-CF49-8842-60F4A2315B83}"/>
              </a:ext>
            </a:extLst>
          </p:cNvPr>
          <p:cNvSpPr>
            <a:spLocks noGrp="1"/>
          </p:cNvSpPr>
          <p:nvPr>
            <p:ph type="ftr" sz="quarter" idx="11"/>
          </p:nvPr>
        </p:nvSpPr>
        <p:spPr/>
        <p:txBody>
          <a:bodyPr/>
          <a:lstStyle/>
          <a:p>
            <a:endParaRPr lang="en-BA"/>
          </a:p>
        </p:txBody>
      </p:sp>
      <p:sp>
        <p:nvSpPr>
          <p:cNvPr id="6" name="Slide Number Placeholder 5">
            <a:extLst>
              <a:ext uri="{FF2B5EF4-FFF2-40B4-BE49-F238E27FC236}">
                <a16:creationId xmlns:a16="http://schemas.microsoft.com/office/drawing/2014/main" id="{186FCA30-F267-7349-9909-8F3428830F55}"/>
              </a:ext>
            </a:extLst>
          </p:cNvPr>
          <p:cNvSpPr>
            <a:spLocks noGrp="1"/>
          </p:cNvSpPr>
          <p:nvPr>
            <p:ph type="sldNum" sz="quarter" idx="12"/>
          </p:nvPr>
        </p:nvSpPr>
        <p:spPr/>
        <p:txBody>
          <a:bodyPr/>
          <a:lstStyle/>
          <a:p>
            <a:fld id="{C405E084-90C3-BD4F-804B-4590A0A4DA41}" type="slidenum">
              <a:rPr lang="en-BA" smtClean="0"/>
              <a:t>‹#›</a:t>
            </a:fld>
            <a:endParaRPr lang="en-BA"/>
          </a:p>
        </p:txBody>
      </p:sp>
    </p:spTree>
    <p:extLst>
      <p:ext uri="{BB962C8B-B14F-4D97-AF65-F5344CB8AC3E}">
        <p14:creationId xmlns:p14="http://schemas.microsoft.com/office/powerpoint/2010/main" val="6058323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7CB813-EC21-CC46-9578-1B2717E47199}"/>
              </a:ext>
            </a:extLst>
          </p:cNvPr>
          <p:cNvSpPr>
            <a:spLocks noGrp="1"/>
          </p:cNvSpPr>
          <p:nvPr>
            <p:ph type="title"/>
          </p:nvPr>
        </p:nvSpPr>
        <p:spPr/>
        <p:txBody>
          <a:bodyPr/>
          <a:lstStyle/>
          <a:p>
            <a:r>
              <a:rPr lang="en-GB"/>
              <a:t>Click to edit Master title style</a:t>
            </a:r>
            <a:endParaRPr lang="en-BA"/>
          </a:p>
        </p:txBody>
      </p:sp>
      <p:sp>
        <p:nvSpPr>
          <p:cNvPr id="3" name="Content Placeholder 2">
            <a:extLst>
              <a:ext uri="{FF2B5EF4-FFF2-40B4-BE49-F238E27FC236}">
                <a16:creationId xmlns:a16="http://schemas.microsoft.com/office/drawing/2014/main" id="{6CF911C0-7EE8-B549-BE1E-140FD4CC0C46}"/>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A"/>
          </a:p>
        </p:txBody>
      </p:sp>
      <p:sp>
        <p:nvSpPr>
          <p:cNvPr id="4" name="Date Placeholder 3">
            <a:extLst>
              <a:ext uri="{FF2B5EF4-FFF2-40B4-BE49-F238E27FC236}">
                <a16:creationId xmlns:a16="http://schemas.microsoft.com/office/drawing/2014/main" id="{A04B3C92-F189-B64E-AF52-05C203FD5866}"/>
              </a:ext>
            </a:extLst>
          </p:cNvPr>
          <p:cNvSpPr>
            <a:spLocks noGrp="1"/>
          </p:cNvSpPr>
          <p:nvPr>
            <p:ph type="dt" sz="half" idx="10"/>
          </p:nvPr>
        </p:nvSpPr>
        <p:spPr/>
        <p:txBody>
          <a:bodyPr/>
          <a:lstStyle/>
          <a:p>
            <a:fld id="{8134D890-2035-D843-B634-5C9AF6FB69B0}" type="datetimeFigureOut">
              <a:rPr lang="en-BA" smtClean="0"/>
              <a:t>06/10/2021</a:t>
            </a:fld>
            <a:endParaRPr lang="en-BA"/>
          </a:p>
        </p:txBody>
      </p:sp>
      <p:sp>
        <p:nvSpPr>
          <p:cNvPr id="5" name="Footer Placeholder 4">
            <a:extLst>
              <a:ext uri="{FF2B5EF4-FFF2-40B4-BE49-F238E27FC236}">
                <a16:creationId xmlns:a16="http://schemas.microsoft.com/office/drawing/2014/main" id="{C6BD741C-3A0D-A94F-96EA-B994E7F19D80}"/>
              </a:ext>
            </a:extLst>
          </p:cNvPr>
          <p:cNvSpPr>
            <a:spLocks noGrp="1"/>
          </p:cNvSpPr>
          <p:nvPr>
            <p:ph type="ftr" sz="quarter" idx="11"/>
          </p:nvPr>
        </p:nvSpPr>
        <p:spPr/>
        <p:txBody>
          <a:bodyPr/>
          <a:lstStyle/>
          <a:p>
            <a:endParaRPr lang="en-BA"/>
          </a:p>
        </p:txBody>
      </p:sp>
      <p:sp>
        <p:nvSpPr>
          <p:cNvPr id="6" name="Slide Number Placeholder 5">
            <a:extLst>
              <a:ext uri="{FF2B5EF4-FFF2-40B4-BE49-F238E27FC236}">
                <a16:creationId xmlns:a16="http://schemas.microsoft.com/office/drawing/2014/main" id="{83210EFD-0771-B942-93F2-3F6FD8A8F1E8}"/>
              </a:ext>
            </a:extLst>
          </p:cNvPr>
          <p:cNvSpPr>
            <a:spLocks noGrp="1"/>
          </p:cNvSpPr>
          <p:nvPr>
            <p:ph type="sldNum" sz="quarter" idx="12"/>
          </p:nvPr>
        </p:nvSpPr>
        <p:spPr/>
        <p:txBody>
          <a:bodyPr/>
          <a:lstStyle/>
          <a:p>
            <a:fld id="{C405E084-90C3-BD4F-804B-4590A0A4DA41}" type="slidenum">
              <a:rPr lang="en-BA" smtClean="0"/>
              <a:t>‹#›</a:t>
            </a:fld>
            <a:endParaRPr lang="en-BA"/>
          </a:p>
        </p:txBody>
      </p:sp>
    </p:spTree>
    <p:extLst>
      <p:ext uri="{BB962C8B-B14F-4D97-AF65-F5344CB8AC3E}">
        <p14:creationId xmlns:p14="http://schemas.microsoft.com/office/powerpoint/2010/main" val="21892177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E6101-8CDB-1E44-BCE5-139DFA9B83F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BA"/>
          </a:p>
        </p:txBody>
      </p:sp>
      <p:sp>
        <p:nvSpPr>
          <p:cNvPr id="3" name="Text Placeholder 2">
            <a:extLst>
              <a:ext uri="{FF2B5EF4-FFF2-40B4-BE49-F238E27FC236}">
                <a16:creationId xmlns:a16="http://schemas.microsoft.com/office/drawing/2014/main" id="{7379D324-F97E-F04F-8BCE-2C3BEE45C20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DCBE6176-868D-A64F-B6A0-5AFA337B28A2}"/>
              </a:ext>
            </a:extLst>
          </p:cNvPr>
          <p:cNvSpPr>
            <a:spLocks noGrp="1"/>
          </p:cNvSpPr>
          <p:nvPr>
            <p:ph type="dt" sz="half" idx="10"/>
          </p:nvPr>
        </p:nvSpPr>
        <p:spPr/>
        <p:txBody>
          <a:bodyPr/>
          <a:lstStyle/>
          <a:p>
            <a:fld id="{8134D890-2035-D843-B634-5C9AF6FB69B0}" type="datetimeFigureOut">
              <a:rPr lang="en-BA" smtClean="0"/>
              <a:t>06/10/2021</a:t>
            </a:fld>
            <a:endParaRPr lang="en-BA"/>
          </a:p>
        </p:txBody>
      </p:sp>
      <p:sp>
        <p:nvSpPr>
          <p:cNvPr id="5" name="Footer Placeholder 4">
            <a:extLst>
              <a:ext uri="{FF2B5EF4-FFF2-40B4-BE49-F238E27FC236}">
                <a16:creationId xmlns:a16="http://schemas.microsoft.com/office/drawing/2014/main" id="{65049F25-091C-1040-B4DB-DF7F2B1093F1}"/>
              </a:ext>
            </a:extLst>
          </p:cNvPr>
          <p:cNvSpPr>
            <a:spLocks noGrp="1"/>
          </p:cNvSpPr>
          <p:nvPr>
            <p:ph type="ftr" sz="quarter" idx="11"/>
          </p:nvPr>
        </p:nvSpPr>
        <p:spPr/>
        <p:txBody>
          <a:bodyPr/>
          <a:lstStyle/>
          <a:p>
            <a:endParaRPr lang="en-BA"/>
          </a:p>
        </p:txBody>
      </p:sp>
      <p:sp>
        <p:nvSpPr>
          <p:cNvPr id="6" name="Slide Number Placeholder 5">
            <a:extLst>
              <a:ext uri="{FF2B5EF4-FFF2-40B4-BE49-F238E27FC236}">
                <a16:creationId xmlns:a16="http://schemas.microsoft.com/office/drawing/2014/main" id="{83657932-5FDE-8F4B-8640-B82598415175}"/>
              </a:ext>
            </a:extLst>
          </p:cNvPr>
          <p:cNvSpPr>
            <a:spLocks noGrp="1"/>
          </p:cNvSpPr>
          <p:nvPr>
            <p:ph type="sldNum" sz="quarter" idx="12"/>
          </p:nvPr>
        </p:nvSpPr>
        <p:spPr/>
        <p:txBody>
          <a:bodyPr/>
          <a:lstStyle/>
          <a:p>
            <a:fld id="{C405E084-90C3-BD4F-804B-4590A0A4DA41}" type="slidenum">
              <a:rPr lang="en-BA" smtClean="0"/>
              <a:t>‹#›</a:t>
            </a:fld>
            <a:endParaRPr lang="en-BA"/>
          </a:p>
        </p:txBody>
      </p:sp>
    </p:spTree>
    <p:extLst>
      <p:ext uri="{BB962C8B-B14F-4D97-AF65-F5344CB8AC3E}">
        <p14:creationId xmlns:p14="http://schemas.microsoft.com/office/powerpoint/2010/main" val="29325098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A5763-D411-1145-83E7-118049EC73A5}"/>
              </a:ext>
            </a:extLst>
          </p:cNvPr>
          <p:cNvSpPr>
            <a:spLocks noGrp="1"/>
          </p:cNvSpPr>
          <p:nvPr>
            <p:ph type="title"/>
          </p:nvPr>
        </p:nvSpPr>
        <p:spPr/>
        <p:txBody>
          <a:bodyPr/>
          <a:lstStyle/>
          <a:p>
            <a:r>
              <a:rPr lang="en-GB"/>
              <a:t>Click to edit Master title style</a:t>
            </a:r>
            <a:endParaRPr lang="en-BA"/>
          </a:p>
        </p:txBody>
      </p:sp>
      <p:sp>
        <p:nvSpPr>
          <p:cNvPr id="3" name="Content Placeholder 2">
            <a:extLst>
              <a:ext uri="{FF2B5EF4-FFF2-40B4-BE49-F238E27FC236}">
                <a16:creationId xmlns:a16="http://schemas.microsoft.com/office/drawing/2014/main" id="{BC15A9DB-984B-944F-9C8E-0BF708D040D5}"/>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A"/>
          </a:p>
        </p:txBody>
      </p:sp>
      <p:sp>
        <p:nvSpPr>
          <p:cNvPr id="4" name="Content Placeholder 3">
            <a:extLst>
              <a:ext uri="{FF2B5EF4-FFF2-40B4-BE49-F238E27FC236}">
                <a16:creationId xmlns:a16="http://schemas.microsoft.com/office/drawing/2014/main" id="{ADE6CBE0-5135-9F44-B9A4-9CA7133CE8F7}"/>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A"/>
          </a:p>
        </p:txBody>
      </p:sp>
      <p:sp>
        <p:nvSpPr>
          <p:cNvPr id="5" name="Date Placeholder 4">
            <a:extLst>
              <a:ext uri="{FF2B5EF4-FFF2-40B4-BE49-F238E27FC236}">
                <a16:creationId xmlns:a16="http://schemas.microsoft.com/office/drawing/2014/main" id="{C74CC2FB-80EB-0E4D-84DC-81673FFD6828}"/>
              </a:ext>
            </a:extLst>
          </p:cNvPr>
          <p:cNvSpPr>
            <a:spLocks noGrp="1"/>
          </p:cNvSpPr>
          <p:nvPr>
            <p:ph type="dt" sz="half" idx="10"/>
          </p:nvPr>
        </p:nvSpPr>
        <p:spPr/>
        <p:txBody>
          <a:bodyPr/>
          <a:lstStyle/>
          <a:p>
            <a:fld id="{8134D890-2035-D843-B634-5C9AF6FB69B0}" type="datetimeFigureOut">
              <a:rPr lang="en-BA" smtClean="0"/>
              <a:t>06/10/2021</a:t>
            </a:fld>
            <a:endParaRPr lang="en-BA"/>
          </a:p>
        </p:txBody>
      </p:sp>
      <p:sp>
        <p:nvSpPr>
          <p:cNvPr id="6" name="Footer Placeholder 5">
            <a:extLst>
              <a:ext uri="{FF2B5EF4-FFF2-40B4-BE49-F238E27FC236}">
                <a16:creationId xmlns:a16="http://schemas.microsoft.com/office/drawing/2014/main" id="{CD584732-EEC8-9045-AD29-507893496DCD}"/>
              </a:ext>
            </a:extLst>
          </p:cNvPr>
          <p:cNvSpPr>
            <a:spLocks noGrp="1"/>
          </p:cNvSpPr>
          <p:nvPr>
            <p:ph type="ftr" sz="quarter" idx="11"/>
          </p:nvPr>
        </p:nvSpPr>
        <p:spPr/>
        <p:txBody>
          <a:bodyPr/>
          <a:lstStyle/>
          <a:p>
            <a:endParaRPr lang="en-BA"/>
          </a:p>
        </p:txBody>
      </p:sp>
      <p:sp>
        <p:nvSpPr>
          <p:cNvPr id="7" name="Slide Number Placeholder 6">
            <a:extLst>
              <a:ext uri="{FF2B5EF4-FFF2-40B4-BE49-F238E27FC236}">
                <a16:creationId xmlns:a16="http://schemas.microsoft.com/office/drawing/2014/main" id="{1F44045B-7DFA-C04A-87DF-48873AEFC44B}"/>
              </a:ext>
            </a:extLst>
          </p:cNvPr>
          <p:cNvSpPr>
            <a:spLocks noGrp="1"/>
          </p:cNvSpPr>
          <p:nvPr>
            <p:ph type="sldNum" sz="quarter" idx="12"/>
          </p:nvPr>
        </p:nvSpPr>
        <p:spPr/>
        <p:txBody>
          <a:bodyPr/>
          <a:lstStyle/>
          <a:p>
            <a:fld id="{C405E084-90C3-BD4F-804B-4590A0A4DA41}" type="slidenum">
              <a:rPr lang="en-BA" smtClean="0"/>
              <a:t>‹#›</a:t>
            </a:fld>
            <a:endParaRPr lang="en-BA"/>
          </a:p>
        </p:txBody>
      </p:sp>
    </p:spTree>
    <p:extLst>
      <p:ext uri="{BB962C8B-B14F-4D97-AF65-F5344CB8AC3E}">
        <p14:creationId xmlns:p14="http://schemas.microsoft.com/office/powerpoint/2010/main" val="14472849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CE88D-FD8E-6A43-95C5-FEEDDAD4CFC0}"/>
              </a:ext>
            </a:extLst>
          </p:cNvPr>
          <p:cNvSpPr>
            <a:spLocks noGrp="1"/>
          </p:cNvSpPr>
          <p:nvPr>
            <p:ph type="title"/>
          </p:nvPr>
        </p:nvSpPr>
        <p:spPr>
          <a:xfrm>
            <a:off x="839788" y="365125"/>
            <a:ext cx="10515600" cy="1325563"/>
          </a:xfrm>
        </p:spPr>
        <p:txBody>
          <a:bodyPr/>
          <a:lstStyle/>
          <a:p>
            <a:r>
              <a:rPr lang="en-GB"/>
              <a:t>Click to edit Master title style</a:t>
            </a:r>
            <a:endParaRPr lang="en-BA"/>
          </a:p>
        </p:txBody>
      </p:sp>
      <p:sp>
        <p:nvSpPr>
          <p:cNvPr id="3" name="Text Placeholder 2">
            <a:extLst>
              <a:ext uri="{FF2B5EF4-FFF2-40B4-BE49-F238E27FC236}">
                <a16:creationId xmlns:a16="http://schemas.microsoft.com/office/drawing/2014/main" id="{EC270107-D714-984A-B78D-6D5D8E9260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1BA035E1-930E-4242-8453-44C7EF1C7713}"/>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A"/>
          </a:p>
        </p:txBody>
      </p:sp>
      <p:sp>
        <p:nvSpPr>
          <p:cNvPr id="5" name="Text Placeholder 4">
            <a:extLst>
              <a:ext uri="{FF2B5EF4-FFF2-40B4-BE49-F238E27FC236}">
                <a16:creationId xmlns:a16="http://schemas.microsoft.com/office/drawing/2014/main" id="{819B6A00-DCF0-F548-AED6-00858E3715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BA6B56B6-C64B-C841-8A86-0EA87AB6B4C0}"/>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A"/>
          </a:p>
        </p:txBody>
      </p:sp>
      <p:sp>
        <p:nvSpPr>
          <p:cNvPr id="7" name="Date Placeholder 6">
            <a:extLst>
              <a:ext uri="{FF2B5EF4-FFF2-40B4-BE49-F238E27FC236}">
                <a16:creationId xmlns:a16="http://schemas.microsoft.com/office/drawing/2014/main" id="{D4B7F4EA-A8AA-9641-A0AC-C8108331480B}"/>
              </a:ext>
            </a:extLst>
          </p:cNvPr>
          <p:cNvSpPr>
            <a:spLocks noGrp="1"/>
          </p:cNvSpPr>
          <p:nvPr>
            <p:ph type="dt" sz="half" idx="10"/>
          </p:nvPr>
        </p:nvSpPr>
        <p:spPr/>
        <p:txBody>
          <a:bodyPr/>
          <a:lstStyle/>
          <a:p>
            <a:fld id="{8134D890-2035-D843-B634-5C9AF6FB69B0}" type="datetimeFigureOut">
              <a:rPr lang="en-BA" smtClean="0"/>
              <a:t>06/10/2021</a:t>
            </a:fld>
            <a:endParaRPr lang="en-BA"/>
          </a:p>
        </p:txBody>
      </p:sp>
      <p:sp>
        <p:nvSpPr>
          <p:cNvPr id="8" name="Footer Placeholder 7">
            <a:extLst>
              <a:ext uri="{FF2B5EF4-FFF2-40B4-BE49-F238E27FC236}">
                <a16:creationId xmlns:a16="http://schemas.microsoft.com/office/drawing/2014/main" id="{489B1396-BEB8-5F44-B4B7-95B03C91CA25}"/>
              </a:ext>
            </a:extLst>
          </p:cNvPr>
          <p:cNvSpPr>
            <a:spLocks noGrp="1"/>
          </p:cNvSpPr>
          <p:nvPr>
            <p:ph type="ftr" sz="quarter" idx="11"/>
          </p:nvPr>
        </p:nvSpPr>
        <p:spPr/>
        <p:txBody>
          <a:bodyPr/>
          <a:lstStyle/>
          <a:p>
            <a:endParaRPr lang="en-BA"/>
          </a:p>
        </p:txBody>
      </p:sp>
      <p:sp>
        <p:nvSpPr>
          <p:cNvPr id="9" name="Slide Number Placeholder 8">
            <a:extLst>
              <a:ext uri="{FF2B5EF4-FFF2-40B4-BE49-F238E27FC236}">
                <a16:creationId xmlns:a16="http://schemas.microsoft.com/office/drawing/2014/main" id="{95E22D31-4E0D-4544-BFB1-B9457C13E1D1}"/>
              </a:ext>
            </a:extLst>
          </p:cNvPr>
          <p:cNvSpPr>
            <a:spLocks noGrp="1"/>
          </p:cNvSpPr>
          <p:nvPr>
            <p:ph type="sldNum" sz="quarter" idx="12"/>
          </p:nvPr>
        </p:nvSpPr>
        <p:spPr/>
        <p:txBody>
          <a:bodyPr/>
          <a:lstStyle/>
          <a:p>
            <a:fld id="{C405E084-90C3-BD4F-804B-4590A0A4DA41}" type="slidenum">
              <a:rPr lang="en-BA" smtClean="0"/>
              <a:t>‹#›</a:t>
            </a:fld>
            <a:endParaRPr lang="en-BA"/>
          </a:p>
        </p:txBody>
      </p:sp>
    </p:spTree>
    <p:extLst>
      <p:ext uri="{BB962C8B-B14F-4D97-AF65-F5344CB8AC3E}">
        <p14:creationId xmlns:p14="http://schemas.microsoft.com/office/powerpoint/2010/main" val="9179283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FE544-4C80-7B44-96E9-4ADB9BE10C3B}"/>
              </a:ext>
            </a:extLst>
          </p:cNvPr>
          <p:cNvSpPr>
            <a:spLocks noGrp="1"/>
          </p:cNvSpPr>
          <p:nvPr>
            <p:ph type="title"/>
          </p:nvPr>
        </p:nvSpPr>
        <p:spPr/>
        <p:txBody>
          <a:bodyPr/>
          <a:lstStyle/>
          <a:p>
            <a:r>
              <a:rPr lang="en-GB"/>
              <a:t>Click to edit Master title style</a:t>
            </a:r>
            <a:endParaRPr lang="en-BA"/>
          </a:p>
        </p:txBody>
      </p:sp>
      <p:sp>
        <p:nvSpPr>
          <p:cNvPr id="3" name="Date Placeholder 2">
            <a:extLst>
              <a:ext uri="{FF2B5EF4-FFF2-40B4-BE49-F238E27FC236}">
                <a16:creationId xmlns:a16="http://schemas.microsoft.com/office/drawing/2014/main" id="{9B7D2C4E-7D50-B34A-9033-7A898ABB4763}"/>
              </a:ext>
            </a:extLst>
          </p:cNvPr>
          <p:cNvSpPr>
            <a:spLocks noGrp="1"/>
          </p:cNvSpPr>
          <p:nvPr>
            <p:ph type="dt" sz="half" idx="10"/>
          </p:nvPr>
        </p:nvSpPr>
        <p:spPr/>
        <p:txBody>
          <a:bodyPr/>
          <a:lstStyle/>
          <a:p>
            <a:fld id="{8134D890-2035-D843-B634-5C9AF6FB69B0}" type="datetimeFigureOut">
              <a:rPr lang="en-BA" smtClean="0"/>
              <a:t>06/10/2021</a:t>
            </a:fld>
            <a:endParaRPr lang="en-BA"/>
          </a:p>
        </p:txBody>
      </p:sp>
      <p:sp>
        <p:nvSpPr>
          <p:cNvPr id="4" name="Footer Placeholder 3">
            <a:extLst>
              <a:ext uri="{FF2B5EF4-FFF2-40B4-BE49-F238E27FC236}">
                <a16:creationId xmlns:a16="http://schemas.microsoft.com/office/drawing/2014/main" id="{BC377F53-16B2-CE48-A39D-79B117A7BB72}"/>
              </a:ext>
            </a:extLst>
          </p:cNvPr>
          <p:cNvSpPr>
            <a:spLocks noGrp="1"/>
          </p:cNvSpPr>
          <p:nvPr>
            <p:ph type="ftr" sz="quarter" idx="11"/>
          </p:nvPr>
        </p:nvSpPr>
        <p:spPr/>
        <p:txBody>
          <a:bodyPr/>
          <a:lstStyle/>
          <a:p>
            <a:endParaRPr lang="en-BA"/>
          </a:p>
        </p:txBody>
      </p:sp>
      <p:sp>
        <p:nvSpPr>
          <p:cNvPr id="5" name="Slide Number Placeholder 4">
            <a:extLst>
              <a:ext uri="{FF2B5EF4-FFF2-40B4-BE49-F238E27FC236}">
                <a16:creationId xmlns:a16="http://schemas.microsoft.com/office/drawing/2014/main" id="{6165EC0B-266D-C84C-9EFA-E1E36EE0A06B}"/>
              </a:ext>
            </a:extLst>
          </p:cNvPr>
          <p:cNvSpPr>
            <a:spLocks noGrp="1"/>
          </p:cNvSpPr>
          <p:nvPr>
            <p:ph type="sldNum" sz="quarter" idx="12"/>
          </p:nvPr>
        </p:nvSpPr>
        <p:spPr/>
        <p:txBody>
          <a:bodyPr/>
          <a:lstStyle/>
          <a:p>
            <a:fld id="{C405E084-90C3-BD4F-804B-4590A0A4DA41}" type="slidenum">
              <a:rPr lang="en-BA" smtClean="0"/>
              <a:t>‹#›</a:t>
            </a:fld>
            <a:endParaRPr lang="en-BA"/>
          </a:p>
        </p:txBody>
      </p:sp>
    </p:spTree>
    <p:extLst>
      <p:ext uri="{BB962C8B-B14F-4D97-AF65-F5344CB8AC3E}">
        <p14:creationId xmlns:p14="http://schemas.microsoft.com/office/powerpoint/2010/main" val="2674919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EDF764B-30BD-084A-89C4-3B43AFA7F530}"/>
              </a:ext>
            </a:extLst>
          </p:cNvPr>
          <p:cNvSpPr>
            <a:spLocks noGrp="1"/>
          </p:cNvSpPr>
          <p:nvPr>
            <p:ph type="dt" sz="half" idx="10"/>
          </p:nvPr>
        </p:nvSpPr>
        <p:spPr/>
        <p:txBody>
          <a:bodyPr/>
          <a:lstStyle/>
          <a:p>
            <a:fld id="{8134D890-2035-D843-B634-5C9AF6FB69B0}" type="datetimeFigureOut">
              <a:rPr lang="en-BA" smtClean="0"/>
              <a:t>06/10/2021</a:t>
            </a:fld>
            <a:endParaRPr lang="en-BA"/>
          </a:p>
        </p:txBody>
      </p:sp>
      <p:sp>
        <p:nvSpPr>
          <p:cNvPr id="3" name="Footer Placeholder 2">
            <a:extLst>
              <a:ext uri="{FF2B5EF4-FFF2-40B4-BE49-F238E27FC236}">
                <a16:creationId xmlns:a16="http://schemas.microsoft.com/office/drawing/2014/main" id="{D5DA6DF6-0191-7842-A418-E47CF59A33B9}"/>
              </a:ext>
            </a:extLst>
          </p:cNvPr>
          <p:cNvSpPr>
            <a:spLocks noGrp="1"/>
          </p:cNvSpPr>
          <p:nvPr>
            <p:ph type="ftr" sz="quarter" idx="11"/>
          </p:nvPr>
        </p:nvSpPr>
        <p:spPr/>
        <p:txBody>
          <a:bodyPr/>
          <a:lstStyle/>
          <a:p>
            <a:endParaRPr lang="en-BA"/>
          </a:p>
        </p:txBody>
      </p:sp>
      <p:sp>
        <p:nvSpPr>
          <p:cNvPr id="4" name="Slide Number Placeholder 3">
            <a:extLst>
              <a:ext uri="{FF2B5EF4-FFF2-40B4-BE49-F238E27FC236}">
                <a16:creationId xmlns:a16="http://schemas.microsoft.com/office/drawing/2014/main" id="{3B0CF6D1-242D-D24F-88DD-B2CB24605E0E}"/>
              </a:ext>
            </a:extLst>
          </p:cNvPr>
          <p:cNvSpPr>
            <a:spLocks noGrp="1"/>
          </p:cNvSpPr>
          <p:nvPr>
            <p:ph type="sldNum" sz="quarter" idx="12"/>
          </p:nvPr>
        </p:nvSpPr>
        <p:spPr/>
        <p:txBody>
          <a:bodyPr/>
          <a:lstStyle/>
          <a:p>
            <a:fld id="{C405E084-90C3-BD4F-804B-4590A0A4DA41}" type="slidenum">
              <a:rPr lang="en-BA" smtClean="0"/>
              <a:t>‹#›</a:t>
            </a:fld>
            <a:endParaRPr lang="en-BA"/>
          </a:p>
        </p:txBody>
      </p:sp>
    </p:spTree>
    <p:extLst>
      <p:ext uri="{BB962C8B-B14F-4D97-AF65-F5344CB8AC3E}">
        <p14:creationId xmlns:p14="http://schemas.microsoft.com/office/powerpoint/2010/main" val="717096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3BCA3-E5A1-4C54-8C70-B81E1ED669C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873B5F6-4ABE-482C-8847-A76435EC86D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D265275-3A90-405A-9765-3ADDA2015F4A}"/>
              </a:ext>
            </a:extLst>
          </p:cNvPr>
          <p:cNvSpPr>
            <a:spLocks noGrp="1"/>
          </p:cNvSpPr>
          <p:nvPr>
            <p:ph type="dt" sz="half" idx="10"/>
          </p:nvPr>
        </p:nvSpPr>
        <p:spPr/>
        <p:txBody>
          <a:bodyPr/>
          <a:lstStyle/>
          <a:p>
            <a:fld id="{DCB5BE6D-EBD2-43EE-A3B2-7B8BF7412ED4}" type="datetimeFigureOut">
              <a:rPr lang="en-GB" smtClean="0"/>
              <a:t>10/06/2021</a:t>
            </a:fld>
            <a:endParaRPr lang="en-GB"/>
          </a:p>
        </p:txBody>
      </p:sp>
      <p:sp>
        <p:nvSpPr>
          <p:cNvPr id="5" name="Footer Placeholder 4">
            <a:extLst>
              <a:ext uri="{FF2B5EF4-FFF2-40B4-BE49-F238E27FC236}">
                <a16:creationId xmlns:a16="http://schemas.microsoft.com/office/drawing/2014/main" id="{C55A6659-D186-4E6E-A871-009319B6308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31DF6E4-3DBC-4B29-B7DE-180E1A84A8AB}"/>
              </a:ext>
            </a:extLst>
          </p:cNvPr>
          <p:cNvSpPr>
            <a:spLocks noGrp="1"/>
          </p:cNvSpPr>
          <p:nvPr>
            <p:ph type="sldNum" sz="quarter" idx="12"/>
          </p:nvPr>
        </p:nvSpPr>
        <p:spPr/>
        <p:txBody>
          <a:bodyPr/>
          <a:lstStyle/>
          <a:p>
            <a:fld id="{C5C47758-7E83-4D68-AE1A-5D6F4CED7BF2}" type="slidenum">
              <a:rPr lang="en-GB" smtClean="0"/>
              <a:t>‹#›</a:t>
            </a:fld>
            <a:endParaRPr lang="en-GB"/>
          </a:p>
        </p:txBody>
      </p:sp>
    </p:spTree>
    <p:extLst>
      <p:ext uri="{BB962C8B-B14F-4D97-AF65-F5344CB8AC3E}">
        <p14:creationId xmlns:p14="http://schemas.microsoft.com/office/powerpoint/2010/main" val="5993556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7D433-00C0-794C-829D-4BF1BCEB4E7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BA"/>
          </a:p>
        </p:txBody>
      </p:sp>
      <p:sp>
        <p:nvSpPr>
          <p:cNvPr id="3" name="Content Placeholder 2">
            <a:extLst>
              <a:ext uri="{FF2B5EF4-FFF2-40B4-BE49-F238E27FC236}">
                <a16:creationId xmlns:a16="http://schemas.microsoft.com/office/drawing/2014/main" id="{8A553621-5B3A-334E-9717-BAED571A3C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A"/>
          </a:p>
        </p:txBody>
      </p:sp>
      <p:sp>
        <p:nvSpPr>
          <p:cNvPr id="4" name="Text Placeholder 3">
            <a:extLst>
              <a:ext uri="{FF2B5EF4-FFF2-40B4-BE49-F238E27FC236}">
                <a16:creationId xmlns:a16="http://schemas.microsoft.com/office/drawing/2014/main" id="{D1C969BB-7551-0E4D-8A9B-70A9D8D8D0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A6CD111-CA57-7F4C-AB0B-2297A99C5422}"/>
              </a:ext>
            </a:extLst>
          </p:cNvPr>
          <p:cNvSpPr>
            <a:spLocks noGrp="1"/>
          </p:cNvSpPr>
          <p:nvPr>
            <p:ph type="dt" sz="half" idx="10"/>
          </p:nvPr>
        </p:nvSpPr>
        <p:spPr/>
        <p:txBody>
          <a:bodyPr/>
          <a:lstStyle/>
          <a:p>
            <a:fld id="{8134D890-2035-D843-B634-5C9AF6FB69B0}" type="datetimeFigureOut">
              <a:rPr lang="en-BA" smtClean="0"/>
              <a:t>06/10/2021</a:t>
            </a:fld>
            <a:endParaRPr lang="en-BA"/>
          </a:p>
        </p:txBody>
      </p:sp>
      <p:sp>
        <p:nvSpPr>
          <p:cNvPr id="6" name="Footer Placeholder 5">
            <a:extLst>
              <a:ext uri="{FF2B5EF4-FFF2-40B4-BE49-F238E27FC236}">
                <a16:creationId xmlns:a16="http://schemas.microsoft.com/office/drawing/2014/main" id="{BAC3393A-EAA3-E44E-9344-0E66A475ED0D}"/>
              </a:ext>
            </a:extLst>
          </p:cNvPr>
          <p:cNvSpPr>
            <a:spLocks noGrp="1"/>
          </p:cNvSpPr>
          <p:nvPr>
            <p:ph type="ftr" sz="quarter" idx="11"/>
          </p:nvPr>
        </p:nvSpPr>
        <p:spPr/>
        <p:txBody>
          <a:bodyPr/>
          <a:lstStyle/>
          <a:p>
            <a:endParaRPr lang="en-BA"/>
          </a:p>
        </p:txBody>
      </p:sp>
      <p:sp>
        <p:nvSpPr>
          <p:cNvPr id="7" name="Slide Number Placeholder 6">
            <a:extLst>
              <a:ext uri="{FF2B5EF4-FFF2-40B4-BE49-F238E27FC236}">
                <a16:creationId xmlns:a16="http://schemas.microsoft.com/office/drawing/2014/main" id="{B389B510-D5C0-C843-9BD0-3580990891B0}"/>
              </a:ext>
            </a:extLst>
          </p:cNvPr>
          <p:cNvSpPr>
            <a:spLocks noGrp="1"/>
          </p:cNvSpPr>
          <p:nvPr>
            <p:ph type="sldNum" sz="quarter" idx="12"/>
          </p:nvPr>
        </p:nvSpPr>
        <p:spPr/>
        <p:txBody>
          <a:bodyPr/>
          <a:lstStyle/>
          <a:p>
            <a:fld id="{C405E084-90C3-BD4F-804B-4590A0A4DA41}" type="slidenum">
              <a:rPr lang="en-BA" smtClean="0"/>
              <a:t>‹#›</a:t>
            </a:fld>
            <a:endParaRPr lang="en-BA"/>
          </a:p>
        </p:txBody>
      </p:sp>
    </p:spTree>
    <p:extLst>
      <p:ext uri="{BB962C8B-B14F-4D97-AF65-F5344CB8AC3E}">
        <p14:creationId xmlns:p14="http://schemas.microsoft.com/office/powerpoint/2010/main" val="29249954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BBD99B-AFF8-A147-AD02-7F9DC677F04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BA"/>
          </a:p>
        </p:txBody>
      </p:sp>
      <p:sp>
        <p:nvSpPr>
          <p:cNvPr id="3" name="Picture Placeholder 2">
            <a:extLst>
              <a:ext uri="{FF2B5EF4-FFF2-40B4-BE49-F238E27FC236}">
                <a16:creationId xmlns:a16="http://schemas.microsoft.com/office/drawing/2014/main" id="{0E7204DC-031B-C745-B04F-3A21C014F6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BA"/>
          </a:p>
        </p:txBody>
      </p:sp>
      <p:sp>
        <p:nvSpPr>
          <p:cNvPr id="4" name="Text Placeholder 3">
            <a:extLst>
              <a:ext uri="{FF2B5EF4-FFF2-40B4-BE49-F238E27FC236}">
                <a16:creationId xmlns:a16="http://schemas.microsoft.com/office/drawing/2014/main" id="{A037012B-CA4D-1445-8A99-71C4D5D4E6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1AF228C-2122-DA47-9A74-6C165B879241}"/>
              </a:ext>
            </a:extLst>
          </p:cNvPr>
          <p:cNvSpPr>
            <a:spLocks noGrp="1"/>
          </p:cNvSpPr>
          <p:nvPr>
            <p:ph type="dt" sz="half" idx="10"/>
          </p:nvPr>
        </p:nvSpPr>
        <p:spPr/>
        <p:txBody>
          <a:bodyPr/>
          <a:lstStyle/>
          <a:p>
            <a:fld id="{8134D890-2035-D843-B634-5C9AF6FB69B0}" type="datetimeFigureOut">
              <a:rPr lang="en-BA" smtClean="0"/>
              <a:t>06/10/2021</a:t>
            </a:fld>
            <a:endParaRPr lang="en-BA"/>
          </a:p>
        </p:txBody>
      </p:sp>
      <p:sp>
        <p:nvSpPr>
          <p:cNvPr id="6" name="Footer Placeholder 5">
            <a:extLst>
              <a:ext uri="{FF2B5EF4-FFF2-40B4-BE49-F238E27FC236}">
                <a16:creationId xmlns:a16="http://schemas.microsoft.com/office/drawing/2014/main" id="{8CE4A2CC-5263-6344-9807-0D85DC2A57B3}"/>
              </a:ext>
            </a:extLst>
          </p:cNvPr>
          <p:cNvSpPr>
            <a:spLocks noGrp="1"/>
          </p:cNvSpPr>
          <p:nvPr>
            <p:ph type="ftr" sz="quarter" idx="11"/>
          </p:nvPr>
        </p:nvSpPr>
        <p:spPr/>
        <p:txBody>
          <a:bodyPr/>
          <a:lstStyle/>
          <a:p>
            <a:endParaRPr lang="en-BA"/>
          </a:p>
        </p:txBody>
      </p:sp>
      <p:sp>
        <p:nvSpPr>
          <p:cNvPr id="7" name="Slide Number Placeholder 6">
            <a:extLst>
              <a:ext uri="{FF2B5EF4-FFF2-40B4-BE49-F238E27FC236}">
                <a16:creationId xmlns:a16="http://schemas.microsoft.com/office/drawing/2014/main" id="{0FF4292E-7269-CD47-A7A3-FC88A776F949}"/>
              </a:ext>
            </a:extLst>
          </p:cNvPr>
          <p:cNvSpPr>
            <a:spLocks noGrp="1"/>
          </p:cNvSpPr>
          <p:nvPr>
            <p:ph type="sldNum" sz="quarter" idx="12"/>
          </p:nvPr>
        </p:nvSpPr>
        <p:spPr/>
        <p:txBody>
          <a:bodyPr/>
          <a:lstStyle/>
          <a:p>
            <a:fld id="{C405E084-90C3-BD4F-804B-4590A0A4DA41}" type="slidenum">
              <a:rPr lang="en-BA" smtClean="0"/>
              <a:t>‹#›</a:t>
            </a:fld>
            <a:endParaRPr lang="en-BA"/>
          </a:p>
        </p:txBody>
      </p:sp>
    </p:spTree>
    <p:extLst>
      <p:ext uri="{BB962C8B-B14F-4D97-AF65-F5344CB8AC3E}">
        <p14:creationId xmlns:p14="http://schemas.microsoft.com/office/powerpoint/2010/main" val="34117735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F8004-C643-3A40-A8B1-C6D441F12D94}"/>
              </a:ext>
            </a:extLst>
          </p:cNvPr>
          <p:cNvSpPr>
            <a:spLocks noGrp="1"/>
          </p:cNvSpPr>
          <p:nvPr>
            <p:ph type="title"/>
          </p:nvPr>
        </p:nvSpPr>
        <p:spPr/>
        <p:txBody>
          <a:bodyPr/>
          <a:lstStyle/>
          <a:p>
            <a:r>
              <a:rPr lang="en-GB"/>
              <a:t>Click to edit Master title style</a:t>
            </a:r>
            <a:endParaRPr lang="en-BA"/>
          </a:p>
        </p:txBody>
      </p:sp>
      <p:sp>
        <p:nvSpPr>
          <p:cNvPr id="3" name="Vertical Text Placeholder 2">
            <a:extLst>
              <a:ext uri="{FF2B5EF4-FFF2-40B4-BE49-F238E27FC236}">
                <a16:creationId xmlns:a16="http://schemas.microsoft.com/office/drawing/2014/main" id="{4E01DB86-4DCD-3743-A4B8-28D6A99965B0}"/>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A"/>
          </a:p>
        </p:txBody>
      </p:sp>
      <p:sp>
        <p:nvSpPr>
          <p:cNvPr id="4" name="Date Placeholder 3">
            <a:extLst>
              <a:ext uri="{FF2B5EF4-FFF2-40B4-BE49-F238E27FC236}">
                <a16:creationId xmlns:a16="http://schemas.microsoft.com/office/drawing/2014/main" id="{57AB98A4-B84D-9549-8075-546BC844B5E5}"/>
              </a:ext>
            </a:extLst>
          </p:cNvPr>
          <p:cNvSpPr>
            <a:spLocks noGrp="1"/>
          </p:cNvSpPr>
          <p:nvPr>
            <p:ph type="dt" sz="half" idx="10"/>
          </p:nvPr>
        </p:nvSpPr>
        <p:spPr/>
        <p:txBody>
          <a:bodyPr/>
          <a:lstStyle/>
          <a:p>
            <a:fld id="{8134D890-2035-D843-B634-5C9AF6FB69B0}" type="datetimeFigureOut">
              <a:rPr lang="en-BA" smtClean="0"/>
              <a:t>06/10/2021</a:t>
            </a:fld>
            <a:endParaRPr lang="en-BA"/>
          </a:p>
        </p:txBody>
      </p:sp>
      <p:sp>
        <p:nvSpPr>
          <p:cNvPr id="5" name="Footer Placeholder 4">
            <a:extLst>
              <a:ext uri="{FF2B5EF4-FFF2-40B4-BE49-F238E27FC236}">
                <a16:creationId xmlns:a16="http://schemas.microsoft.com/office/drawing/2014/main" id="{8CBAEBA6-D608-2F44-A1B9-691DDF8949B6}"/>
              </a:ext>
            </a:extLst>
          </p:cNvPr>
          <p:cNvSpPr>
            <a:spLocks noGrp="1"/>
          </p:cNvSpPr>
          <p:nvPr>
            <p:ph type="ftr" sz="quarter" idx="11"/>
          </p:nvPr>
        </p:nvSpPr>
        <p:spPr/>
        <p:txBody>
          <a:bodyPr/>
          <a:lstStyle/>
          <a:p>
            <a:endParaRPr lang="en-BA"/>
          </a:p>
        </p:txBody>
      </p:sp>
      <p:sp>
        <p:nvSpPr>
          <p:cNvPr id="6" name="Slide Number Placeholder 5">
            <a:extLst>
              <a:ext uri="{FF2B5EF4-FFF2-40B4-BE49-F238E27FC236}">
                <a16:creationId xmlns:a16="http://schemas.microsoft.com/office/drawing/2014/main" id="{03E2669C-E0CE-464D-875E-B81DA2EC9DCE}"/>
              </a:ext>
            </a:extLst>
          </p:cNvPr>
          <p:cNvSpPr>
            <a:spLocks noGrp="1"/>
          </p:cNvSpPr>
          <p:nvPr>
            <p:ph type="sldNum" sz="quarter" idx="12"/>
          </p:nvPr>
        </p:nvSpPr>
        <p:spPr/>
        <p:txBody>
          <a:bodyPr/>
          <a:lstStyle/>
          <a:p>
            <a:fld id="{C405E084-90C3-BD4F-804B-4590A0A4DA41}" type="slidenum">
              <a:rPr lang="en-BA" smtClean="0"/>
              <a:t>‹#›</a:t>
            </a:fld>
            <a:endParaRPr lang="en-BA"/>
          </a:p>
        </p:txBody>
      </p:sp>
    </p:spTree>
    <p:extLst>
      <p:ext uri="{BB962C8B-B14F-4D97-AF65-F5344CB8AC3E}">
        <p14:creationId xmlns:p14="http://schemas.microsoft.com/office/powerpoint/2010/main" val="156497017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62D6791-6A1F-F44C-98EE-F93493AD35A2}"/>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BA"/>
          </a:p>
        </p:txBody>
      </p:sp>
      <p:sp>
        <p:nvSpPr>
          <p:cNvPr id="3" name="Vertical Text Placeholder 2">
            <a:extLst>
              <a:ext uri="{FF2B5EF4-FFF2-40B4-BE49-F238E27FC236}">
                <a16:creationId xmlns:a16="http://schemas.microsoft.com/office/drawing/2014/main" id="{40667828-FC2D-B748-A402-E746C6543479}"/>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A"/>
          </a:p>
        </p:txBody>
      </p:sp>
      <p:sp>
        <p:nvSpPr>
          <p:cNvPr id="4" name="Date Placeholder 3">
            <a:extLst>
              <a:ext uri="{FF2B5EF4-FFF2-40B4-BE49-F238E27FC236}">
                <a16:creationId xmlns:a16="http://schemas.microsoft.com/office/drawing/2014/main" id="{5A59B886-00D1-6646-99D8-673550CF4692}"/>
              </a:ext>
            </a:extLst>
          </p:cNvPr>
          <p:cNvSpPr>
            <a:spLocks noGrp="1"/>
          </p:cNvSpPr>
          <p:nvPr>
            <p:ph type="dt" sz="half" idx="10"/>
          </p:nvPr>
        </p:nvSpPr>
        <p:spPr/>
        <p:txBody>
          <a:bodyPr/>
          <a:lstStyle/>
          <a:p>
            <a:fld id="{8134D890-2035-D843-B634-5C9AF6FB69B0}" type="datetimeFigureOut">
              <a:rPr lang="en-BA" smtClean="0"/>
              <a:t>06/10/2021</a:t>
            </a:fld>
            <a:endParaRPr lang="en-BA"/>
          </a:p>
        </p:txBody>
      </p:sp>
      <p:sp>
        <p:nvSpPr>
          <p:cNvPr id="5" name="Footer Placeholder 4">
            <a:extLst>
              <a:ext uri="{FF2B5EF4-FFF2-40B4-BE49-F238E27FC236}">
                <a16:creationId xmlns:a16="http://schemas.microsoft.com/office/drawing/2014/main" id="{0D97CF24-47D4-6442-87A5-30A49C0EFB01}"/>
              </a:ext>
            </a:extLst>
          </p:cNvPr>
          <p:cNvSpPr>
            <a:spLocks noGrp="1"/>
          </p:cNvSpPr>
          <p:nvPr>
            <p:ph type="ftr" sz="quarter" idx="11"/>
          </p:nvPr>
        </p:nvSpPr>
        <p:spPr/>
        <p:txBody>
          <a:bodyPr/>
          <a:lstStyle/>
          <a:p>
            <a:endParaRPr lang="en-BA"/>
          </a:p>
        </p:txBody>
      </p:sp>
      <p:sp>
        <p:nvSpPr>
          <p:cNvPr id="6" name="Slide Number Placeholder 5">
            <a:extLst>
              <a:ext uri="{FF2B5EF4-FFF2-40B4-BE49-F238E27FC236}">
                <a16:creationId xmlns:a16="http://schemas.microsoft.com/office/drawing/2014/main" id="{1A038CB8-F6E8-924B-BDE1-6DFEB84876CB}"/>
              </a:ext>
            </a:extLst>
          </p:cNvPr>
          <p:cNvSpPr>
            <a:spLocks noGrp="1"/>
          </p:cNvSpPr>
          <p:nvPr>
            <p:ph type="sldNum" sz="quarter" idx="12"/>
          </p:nvPr>
        </p:nvSpPr>
        <p:spPr/>
        <p:txBody>
          <a:bodyPr/>
          <a:lstStyle/>
          <a:p>
            <a:fld id="{C405E084-90C3-BD4F-804B-4590A0A4DA41}" type="slidenum">
              <a:rPr lang="en-BA" smtClean="0"/>
              <a:t>‹#›</a:t>
            </a:fld>
            <a:endParaRPr lang="en-BA"/>
          </a:p>
        </p:txBody>
      </p:sp>
    </p:spTree>
    <p:extLst>
      <p:ext uri="{BB962C8B-B14F-4D97-AF65-F5344CB8AC3E}">
        <p14:creationId xmlns:p14="http://schemas.microsoft.com/office/powerpoint/2010/main" val="7515195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Cover Design 2">
    <p:spTree>
      <p:nvGrpSpPr>
        <p:cNvPr id="1" name=""/>
        <p:cNvGrpSpPr/>
        <p:nvPr/>
      </p:nvGrpSpPr>
      <p:grpSpPr>
        <a:xfrm>
          <a:off x="0" y="0"/>
          <a:ext cx="0" cy="0"/>
          <a:chOff x="0" y="0"/>
          <a:chExt cx="0" cy="0"/>
        </a:xfrm>
      </p:grpSpPr>
      <p:sp>
        <p:nvSpPr>
          <p:cNvPr id="4" name="Rectangle 3"/>
          <p:cNvSpPr/>
          <p:nvPr userDrawn="1"/>
        </p:nvSpPr>
        <p:spPr>
          <a:xfrm>
            <a:off x="-6722" y="3278038"/>
            <a:ext cx="12198722" cy="3579962"/>
          </a:xfrm>
          <a:prstGeom prst="rect">
            <a:avLst/>
          </a:prstGeom>
          <a:solidFill>
            <a:srgbClr val="B71E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0882" y="780222"/>
            <a:ext cx="9157558" cy="1848523"/>
          </a:xfrm>
          <a:prstGeom prst="rect">
            <a:avLst/>
          </a:prstGeom>
        </p:spPr>
      </p:pic>
      <p:grpSp>
        <p:nvGrpSpPr>
          <p:cNvPr id="15" name="Group 14"/>
          <p:cNvGrpSpPr/>
          <p:nvPr userDrawn="1"/>
        </p:nvGrpSpPr>
        <p:grpSpPr>
          <a:xfrm>
            <a:off x="10325100" y="3460836"/>
            <a:ext cx="1866900" cy="463550"/>
            <a:chOff x="0" y="0"/>
            <a:chExt cx="2301694" cy="571500"/>
          </a:xfrm>
        </p:grpSpPr>
        <p:sp>
          <p:nvSpPr>
            <p:cNvPr id="16" name="Rectangle 15"/>
            <p:cNvSpPr/>
            <p:nvPr/>
          </p:nvSpPr>
          <p:spPr>
            <a:xfrm>
              <a:off x="0" y="0"/>
              <a:ext cx="2301694" cy="571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dirty="0"/>
            </a:p>
          </p:txBody>
        </p:sp>
        <p:pic>
          <p:nvPicPr>
            <p:cNvPr id="17" name="Picture 16"/>
            <p:cNvPicPr>
              <a:picLocks noChangeAspect="1"/>
            </p:cNvPicPr>
            <p:nvPr/>
          </p:nvPicPr>
          <p:blipFill rotWithShape="1">
            <a:blip r:embed="rId3">
              <a:extLst>
                <a:ext uri="{28A0092B-C50C-407E-A947-70E740481C1C}">
                  <a14:useLocalDpi xmlns:a14="http://schemas.microsoft.com/office/drawing/2010/main" val="0"/>
                </a:ext>
              </a:extLst>
            </a:blip>
            <a:srcRect r="44449"/>
            <a:stretch/>
          </p:blipFill>
          <p:spPr bwMode="auto">
            <a:xfrm>
              <a:off x="125070" y="97860"/>
              <a:ext cx="1675765" cy="384810"/>
            </a:xfrm>
            <a:prstGeom prst="rect">
              <a:avLst/>
            </a:prstGeom>
            <a:ln>
              <a:noFill/>
            </a:ln>
            <a:extLst>
              <a:ext uri="{53640926-AAD7-44D8-BBD7-CCE9431645EC}">
                <a14:shadowObscured xmlns:a14="http://schemas.microsoft.com/office/drawing/2010/main"/>
              </a:ext>
            </a:extLst>
          </p:spPr>
        </p:pic>
      </p:grpSp>
      <p:cxnSp>
        <p:nvCxnSpPr>
          <p:cNvPr id="20" name="Straight Connector 19"/>
          <p:cNvCxnSpPr/>
          <p:nvPr userDrawn="1"/>
        </p:nvCxnSpPr>
        <p:spPr>
          <a:xfrm>
            <a:off x="600882" y="4859037"/>
            <a:ext cx="4836091"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2" name="Picture 1"/>
          <p:cNvPicPr>
            <a:picLocks noChangeAspect="1"/>
          </p:cNvPicPr>
          <p:nvPr userDrawn="1"/>
        </p:nvPicPr>
        <p:blipFill rotWithShape="1">
          <a:blip r:embed="rId4">
            <a:extLst>
              <a:ext uri="{28A0092B-C50C-407E-A947-70E740481C1C}">
                <a14:useLocalDpi xmlns:a14="http://schemas.microsoft.com/office/drawing/2010/main" val="0"/>
              </a:ext>
            </a:extLst>
          </a:blip>
          <a:srcRect b="32961"/>
          <a:stretch/>
        </p:blipFill>
        <p:spPr>
          <a:xfrm>
            <a:off x="10890786" y="6021708"/>
            <a:ext cx="1301214" cy="872318"/>
          </a:xfrm>
          <a:prstGeom prst="rect">
            <a:avLst/>
          </a:prstGeom>
        </p:spPr>
      </p:pic>
      <p:pic>
        <p:nvPicPr>
          <p:cNvPr id="3" name="Picture 2"/>
          <p:cNvPicPr>
            <a:picLocks noChangeAspect="1"/>
          </p:cNvPicPr>
          <p:nvPr userDrawn="1"/>
        </p:nvPicPr>
        <p:blipFill rotWithShape="1">
          <a:blip r:embed="rId5">
            <a:extLst>
              <a:ext uri="{28A0092B-C50C-407E-A947-70E740481C1C}">
                <a14:useLocalDpi xmlns:a14="http://schemas.microsoft.com/office/drawing/2010/main" val="0"/>
              </a:ext>
            </a:extLst>
          </a:blip>
          <a:srcRect l="31220" t="21060"/>
          <a:stretch/>
        </p:blipFill>
        <p:spPr>
          <a:xfrm>
            <a:off x="0" y="3218143"/>
            <a:ext cx="894968" cy="1027183"/>
          </a:xfrm>
          <a:prstGeom prst="rect">
            <a:avLst/>
          </a:prstGeom>
        </p:spPr>
      </p:pic>
      <p:sp>
        <p:nvSpPr>
          <p:cNvPr id="35" name="Text Placeholder 23"/>
          <p:cNvSpPr>
            <a:spLocks noGrp="1"/>
          </p:cNvSpPr>
          <p:nvPr>
            <p:ph type="body" sz="quarter" idx="15" hasCustomPrompt="1"/>
          </p:nvPr>
        </p:nvSpPr>
        <p:spPr>
          <a:xfrm>
            <a:off x="767012" y="4930199"/>
            <a:ext cx="4667468" cy="697353"/>
          </a:xfrm>
        </p:spPr>
        <p:txBody>
          <a:bodyPr>
            <a:noAutofit/>
          </a:bodyPr>
          <a:lstStyle>
            <a:lvl1pPr marL="0" indent="0" algn="l">
              <a:buNone/>
              <a:defRPr sz="5400" baseline="0">
                <a:solidFill>
                  <a:schemeClr val="bg1"/>
                </a:solidFill>
                <a:latin typeface="+mn-lt"/>
              </a:defRPr>
            </a:lvl1pPr>
          </a:lstStyle>
          <a:p>
            <a:pPr lvl="0"/>
            <a:r>
              <a:rPr lang="en-GB" dirty="0"/>
              <a:t>SMART UP</a:t>
            </a:r>
          </a:p>
        </p:txBody>
      </p:sp>
      <p:sp>
        <p:nvSpPr>
          <p:cNvPr id="36" name="Text Placeholder 23"/>
          <p:cNvSpPr>
            <a:spLocks noGrp="1"/>
          </p:cNvSpPr>
          <p:nvPr>
            <p:ph type="body" sz="quarter" idx="16" hasCustomPrompt="1"/>
          </p:nvPr>
        </p:nvSpPr>
        <p:spPr>
          <a:xfrm>
            <a:off x="826409" y="4280907"/>
            <a:ext cx="5278651" cy="697353"/>
          </a:xfrm>
        </p:spPr>
        <p:txBody>
          <a:bodyPr>
            <a:normAutofit/>
          </a:bodyPr>
          <a:lstStyle>
            <a:lvl1pPr marL="0" indent="0" algn="l">
              <a:buNone/>
              <a:defRPr sz="3600">
                <a:solidFill>
                  <a:schemeClr val="bg1"/>
                </a:solidFill>
                <a:latin typeface="+mn-lt"/>
              </a:defRPr>
            </a:lvl1pPr>
          </a:lstStyle>
          <a:p>
            <a:pPr lvl="0"/>
            <a:r>
              <a:rPr lang="en-GB" dirty="0"/>
              <a:t>Find out more about</a:t>
            </a:r>
          </a:p>
        </p:txBody>
      </p:sp>
      <p:sp>
        <p:nvSpPr>
          <p:cNvPr id="37" name="Rectangle 36"/>
          <p:cNvSpPr/>
          <p:nvPr userDrawn="1"/>
        </p:nvSpPr>
        <p:spPr>
          <a:xfrm>
            <a:off x="5699" y="-17906"/>
            <a:ext cx="12198722" cy="94941"/>
          </a:xfrm>
          <a:prstGeom prst="rect">
            <a:avLst/>
          </a:prstGeom>
          <a:solidFill>
            <a:srgbClr val="29B3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40031272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Thank you slide">
    <p:spTree>
      <p:nvGrpSpPr>
        <p:cNvPr id="1" name=""/>
        <p:cNvGrpSpPr/>
        <p:nvPr/>
      </p:nvGrpSpPr>
      <p:grpSpPr>
        <a:xfrm>
          <a:off x="0" y="0"/>
          <a:ext cx="0" cy="0"/>
          <a:chOff x="0" y="0"/>
          <a:chExt cx="0" cy="0"/>
        </a:xfrm>
      </p:grpSpPr>
      <p:sp>
        <p:nvSpPr>
          <p:cNvPr id="18" name="Rectangle 17"/>
          <p:cNvSpPr/>
          <p:nvPr userDrawn="1"/>
        </p:nvSpPr>
        <p:spPr>
          <a:xfrm>
            <a:off x="7244374" y="0"/>
            <a:ext cx="4947625" cy="6858000"/>
          </a:xfrm>
          <a:prstGeom prst="rect">
            <a:avLst/>
          </a:prstGeom>
          <a:solidFill>
            <a:srgbClr val="B71E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3" name="Picture 2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3988" y="5276862"/>
            <a:ext cx="5856904" cy="1182261"/>
          </a:xfrm>
          <a:prstGeom prst="rect">
            <a:avLst/>
          </a:prstGeom>
        </p:spPr>
      </p:pic>
      <p:grpSp>
        <p:nvGrpSpPr>
          <p:cNvPr id="24" name="Group 23"/>
          <p:cNvGrpSpPr/>
          <p:nvPr userDrawn="1"/>
        </p:nvGrpSpPr>
        <p:grpSpPr>
          <a:xfrm>
            <a:off x="7201834" y="5789933"/>
            <a:ext cx="1866900" cy="463550"/>
            <a:chOff x="0" y="0"/>
            <a:chExt cx="2301694" cy="571500"/>
          </a:xfrm>
        </p:grpSpPr>
        <p:sp>
          <p:nvSpPr>
            <p:cNvPr id="26" name="Rectangle 25"/>
            <p:cNvSpPr/>
            <p:nvPr/>
          </p:nvSpPr>
          <p:spPr>
            <a:xfrm>
              <a:off x="0" y="0"/>
              <a:ext cx="2301694" cy="571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dirty="0"/>
            </a:p>
          </p:txBody>
        </p:sp>
        <p:pic>
          <p:nvPicPr>
            <p:cNvPr id="27" name="Picture 26"/>
            <p:cNvPicPr>
              <a:picLocks noChangeAspect="1"/>
            </p:cNvPicPr>
            <p:nvPr/>
          </p:nvPicPr>
          <p:blipFill rotWithShape="1">
            <a:blip r:embed="rId3">
              <a:extLst>
                <a:ext uri="{28A0092B-C50C-407E-A947-70E740481C1C}">
                  <a14:useLocalDpi xmlns:a14="http://schemas.microsoft.com/office/drawing/2010/main" val="0"/>
                </a:ext>
              </a:extLst>
            </a:blip>
            <a:srcRect r="44449"/>
            <a:stretch/>
          </p:blipFill>
          <p:spPr bwMode="auto">
            <a:xfrm>
              <a:off x="312965" y="96237"/>
              <a:ext cx="1675765" cy="384810"/>
            </a:xfrm>
            <a:prstGeom prst="rect">
              <a:avLst/>
            </a:prstGeom>
            <a:ln>
              <a:noFill/>
            </a:ln>
            <a:extLst>
              <a:ext uri="{53640926-AAD7-44D8-BBD7-CCE9431645EC}">
                <a14:shadowObscured xmlns:a14="http://schemas.microsoft.com/office/drawing/2010/main"/>
              </a:ext>
            </a:extLst>
          </p:spPr>
        </p:pic>
      </p:grpSp>
      <p:pic>
        <p:nvPicPr>
          <p:cNvPr id="28" name="Picture 27"/>
          <p:cNvPicPr>
            <a:picLocks noChangeAspect="1"/>
          </p:cNvPicPr>
          <p:nvPr userDrawn="1"/>
        </p:nvPicPr>
        <p:blipFill rotWithShape="1">
          <a:blip r:embed="rId4">
            <a:extLst>
              <a:ext uri="{28A0092B-C50C-407E-A947-70E740481C1C}">
                <a14:useLocalDpi xmlns:a14="http://schemas.microsoft.com/office/drawing/2010/main" val="0"/>
              </a:ext>
            </a:extLst>
          </a:blip>
          <a:srcRect b="32961"/>
          <a:stretch/>
        </p:blipFill>
        <p:spPr>
          <a:xfrm>
            <a:off x="11017708" y="6021708"/>
            <a:ext cx="1301214" cy="872318"/>
          </a:xfrm>
          <a:prstGeom prst="rect">
            <a:avLst/>
          </a:prstGeom>
        </p:spPr>
      </p:pic>
      <p:pic>
        <p:nvPicPr>
          <p:cNvPr id="29" name="Picture 28"/>
          <p:cNvPicPr>
            <a:picLocks noChangeAspect="1"/>
          </p:cNvPicPr>
          <p:nvPr userDrawn="1"/>
        </p:nvPicPr>
        <p:blipFill rotWithShape="1">
          <a:blip r:embed="rId5">
            <a:extLst>
              <a:ext uri="{28A0092B-C50C-407E-A947-70E740481C1C}">
                <a14:useLocalDpi xmlns:a14="http://schemas.microsoft.com/office/drawing/2010/main" val="0"/>
              </a:ext>
            </a:extLst>
          </a:blip>
          <a:srcRect l="31220" t="21060"/>
          <a:stretch/>
        </p:blipFill>
        <p:spPr>
          <a:xfrm>
            <a:off x="7201834" y="-36026"/>
            <a:ext cx="1153890" cy="1324356"/>
          </a:xfrm>
          <a:prstGeom prst="rect">
            <a:avLst/>
          </a:prstGeom>
        </p:spPr>
      </p:pic>
      <p:sp>
        <p:nvSpPr>
          <p:cNvPr id="12" name="Text Placeholder 23"/>
          <p:cNvSpPr>
            <a:spLocks noGrp="1"/>
          </p:cNvSpPr>
          <p:nvPr userDrawn="1">
            <p:ph type="body" sz="quarter" idx="13" hasCustomPrompt="1"/>
          </p:nvPr>
        </p:nvSpPr>
        <p:spPr>
          <a:xfrm>
            <a:off x="427462" y="853210"/>
            <a:ext cx="3104978" cy="697353"/>
          </a:xfrm>
        </p:spPr>
        <p:txBody>
          <a:bodyPr anchor="ctr">
            <a:noAutofit/>
          </a:bodyPr>
          <a:lstStyle>
            <a:lvl1pPr marL="0" indent="0" algn="l">
              <a:buNone/>
              <a:defRPr sz="5400" baseline="0">
                <a:solidFill>
                  <a:srgbClr val="245473"/>
                </a:solidFill>
                <a:latin typeface="+mn-lt"/>
              </a:defRPr>
            </a:lvl1pPr>
          </a:lstStyle>
          <a:p>
            <a:pPr lvl="0"/>
            <a:r>
              <a:rPr lang="en-GB" dirty="0"/>
              <a:t>Thank You</a:t>
            </a:r>
          </a:p>
        </p:txBody>
      </p:sp>
      <p:sp>
        <p:nvSpPr>
          <p:cNvPr id="13" name="Text Placeholder 25"/>
          <p:cNvSpPr>
            <a:spLocks noGrp="1"/>
          </p:cNvSpPr>
          <p:nvPr userDrawn="1">
            <p:ph type="body" sz="quarter" idx="14" hasCustomPrompt="1"/>
          </p:nvPr>
        </p:nvSpPr>
        <p:spPr>
          <a:xfrm>
            <a:off x="3863577" y="858821"/>
            <a:ext cx="3854522" cy="697353"/>
          </a:xfrm>
        </p:spPr>
        <p:txBody>
          <a:bodyPr anchor="ctr">
            <a:noAutofit/>
          </a:bodyPr>
          <a:lstStyle>
            <a:lvl1pPr marL="0" indent="0" algn="l">
              <a:buNone/>
              <a:defRPr sz="2800" i="1" baseline="0">
                <a:solidFill>
                  <a:srgbClr val="245473"/>
                </a:solidFill>
              </a:defRPr>
            </a:lvl1pPr>
            <a:lvl2pPr marL="457200" indent="0" algn="ctr">
              <a:buNone/>
              <a:defRPr sz="2400">
                <a:solidFill>
                  <a:srgbClr val="4D4D4C"/>
                </a:solidFill>
              </a:defRPr>
            </a:lvl2pPr>
            <a:lvl3pPr marL="914400" indent="0" algn="ctr">
              <a:buNone/>
              <a:defRPr sz="2400">
                <a:solidFill>
                  <a:srgbClr val="4D4D4C"/>
                </a:solidFill>
              </a:defRPr>
            </a:lvl3pPr>
            <a:lvl4pPr marL="1371600" indent="0" algn="ctr">
              <a:buNone/>
              <a:defRPr sz="2400">
                <a:solidFill>
                  <a:srgbClr val="4D4D4C"/>
                </a:solidFill>
              </a:defRPr>
            </a:lvl4pPr>
            <a:lvl5pPr marL="1828800" indent="0" algn="ctr">
              <a:buNone/>
              <a:defRPr sz="2400">
                <a:solidFill>
                  <a:srgbClr val="4D4D4C"/>
                </a:solidFill>
              </a:defRPr>
            </a:lvl5pPr>
          </a:lstStyle>
          <a:p>
            <a:pPr lvl="0"/>
            <a:r>
              <a:rPr lang="en-GB" dirty="0"/>
              <a:t>Any Questions?</a:t>
            </a:r>
          </a:p>
        </p:txBody>
      </p:sp>
      <p:sp>
        <p:nvSpPr>
          <p:cNvPr id="10" name="Oval 9"/>
          <p:cNvSpPr/>
          <p:nvPr userDrawn="1"/>
        </p:nvSpPr>
        <p:spPr>
          <a:xfrm>
            <a:off x="6999455" y="2022663"/>
            <a:ext cx="591486" cy="591486"/>
          </a:xfrm>
          <a:prstGeom prst="ellipse">
            <a:avLst/>
          </a:prstGeom>
          <a:solidFill>
            <a:srgbClr val="F05A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046EAE"/>
              </a:solidFill>
            </a:endParaRPr>
          </a:p>
        </p:txBody>
      </p:sp>
      <p:cxnSp>
        <p:nvCxnSpPr>
          <p:cNvPr id="19" name="Straight Connector 18"/>
          <p:cNvCxnSpPr/>
          <p:nvPr userDrawn="1"/>
        </p:nvCxnSpPr>
        <p:spPr>
          <a:xfrm>
            <a:off x="3706758" y="846751"/>
            <a:ext cx="0" cy="696487"/>
          </a:xfrm>
          <a:prstGeom prst="line">
            <a:avLst/>
          </a:prstGeom>
          <a:ln w="19050">
            <a:solidFill>
              <a:srgbClr val="B71E70"/>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userDrawn="1">
            <p:ph type="body" sz="quarter" idx="15" hasCustomPrompt="1"/>
          </p:nvPr>
        </p:nvSpPr>
        <p:spPr>
          <a:xfrm>
            <a:off x="7718099" y="2206406"/>
            <a:ext cx="2812464" cy="323455"/>
          </a:xfrm>
        </p:spPr>
        <p:txBody>
          <a:bodyPr anchor="t">
            <a:normAutofit/>
          </a:bodyPr>
          <a:lstStyle>
            <a:lvl1pPr marL="0" indent="0">
              <a:buNone/>
              <a:defRPr sz="1600">
                <a:solidFill>
                  <a:schemeClr val="bg1"/>
                </a:solidFill>
              </a:defRPr>
            </a:lvl1pPr>
          </a:lstStyle>
          <a:p>
            <a:pPr lvl="0"/>
            <a:r>
              <a:rPr lang="en-GB" dirty="0"/>
              <a:t>Text 1</a:t>
            </a:r>
          </a:p>
        </p:txBody>
      </p:sp>
      <p:sp>
        <p:nvSpPr>
          <p:cNvPr id="30" name="Oval 29"/>
          <p:cNvSpPr/>
          <p:nvPr userDrawn="1"/>
        </p:nvSpPr>
        <p:spPr>
          <a:xfrm>
            <a:off x="6999455" y="2980323"/>
            <a:ext cx="591486" cy="591486"/>
          </a:xfrm>
          <a:prstGeom prst="ellipse">
            <a:avLst/>
          </a:prstGeom>
          <a:solidFill>
            <a:srgbClr val="BBC6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046EAE"/>
              </a:solidFill>
            </a:endParaRPr>
          </a:p>
        </p:txBody>
      </p:sp>
      <p:sp>
        <p:nvSpPr>
          <p:cNvPr id="31" name="Text Placeholder 2"/>
          <p:cNvSpPr>
            <a:spLocks noGrp="1"/>
          </p:cNvSpPr>
          <p:nvPr>
            <p:ph type="body" sz="quarter" idx="16" hasCustomPrompt="1"/>
          </p:nvPr>
        </p:nvSpPr>
        <p:spPr>
          <a:xfrm>
            <a:off x="7718099" y="3164066"/>
            <a:ext cx="2812464" cy="323455"/>
          </a:xfrm>
        </p:spPr>
        <p:txBody>
          <a:bodyPr anchor="t">
            <a:normAutofit/>
          </a:bodyPr>
          <a:lstStyle>
            <a:lvl1pPr marL="0" indent="0">
              <a:buNone/>
              <a:defRPr sz="1600">
                <a:solidFill>
                  <a:schemeClr val="bg1"/>
                </a:solidFill>
              </a:defRPr>
            </a:lvl1pPr>
          </a:lstStyle>
          <a:p>
            <a:pPr lvl="0"/>
            <a:r>
              <a:rPr lang="en-GB" dirty="0"/>
              <a:t>Text 1</a:t>
            </a:r>
          </a:p>
        </p:txBody>
      </p:sp>
      <p:sp>
        <p:nvSpPr>
          <p:cNvPr id="32" name="Oval 31"/>
          <p:cNvSpPr/>
          <p:nvPr userDrawn="1"/>
        </p:nvSpPr>
        <p:spPr>
          <a:xfrm>
            <a:off x="6999455" y="3940765"/>
            <a:ext cx="591486" cy="591486"/>
          </a:xfrm>
          <a:prstGeom prst="ellipse">
            <a:avLst/>
          </a:prstGeom>
          <a:solidFill>
            <a:srgbClr val="29B3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046EAE"/>
              </a:solidFill>
            </a:endParaRPr>
          </a:p>
        </p:txBody>
      </p:sp>
      <p:sp>
        <p:nvSpPr>
          <p:cNvPr id="33" name="Text Placeholder 2"/>
          <p:cNvSpPr>
            <a:spLocks noGrp="1"/>
          </p:cNvSpPr>
          <p:nvPr>
            <p:ph type="body" sz="quarter" idx="17" hasCustomPrompt="1"/>
          </p:nvPr>
        </p:nvSpPr>
        <p:spPr>
          <a:xfrm>
            <a:off x="7718099" y="4124508"/>
            <a:ext cx="2812464" cy="323455"/>
          </a:xfrm>
        </p:spPr>
        <p:txBody>
          <a:bodyPr anchor="t">
            <a:normAutofit/>
          </a:bodyPr>
          <a:lstStyle>
            <a:lvl1pPr marL="0" indent="0">
              <a:buNone/>
              <a:defRPr sz="1600">
                <a:solidFill>
                  <a:schemeClr val="bg1"/>
                </a:solidFill>
              </a:defRPr>
            </a:lvl1pPr>
          </a:lstStyle>
          <a:p>
            <a:pPr lvl="0"/>
            <a:r>
              <a:rPr lang="en-GB" dirty="0"/>
              <a:t>Text 1</a:t>
            </a:r>
          </a:p>
        </p:txBody>
      </p:sp>
    </p:spTree>
    <p:extLst>
      <p:ext uri="{BB962C8B-B14F-4D97-AF65-F5344CB8AC3E}">
        <p14:creationId xmlns:p14="http://schemas.microsoft.com/office/powerpoint/2010/main" val="366454657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Divider - Orange">
    <p:spTree>
      <p:nvGrpSpPr>
        <p:cNvPr id="1" name=""/>
        <p:cNvGrpSpPr/>
        <p:nvPr/>
      </p:nvGrpSpPr>
      <p:grpSpPr>
        <a:xfrm>
          <a:off x="0" y="0"/>
          <a:ext cx="0" cy="0"/>
          <a:chOff x="0" y="0"/>
          <a:chExt cx="0" cy="0"/>
        </a:xfrm>
      </p:grpSpPr>
      <p:sp>
        <p:nvSpPr>
          <p:cNvPr id="6" name="Rectangle 5"/>
          <p:cNvSpPr/>
          <p:nvPr userDrawn="1"/>
        </p:nvSpPr>
        <p:spPr>
          <a:xfrm>
            <a:off x="0" y="-1"/>
            <a:ext cx="12192000" cy="6952129"/>
          </a:xfrm>
          <a:prstGeom prst="rect">
            <a:avLst/>
          </a:prstGeom>
          <a:solidFill>
            <a:srgbClr val="F05A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0E3C55"/>
              </a:solidFill>
            </a:endParaRPr>
          </a:p>
        </p:txBody>
      </p:sp>
      <p:sp>
        <p:nvSpPr>
          <p:cNvPr id="15" name="Text Placeholder 12"/>
          <p:cNvSpPr>
            <a:spLocks noGrp="1"/>
          </p:cNvSpPr>
          <p:nvPr>
            <p:ph type="body" sz="quarter" idx="11" hasCustomPrompt="1"/>
          </p:nvPr>
        </p:nvSpPr>
        <p:spPr>
          <a:xfrm>
            <a:off x="581497" y="4856627"/>
            <a:ext cx="9821959" cy="1582271"/>
          </a:xfrm>
        </p:spPr>
        <p:txBody>
          <a:bodyPr anchor="ctr">
            <a:noAutofit/>
          </a:bodyPr>
          <a:lstStyle>
            <a:lvl1pPr marL="0" marR="0" indent="0" algn="l" defTabSz="914400" rtl="0" eaLnBrk="1" fontAlgn="auto" latinLnBrk="0" hangingPunct="1">
              <a:lnSpc>
                <a:spcPct val="90000"/>
              </a:lnSpc>
              <a:spcBef>
                <a:spcPts val="1000"/>
              </a:spcBef>
              <a:spcAft>
                <a:spcPts val="0"/>
              </a:spcAft>
              <a:buClrTx/>
              <a:buSzTx/>
              <a:buFont typeface="Arial"/>
              <a:buNone/>
              <a:tabLst/>
              <a:defRPr sz="4800">
                <a:solidFill>
                  <a:schemeClr val="bg1"/>
                </a:solidFill>
                <a:latin typeface="+mj-lt"/>
              </a:defRPr>
            </a:lvl1pPr>
            <a:lvl2pPr marL="457200" indent="0">
              <a:buNone/>
              <a:defRPr sz="12000"/>
            </a:lvl2pPr>
            <a:lvl3pPr marL="914400" indent="0">
              <a:buNone/>
              <a:defRPr sz="12000"/>
            </a:lvl3pPr>
            <a:lvl4pPr marL="1371600" indent="0">
              <a:buNone/>
              <a:defRPr sz="12000"/>
            </a:lvl4pPr>
            <a:lvl5pPr marL="1828800" indent="0">
              <a:buNone/>
              <a:defRPr sz="12000"/>
            </a:lvl5pPr>
          </a:lstStyle>
          <a:p>
            <a:pPr lvl="0"/>
            <a:r>
              <a:rPr lang="en-GB" dirty="0"/>
              <a:t>TITLE</a:t>
            </a:r>
          </a:p>
        </p:txBody>
      </p:sp>
      <p:pic>
        <p:nvPicPr>
          <p:cNvPr id="7" name="Picture 6"/>
          <p:cNvPicPr>
            <a:picLocks noChangeAspect="1"/>
          </p:cNvPicPr>
          <p:nvPr userDrawn="1"/>
        </p:nvPicPr>
        <p:blipFill rotWithShape="1">
          <a:blip r:embed="rId2">
            <a:extLst>
              <a:ext uri="{28A0092B-C50C-407E-A947-70E740481C1C}">
                <a14:useLocalDpi xmlns:a14="http://schemas.microsoft.com/office/drawing/2010/main" val="0"/>
              </a:ext>
            </a:extLst>
          </a:blip>
          <a:srcRect b="32961"/>
          <a:stretch/>
        </p:blipFill>
        <p:spPr>
          <a:xfrm>
            <a:off x="10071491" y="5308019"/>
            <a:ext cx="2452474" cy="1644109"/>
          </a:xfrm>
          <a:prstGeom prst="rect">
            <a:avLst/>
          </a:prstGeom>
        </p:spPr>
      </p:pic>
      <p:pic>
        <p:nvPicPr>
          <p:cNvPr id="8" name="Picture 7"/>
          <p:cNvPicPr>
            <a:picLocks noChangeAspect="1"/>
          </p:cNvPicPr>
          <p:nvPr userDrawn="1"/>
        </p:nvPicPr>
        <p:blipFill rotWithShape="1">
          <a:blip r:embed="rId3">
            <a:extLst>
              <a:ext uri="{28A0092B-C50C-407E-A947-70E740481C1C}">
                <a14:useLocalDpi xmlns:a14="http://schemas.microsoft.com/office/drawing/2010/main" val="0"/>
              </a:ext>
            </a:extLst>
          </a:blip>
          <a:srcRect l="31220" t="21060"/>
          <a:stretch/>
        </p:blipFill>
        <p:spPr>
          <a:xfrm>
            <a:off x="0" y="-1"/>
            <a:ext cx="1634614" cy="1876098"/>
          </a:xfrm>
          <a:prstGeom prst="rect">
            <a:avLst/>
          </a:prstGeom>
        </p:spPr>
      </p:pic>
    </p:spTree>
    <p:extLst>
      <p:ext uri="{BB962C8B-B14F-4D97-AF65-F5344CB8AC3E}">
        <p14:creationId xmlns:p14="http://schemas.microsoft.com/office/powerpoint/2010/main" val="118329500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text only with 1 colum - RIGHT">
    <p:spTree>
      <p:nvGrpSpPr>
        <p:cNvPr id="1" name=""/>
        <p:cNvGrpSpPr/>
        <p:nvPr/>
      </p:nvGrpSpPr>
      <p:grpSpPr>
        <a:xfrm>
          <a:off x="0" y="0"/>
          <a:ext cx="0" cy="0"/>
          <a:chOff x="0" y="0"/>
          <a:chExt cx="0" cy="0"/>
        </a:xfrm>
      </p:grpSpPr>
      <p:sp>
        <p:nvSpPr>
          <p:cNvPr id="15" name="Text Placeholder 23"/>
          <p:cNvSpPr>
            <a:spLocks noGrp="1"/>
          </p:cNvSpPr>
          <p:nvPr>
            <p:ph type="body" sz="quarter" idx="13" hasCustomPrompt="1"/>
          </p:nvPr>
        </p:nvSpPr>
        <p:spPr>
          <a:xfrm>
            <a:off x="2716696" y="873303"/>
            <a:ext cx="8852375" cy="697353"/>
          </a:xfrm>
        </p:spPr>
        <p:txBody>
          <a:bodyPr>
            <a:normAutofit/>
          </a:bodyPr>
          <a:lstStyle>
            <a:lvl1pPr marL="0" indent="0" algn="l">
              <a:buNone/>
              <a:defRPr sz="3600">
                <a:solidFill>
                  <a:srgbClr val="245473"/>
                </a:solidFill>
                <a:latin typeface="+mn-lt"/>
              </a:defRPr>
            </a:lvl1pPr>
          </a:lstStyle>
          <a:p>
            <a:pPr lvl="0"/>
            <a:r>
              <a:rPr lang="en-GB" dirty="0"/>
              <a:t>TITLE</a:t>
            </a:r>
          </a:p>
        </p:txBody>
      </p:sp>
      <p:sp>
        <p:nvSpPr>
          <p:cNvPr id="17" name="Text Placeholder 25"/>
          <p:cNvSpPr>
            <a:spLocks noGrp="1"/>
          </p:cNvSpPr>
          <p:nvPr>
            <p:ph type="body" sz="quarter" idx="14" hasCustomPrompt="1"/>
          </p:nvPr>
        </p:nvSpPr>
        <p:spPr>
          <a:xfrm>
            <a:off x="2734103" y="1982978"/>
            <a:ext cx="8834969" cy="3975101"/>
          </a:xfrm>
        </p:spPr>
        <p:txBody>
          <a:bodyPr>
            <a:noAutofit/>
          </a:bodyPr>
          <a:lstStyle>
            <a:lvl1pPr marL="0" indent="0" algn="l">
              <a:buNone/>
              <a:defRPr sz="2400" baseline="0">
                <a:solidFill>
                  <a:srgbClr val="245473"/>
                </a:solidFill>
              </a:defRPr>
            </a:lvl1pPr>
            <a:lvl2pPr marL="457200" indent="0" algn="ctr">
              <a:buNone/>
              <a:defRPr sz="2400">
                <a:solidFill>
                  <a:srgbClr val="4D4D4C"/>
                </a:solidFill>
              </a:defRPr>
            </a:lvl2pPr>
            <a:lvl3pPr marL="914400" indent="0" algn="ctr">
              <a:buNone/>
              <a:defRPr sz="2400">
                <a:solidFill>
                  <a:srgbClr val="4D4D4C"/>
                </a:solidFill>
              </a:defRPr>
            </a:lvl3pPr>
            <a:lvl4pPr marL="1371600" indent="0" algn="ctr">
              <a:buNone/>
              <a:defRPr sz="2400">
                <a:solidFill>
                  <a:srgbClr val="4D4D4C"/>
                </a:solidFill>
              </a:defRPr>
            </a:lvl4pPr>
            <a:lvl5pPr marL="1828800" indent="0" algn="ctr">
              <a:buNone/>
              <a:defRPr sz="2400">
                <a:solidFill>
                  <a:srgbClr val="4D4D4C"/>
                </a:solidFill>
              </a:defRPr>
            </a:lvl5pPr>
          </a:lstStyle>
          <a:p>
            <a:pPr lvl="0"/>
            <a:r>
              <a:rPr lang="en-GB" dirty="0"/>
              <a:t>Main Body Text</a:t>
            </a:r>
          </a:p>
        </p:txBody>
      </p:sp>
      <p:cxnSp>
        <p:nvCxnSpPr>
          <p:cNvPr id="18" name="Straight Connector 17"/>
          <p:cNvCxnSpPr/>
          <p:nvPr userDrawn="1"/>
        </p:nvCxnSpPr>
        <p:spPr>
          <a:xfrm flipH="1">
            <a:off x="2266122" y="1767276"/>
            <a:ext cx="9676865" cy="0"/>
          </a:xfrm>
          <a:prstGeom prst="line">
            <a:avLst/>
          </a:prstGeom>
          <a:ln w="19050">
            <a:solidFill>
              <a:srgbClr val="EC2179"/>
            </a:solidFill>
          </a:ln>
        </p:spPr>
        <p:style>
          <a:lnRef idx="1">
            <a:schemeClr val="accent1"/>
          </a:lnRef>
          <a:fillRef idx="0">
            <a:schemeClr val="accent1"/>
          </a:fillRef>
          <a:effectRef idx="0">
            <a:schemeClr val="accent1"/>
          </a:effectRef>
          <a:fontRef idx="minor">
            <a:schemeClr val="tx1"/>
          </a:fontRef>
        </p:style>
      </p:cxnSp>
      <p:sp>
        <p:nvSpPr>
          <p:cNvPr id="16" name="Rectangle 15"/>
          <p:cNvSpPr/>
          <p:nvPr userDrawn="1"/>
        </p:nvSpPr>
        <p:spPr>
          <a:xfrm>
            <a:off x="5699" y="-17906"/>
            <a:ext cx="12198722" cy="94941"/>
          </a:xfrm>
          <a:prstGeom prst="rect">
            <a:avLst/>
          </a:prstGeom>
          <a:solidFill>
            <a:srgbClr val="29B3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5" name="Picture 24">
            <a:extLst>
              <a:ext uri="{FF2B5EF4-FFF2-40B4-BE49-F238E27FC236}">
                <a16:creationId xmlns:a16="http://schemas.microsoft.com/office/drawing/2014/main" id="{5E239D8E-AA39-3D49-8E9D-3122689104D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25733" t="18650"/>
          <a:stretch/>
        </p:blipFill>
        <p:spPr>
          <a:xfrm>
            <a:off x="0" y="37279"/>
            <a:ext cx="1364978" cy="1286877"/>
          </a:xfrm>
          <a:prstGeom prst="rect">
            <a:avLst/>
          </a:prstGeom>
        </p:spPr>
      </p:pic>
      <p:grpSp>
        <p:nvGrpSpPr>
          <p:cNvPr id="26" name="Group 25">
            <a:extLst>
              <a:ext uri="{FF2B5EF4-FFF2-40B4-BE49-F238E27FC236}">
                <a16:creationId xmlns:a16="http://schemas.microsoft.com/office/drawing/2014/main" id="{9EDE9DB7-F96D-754A-8F32-88AA63F76613}"/>
              </a:ext>
            </a:extLst>
          </p:cNvPr>
          <p:cNvGrpSpPr/>
          <p:nvPr userDrawn="1"/>
        </p:nvGrpSpPr>
        <p:grpSpPr>
          <a:xfrm>
            <a:off x="3334007" y="6278877"/>
            <a:ext cx="8395542" cy="332623"/>
            <a:chOff x="7632699" y="6308250"/>
            <a:chExt cx="4040789" cy="572290"/>
          </a:xfrm>
        </p:grpSpPr>
        <p:sp>
          <p:nvSpPr>
            <p:cNvPr id="27" name="テキスト プレースホルダー 36">
              <a:extLst>
                <a:ext uri="{FF2B5EF4-FFF2-40B4-BE49-F238E27FC236}">
                  <a16:creationId xmlns:a16="http://schemas.microsoft.com/office/drawing/2014/main" id="{A0F6FB48-D5B8-8343-8082-14072FCB52D5}"/>
                </a:ext>
              </a:extLst>
            </p:cNvPr>
            <p:cNvSpPr txBox="1">
              <a:spLocks/>
            </p:cNvSpPr>
            <p:nvPr userDrawn="1"/>
          </p:nvSpPr>
          <p:spPr bwMode="auto">
            <a:xfrm>
              <a:off x="7632699" y="6417885"/>
              <a:ext cx="4017615" cy="462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Lucida Grande" charset="0"/>
                  <a:ea typeface="MS PGothic" charset="-128"/>
                  <a:cs typeface="Geneva" charset="0"/>
                </a:defRPr>
              </a:lvl1pPr>
              <a:lvl2pPr marL="742950" indent="-285750">
                <a:spcBef>
                  <a:spcPct val="20000"/>
                </a:spcBef>
                <a:buChar char="–"/>
                <a:defRPr sz="2800">
                  <a:solidFill>
                    <a:schemeClr val="tx1"/>
                  </a:solidFill>
                  <a:latin typeface="Lucida Grande" charset="0"/>
                  <a:ea typeface="Geneva" charset="0"/>
                  <a:cs typeface="Geneva" charset="0"/>
                </a:defRPr>
              </a:lvl2pPr>
              <a:lvl3pPr marL="1143000" indent="-228600">
                <a:spcBef>
                  <a:spcPct val="20000"/>
                </a:spcBef>
                <a:buChar char="•"/>
                <a:defRPr sz="2400">
                  <a:solidFill>
                    <a:schemeClr val="tx1"/>
                  </a:solidFill>
                  <a:latin typeface="Lucida Grande" charset="0"/>
                  <a:ea typeface="Geneva" charset="0"/>
                  <a:cs typeface="Geneva" charset="0"/>
                </a:defRPr>
              </a:lvl3pPr>
              <a:lvl4pPr marL="1600200" indent="-228600">
                <a:spcBef>
                  <a:spcPct val="20000"/>
                </a:spcBef>
                <a:buChar char="–"/>
                <a:defRPr sz="2000">
                  <a:solidFill>
                    <a:schemeClr val="tx1"/>
                  </a:solidFill>
                  <a:latin typeface="Lucida Grande" charset="0"/>
                  <a:ea typeface="Geneva" charset="0"/>
                  <a:cs typeface="Geneva" charset="0"/>
                </a:defRPr>
              </a:lvl4pPr>
              <a:lvl5pPr marL="2057400" indent="-228600">
                <a:spcBef>
                  <a:spcPct val="20000"/>
                </a:spcBef>
                <a:buChar char="»"/>
                <a:defRPr sz="2000">
                  <a:solidFill>
                    <a:schemeClr val="tx1"/>
                  </a:solidFill>
                  <a:latin typeface="Lucida Grande"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9pPr>
            </a:lstStyle>
            <a:p>
              <a:pPr marL="0" marR="0" indent="0" algn="r" defTabSz="914400" rtl="0" eaLnBrk="1" fontAlgn="auto" latinLnBrk="0" hangingPunct="1">
                <a:lnSpc>
                  <a:spcPct val="100000"/>
                </a:lnSpc>
                <a:spcBef>
                  <a:spcPct val="20000"/>
                </a:spcBef>
                <a:spcAft>
                  <a:spcPts val="0"/>
                </a:spcAft>
                <a:buClrTx/>
                <a:buSzTx/>
                <a:buFontTx/>
                <a:buNone/>
                <a:tabLst/>
                <a:defRPr/>
              </a:pPr>
              <a:r>
                <a:rPr lang="en-GB" altLang="ja-JP" sz="1000" b="0" i="0" u="none" strike="noStrike" kern="1200" dirty="0">
                  <a:solidFill>
                    <a:srgbClr val="245473"/>
                  </a:solidFill>
                  <a:effectLst/>
                  <a:latin typeface="+mn-lt"/>
                  <a:ea typeface="MS PGothic" charset="-128"/>
                  <a:cs typeface="Geneva" charset="0"/>
                </a:rPr>
                <a:t>screening</a:t>
              </a:r>
              <a:r>
                <a:rPr lang="en-GB" altLang="ja-JP" sz="1000" b="0" i="0" u="none" strike="noStrike" kern="1200" baseline="0" dirty="0">
                  <a:solidFill>
                    <a:srgbClr val="245473"/>
                  </a:solidFill>
                  <a:effectLst/>
                  <a:latin typeface="+mn-lt"/>
                  <a:ea typeface="MS PGothic" charset="-128"/>
                  <a:cs typeface="Geneva" charset="0"/>
                </a:rPr>
                <a:t> for business health</a:t>
              </a:r>
              <a:endParaRPr lang="en-GB" sz="1000" i="0" kern="1200" dirty="0">
                <a:solidFill>
                  <a:srgbClr val="245473"/>
                </a:solidFill>
                <a:latin typeface="+mn-lt"/>
                <a:ea typeface="MS PGothic" charset="-128"/>
                <a:cs typeface="Geneva" charset="0"/>
              </a:endParaRPr>
            </a:p>
          </p:txBody>
        </p:sp>
        <p:sp>
          <p:nvSpPr>
            <p:cNvPr id="28" name="テキスト プレースホルダー 36">
              <a:extLst>
                <a:ext uri="{FF2B5EF4-FFF2-40B4-BE49-F238E27FC236}">
                  <a16:creationId xmlns:a16="http://schemas.microsoft.com/office/drawing/2014/main" id="{5BA4DF3F-4368-7246-B548-F2BF840A1B03}"/>
                </a:ext>
              </a:extLst>
            </p:cNvPr>
            <p:cNvSpPr txBox="1">
              <a:spLocks/>
            </p:cNvSpPr>
            <p:nvPr userDrawn="1"/>
          </p:nvSpPr>
          <p:spPr bwMode="auto">
            <a:xfrm>
              <a:off x="10743787" y="6308250"/>
              <a:ext cx="929701" cy="219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Lucida Grande" charset="0"/>
                  <a:ea typeface="MS PGothic" charset="-128"/>
                  <a:cs typeface="Geneva" charset="0"/>
                </a:defRPr>
              </a:lvl1pPr>
              <a:lvl2pPr marL="742950" indent="-285750">
                <a:spcBef>
                  <a:spcPct val="20000"/>
                </a:spcBef>
                <a:buChar char="–"/>
                <a:defRPr sz="2800">
                  <a:solidFill>
                    <a:schemeClr val="tx1"/>
                  </a:solidFill>
                  <a:latin typeface="Lucida Grande" charset="0"/>
                  <a:ea typeface="Geneva" charset="0"/>
                  <a:cs typeface="Geneva" charset="0"/>
                </a:defRPr>
              </a:lvl2pPr>
              <a:lvl3pPr marL="1143000" indent="-228600">
                <a:spcBef>
                  <a:spcPct val="20000"/>
                </a:spcBef>
                <a:buChar char="•"/>
                <a:defRPr sz="2400">
                  <a:solidFill>
                    <a:schemeClr val="tx1"/>
                  </a:solidFill>
                  <a:latin typeface="Lucida Grande" charset="0"/>
                  <a:ea typeface="Geneva" charset="0"/>
                  <a:cs typeface="Geneva" charset="0"/>
                </a:defRPr>
              </a:lvl3pPr>
              <a:lvl4pPr marL="1600200" indent="-228600">
                <a:spcBef>
                  <a:spcPct val="20000"/>
                </a:spcBef>
                <a:buChar char="–"/>
                <a:defRPr sz="2000">
                  <a:solidFill>
                    <a:schemeClr val="tx1"/>
                  </a:solidFill>
                  <a:latin typeface="Lucida Grande" charset="0"/>
                  <a:ea typeface="Geneva" charset="0"/>
                  <a:cs typeface="Geneva" charset="0"/>
                </a:defRPr>
              </a:lvl4pPr>
              <a:lvl5pPr marL="2057400" indent="-228600">
                <a:spcBef>
                  <a:spcPct val="20000"/>
                </a:spcBef>
                <a:buChar char="»"/>
                <a:defRPr sz="2000">
                  <a:solidFill>
                    <a:schemeClr val="tx1"/>
                  </a:solidFill>
                  <a:latin typeface="Lucida Grande"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9pPr>
            </a:lstStyle>
            <a:p>
              <a:pPr algn="l">
                <a:buFontTx/>
                <a:buNone/>
              </a:pPr>
              <a:endParaRPr kumimoji="1" lang="en-GB" altLang="ja-JP" sz="1100" dirty="0">
                <a:solidFill>
                  <a:srgbClr val="003841"/>
                </a:solidFill>
                <a:latin typeface="Calibri" charset="0"/>
              </a:endParaRPr>
            </a:p>
          </p:txBody>
        </p:sp>
      </p:grpSp>
      <p:pic>
        <p:nvPicPr>
          <p:cNvPr id="29" name="Picture 28">
            <a:extLst>
              <a:ext uri="{FF2B5EF4-FFF2-40B4-BE49-F238E27FC236}">
                <a16:creationId xmlns:a16="http://schemas.microsoft.com/office/drawing/2014/main" id="{D28415DF-AA54-5549-8A85-BBFC831E167F}"/>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b="24514"/>
          <a:stretch/>
        </p:blipFill>
        <p:spPr>
          <a:xfrm>
            <a:off x="8757635" y="6375845"/>
            <a:ext cx="1257734" cy="191646"/>
          </a:xfrm>
          <a:prstGeom prst="rect">
            <a:avLst/>
          </a:prstGeom>
        </p:spPr>
      </p:pic>
    </p:spTree>
    <p:extLst>
      <p:ext uri="{BB962C8B-B14F-4D97-AF65-F5344CB8AC3E}">
        <p14:creationId xmlns:p14="http://schemas.microsoft.com/office/powerpoint/2010/main" val="249359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2A50B-E9BF-4EA4-8044-126022DDA33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0056B28-BA9D-4C2C-B62B-3AC3877B67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2719E5F-5CF6-4183-8C00-664C255C64A9}"/>
              </a:ext>
            </a:extLst>
          </p:cNvPr>
          <p:cNvSpPr>
            <a:spLocks noGrp="1"/>
          </p:cNvSpPr>
          <p:nvPr>
            <p:ph type="dt" sz="half" idx="10"/>
          </p:nvPr>
        </p:nvSpPr>
        <p:spPr/>
        <p:txBody>
          <a:bodyPr/>
          <a:lstStyle/>
          <a:p>
            <a:fld id="{DCB5BE6D-EBD2-43EE-A3B2-7B8BF7412ED4}" type="datetimeFigureOut">
              <a:rPr lang="en-GB" smtClean="0"/>
              <a:t>10/06/2021</a:t>
            </a:fld>
            <a:endParaRPr lang="en-GB"/>
          </a:p>
        </p:txBody>
      </p:sp>
      <p:sp>
        <p:nvSpPr>
          <p:cNvPr id="5" name="Footer Placeholder 4">
            <a:extLst>
              <a:ext uri="{FF2B5EF4-FFF2-40B4-BE49-F238E27FC236}">
                <a16:creationId xmlns:a16="http://schemas.microsoft.com/office/drawing/2014/main" id="{542F751D-BF13-4B49-ACE3-10EAF120E05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73F20D3-E783-432C-8F03-E76EB8AF8307}"/>
              </a:ext>
            </a:extLst>
          </p:cNvPr>
          <p:cNvSpPr>
            <a:spLocks noGrp="1"/>
          </p:cNvSpPr>
          <p:nvPr>
            <p:ph type="sldNum" sz="quarter" idx="12"/>
          </p:nvPr>
        </p:nvSpPr>
        <p:spPr/>
        <p:txBody>
          <a:bodyPr/>
          <a:lstStyle/>
          <a:p>
            <a:fld id="{C5C47758-7E83-4D68-AE1A-5D6F4CED7BF2}" type="slidenum">
              <a:rPr lang="en-GB" smtClean="0"/>
              <a:t>‹#›</a:t>
            </a:fld>
            <a:endParaRPr lang="en-GB"/>
          </a:p>
        </p:txBody>
      </p:sp>
    </p:spTree>
    <p:extLst>
      <p:ext uri="{BB962C8B-B14F-4D97-AF65-F5344CB8AC3E}">
        <p14:creationId xmlns:p14="http://schemas.microsoft.com/office/powerpoint/2010/main" val="2312025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5BDC2-2603-4224-B509-87951C4E976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3CA20AA-F715-458D-929C-33909B92823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AF2D1A0-C556-47C5-B635-1E8A1BFBF22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521D487-92A7-4E50-B64F-3A3E7652037E}"/>
              </a:ext>
            </a:extLst>
          </p:cNvPr>
          <p:cNvSpPr>
            <a:spLocks noGrp="1"/>
          </p:cNvSpPr>
          <p:nvPr>
            <p:ph type="dt" sz="half" idx="10"/>
          </p:nvPr>
        </p:nvSpPr>
        <p:spPr/>
        <p:txBody>
          <a:bodyPr/>
          <a:lstStyle/>
          <a:p>
            <a:fld id="{DCB5BE6D-EBD2-43EE-A3B2-7B8BF7412ED4}" type="datetimeFigureOut">
              <a:rPr lang="en-GB" smtClean="0"/>
              <a:t>10/06/2021</a:t>
            </a:fld>
            <a:endParaRPr lang="en-GB"/>
          </a:p>
        </p:txBody>
      </p:sp>
      <p:sp>
        <p:nvSpPr>
          <p:cNvPr id="6" name="Footer Placeholder 5">
            <a:extLst>
              <a:ext uri="{FF2B5EF4-FFF2-40B4-BE49-F238E27FC236}">
                <a16:creationId xmlns:a16="http://schemas.microsoft.com/office/drawing/2014/main" id="{8CB38D2F-B544-4358-A1EF-D15EB001428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E2BF94D-4A74-4794-9773-048AD29D23A6}"/>
              </a:ext>
            </a:extLst>
          </p:cNvPr>
          <p:cNvSpPr>
            <a:spLocks noGrp="1"/>
          </p:cNvSpPr>
          <p:nvPr>
            <p:ph type="sldNum" sz="quarter" idx="12"/>
          </p:nvPr>
        </p:nvSpPr>
        <p:spPr/>
        <p:txBody>
          <a:bodyPr/>
          <a:lstStyle/>
          <a:p>
            <a:fld id="{C5C47758-7E83-4D68-AE1A-5D6F4CED7BF2}" type="slidenum">
              <a:rPr lang="en-GB" smtClean="0"/>
              <a:t>‹#›</a:t>
            </a:fld>
            <a:endParaRPr lang="en-GB"/>
          </a:p>
        </p:txBody>
      </p:sp>
    </p:spTree>
    <p:extLst>
      <p:ext uri="{BB962C8B-B14F-4D97-AF65-F5344CB8AC3E}">
        <p14:creationId xmlns:p14="http://schemas.microsoft.com/office/powerpoint/2010/main" val="617680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AEC47-47B4-415D-BAF8-446EE10572B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0075EB2-2BFB-42BD-B679-BE6A876F9C0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3661AA5-6CAC-4C06-A388-B7FD4BD0901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23C5A32-24B6-4C59-A685-3274929090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3B1354B-A570-46CC-83D1-4AA006DFC87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3AFB390-959B-4580-9847-2311BFF5A0A4}"/>
              </a:ext>
            </a:extLst>
          </p:cNvPr>
          <p:cNvSpPr>
            <a:spLocks noGrp="1"/>
          </p:cNvSpPr>
          <p:nvPr>
            <p:ph type="dt" sz="half" idx="10"/>
          </p:nvPr>
        </p:nvSpPr>
        <p:spPr/>
        <p:txBody>
          <a:bodyPr/>
          <a:lstStyle/>
          <a:p>
            <a:fld id="{DCB5BE6D-EBD2-43EE-A3B2-7B8BF7412ED4}" type="datetimeFigureOut">
              <a:rPr lang="en-GB" smtClean="0"/>
              <a:t>10/06/2021</a:t>
            </a:fld>
            <a:endParaRPr lang="en-GB"/>
          </a:p>
        </p:txBody>
      </p:sp>
      <p:sp>
        <p:nvSpPr>
          <p:cNvPr id="8" name="Footer Placeholder 7">
            <a:extLst>
              <a:ext uri="{FF2B5EF4-FFF2-40B4-BE49-F238E27FC236}">
                <a16:creationId xmlns:a16="http://schemas.microsoft.com/office/drawing/2014/main" id="{ED181C3F-56DB-43CB-9C8F-D0BB1C33C2C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ED60931-3C79-40A4-99DC-915E03FE2F67}"/>
              </a:ext>
            </a:extLst>
          </p:cNvPr>
          <p:cNvSpPr>
            <a:spLocks noGrp="1"/>
          </p:cNvSpPr>
          <p:nvPr>
            <p:ph type="sldNum" sz="quarter" idx="12"/>
          </p:nvPr>
        </p:nvSpPr>
        <p:spPr/>
        <p:txBody>
          <a:bodyPr/>
          <a:lstStyle/>
          <a:p>
            <a:fld id="{C5C47758-7E83-4D68-AE1A-5D6F4CED7BF2}" type="slidenum">
              <a:rPr lang="en-GB" smtClean="0"/>
              <a:t>‹#›</a:t>
            </a:fld>
            <a:endParaRPr lang="en-GB"/>
          </a:p>
        </p:txBody>
      </p:sp>
    </p:spTree>
    <p:extLst>
      <p:ext uri="{BB962C8B-B14F-4D97-AF65-F5344CB8AC3E}">
        <p14:creationId xmlns:p14="http://schemas.microsoft.com/office/powerpoint/2010/main" val="4049510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C2C9A5-9D9D-4622-8F7A-C9F039FE002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726C87F-4891-4763-98F7-14A8E01C441D}"/>
              </a:ext>
            </a:extLst>
          </p:cNvPr>
          <p:cNvSpPr>
            <a:spLocks noGrp="1"/>
          </p:cNvSpPr>
          <p:nvPr>
            <p:ph type="dt" sz="half" idx="10"/>
          </p:nvPr>
        </p:nvSpPr>
        <p:spPr/>
        <p:txBody>
          <a:bodyPr/>
          <a:lstStyle/>
          <a:p>
            <a:fld id="{DCB5BE6D-EBD2-43EE-A3B2-7B8BF7412ED4}" type="datetimeFigureOut">
              <a:rPr lang="en-GB" smtClean="0"/>
              <a:t>10/06/2021</a:t>
            </a:fld>
            <a:endParaRPr lang="en-GB"/>
          </a:p>
        </p:txBody>
      </p:sp>
      <p:sp>
        <p:nvSpPr>
          <p:cNvPr id="4" name="Footer Placeholder 3">
            <a:extLst>
              <a:ext uri="{FF2B5EF4-FFF2-40B4-BE49-F238E27FC236}">
                <a16:creationId xmlns:a16="http://schemas.microsoft.com/office/drawing/2014/main" id="{027FB017-0155-4486-BF1A-2E17572F810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8EAAB5E-DD4D-4FB2-950D-0469BA93F32F}"/>
              </a:ext>
            </a:extLst>
          </p:cNvPr>
          <p:cNvSpPr>
            <a:spLocks noGrp="1"/>
          </p:cNvSpPr>
          <p:nvPr>
            <p:ph type="sldNum" sz="quarter" idx="12"/>
          </p:nvPr>
        </p:nvSpPr>
        <p:spPr/>
        <p:txBody>
          <a:bodyPr/>
          <a:lstStyle/>
          <a:p>
            <a:fld id="{C5C47758-7E83-4D68-AE1A-5D6F4CED7BF2}" type="slidenum">
              <a:rPr lang="en-GB" smtClean="0"/>
              <a:t>‹#›</a:t>
            </a:fld>
            <a:endParaRPr lang="en-GB"/>
          </a:p>
        </p:txBody>
      </p:sp>
    </p:spTree>
    <p:extLst>
      <p:ext uri="{BB962C8B-B14F-4D97-AF65-F5344CB8AC3E}">
        <p14:creationId xmlns:p14="http://schemas.microsoft.com/office/powerpoint/2010/main" val="3669166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3699458-8639-42AB-A1E7-A0615EBE07C2}"/>
              </a:ext>
            </a:extLst>
          </p:cNvPr>
          <p:cNvSpPr>
            <a:spLocks noGrp="1"/>
          </p:cNvSpPr>
          <p:nvPr>
            <p:ph type="dt" sz="half" idx="10"/>
          </p:nvPr>
        </p:nvSpPr>
        <p:spPr/>
        <p:txBody>
          <a:bodyPr/>
          <a:lstStyle/>
          <a:p>
            <a:fld id="{DCB5BE6D-EBD2-43EE-A3B2-7B8BF7412ED4}" type="datetimeFigureOut">
              <a:rPr lang="en-GB" smtClean="0"/>
              <a:t>10/06/2021</a:t>
            </a:fld>
            <a:endParaRPr lang="en-GB"/>
          </a:p>
        </p:txBody>
      </p:sp>
      <p:sp>
        <p:nvSpPr>
          <p:cNvPr id="3" name="Footer Placeholder 2">
            <a:extLst>
              <a:ext uri="{FF2B5EF4-FFF2-40B4-BE49-F238E27FC236}">
                <a16:creationId xmlns:a16="http://schemas.microsoft.com/office/drawing/2014/main" id="{2E797707-1ED9-43BB-9821-F2FC70E3E3C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86CC776-D1FF-4217-ADFD-8D65361A4374}"/>
              </a:ext>
            </a:extLst>
          </p:cNvPr>
          <p:cNvSpPr>
            <a:spLocks noGrp="1"/>
          </p:cNvSpPr>
          <p:nvPr>
            <p:ph type="sldNum" sz="quarter" idx="12"/>
          </p:nvPr>
        </p:nvSpPr>
        <p:spPr/>
        <p:txBody>
          <a:bodyPr/>
          <a:lstStyle/>
          <a:p>
            <a:fld id="{C5C47758-7E83-4D68-AE1A-5D6F4CED7BF2}" type="slidenum">
              <a:rPr lang="en-GB" smtClean="0"/>
              <a:t>‹#›</a:t>
            </a:fld>
            <a:endParaRPr lang="en-GB"/>
          </a:p>
        </p:txBody>
      </p:sp>
    </p:spTree>
    <p:extLst>
      <p:ext uri="{BB962C8B-B14F-4D97-AF65-F5344CB8AC3E}">
        <p14:creationId xmlns:p14="http://schemas.microsoft.com/office/powerpoint/2010/main" val="38637899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BF225-8E95-4090-9667-597BB674E8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F29501D-E834-4375-A78F-E25E9BA29B8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A22C4A4-FB5C-4F31-8EDC-DACBCD7890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E5E16C0-1435-489B-845A-9E8B1B3B3184}"/>
              </a:ext>
            </a:extLst>
          </p:cNvPr>
          <p:cNvSpPr>
            <a:spLocks noGrp="1"/>
          </p:cNvSpPr>
          <p:nvPr>
            <p:ph type="dt" sz="half" idx="10"/>
          </p:nvPr>
        </p:nvSpPr>
        <p:spPr/>
        <p:txBody>
          <a:bodyPr/>
          <a:lstStyle/>
          <a:p>
            <a:fld id="{DCB5BE6D-EBD2-43EE-A3B2-7B8BF7412ED4}" type="datetimeFigureOut">
              <a:rPr lang="en-GB" smtClean="0"/>
              <a:t>10/06/2021</a:t>
            </a:fld>
            <a:endParaRPr lang="en-GB"/>
          </a:p>
        </p:txBody>
      </p:sp>
      <p:sp>
        <p:nvSpPr>
          <p:cNvPr id="6" name="Footer Placeholder 5">
            <a:extLst>
              <a:ext uri="{FF2B5EF4-FFF2-40B4-BE49-F238E27FC236}">
                <a16:creationId xmlns:a16="http://schemas.microsoft.com/office/drawing/2014/main" id="{ADB08631-B9C6-4810-AC08-F588759FCCB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C86413F-E0E0-4686-A77A-14329A181480}"/>
              </a:ext>
            </a:extLst>
          </p:cNvPr>
          <p:cNvSpPr>
            <a:spLocks noGrp="1"/>
          </p:cNvSpPr>
          <p:nvPr>
            <p:ph type="sldNum" sz="quarter" idx="12"/>
          </p:nvPr>
        </p:nvSpPr>
        <p:spPr/>
        <p:txBody>
          <a:bodyPr/>
          <a:lstStyle/>
          <a:p>
            <a:fld id="{C5C47758-7E83-4D68-AE1A-5D6F4CED7BF2}" type="slidenum">
              <a:rPr lang="en-GB" smtClean="0"/>
              <a:t>‹#›</a:t>
            </a:fld>
            <a:endParaRPr lang="en-GB"/>
          </a:p>
        </p:txBody>
      </p:sp>
    </p:spTree>
    <p:extLst>
      <p:ext uri="{BB962C8B-B14F-4D97-AF65-F5344CB8AC3E}">
        <p14:creationId xmlns:p14="http://schemas.microsoft.com/office/powerpoint/2010/main" val="3090708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37781-59E6-48B8-BF4B-8705B665C0C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AE0E3E5-1A2B-4160-917E-4698CA22239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A669A41-E16A-4B13-92C4-459DAB623A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7C477C3-7289-4EEF-AE63-1FB7465E65B4}"/>
              </a:ext>
            </a:extLst>
          </p:cNvPr>
          <p:cNvSpPr>
            <a:spLocks noGrp="1"/>
          </p:cNvSpPr>
          <p:nvPr>
            <p:ph type="dt" sz="half" idx="10"/>
          </p:nvPr>
        </p:nvSpPr>
        <p:spPr/>
        <p:txBody>
          <a:bodyPr/>
          <a:lstStyle/>
          <a:p>
            <a:fld id="{DCB5BE6D-EBD2-43EE-A3B2-7B8BF7412ED4}" type="datetimeFigureOut">
              <a:rPr lang="en-GB" smtClean="0"/>
              <a:t>10/06/2021</a:t>
            </a:fld>
            <a:endParaRPr lang="en-GB"/>
          </a:p>
        </p:txBody>
      </p:sp>
      <p:sp>
        <p:nvSpPr>
          <p:cNvPr id="6" name="Footer Placeholder 5">
            <a:extLst>
              <a:ext uri="{FF2B5EF4-FFF2-40B4-BE49-F238E27FC236}">
                <a16:creationId xmlns:a16="http://schemas.microsoft.com/office/drawing/2014/main" id="{5E4A5186-1D67-4C8B-96CA-1A495C2C28B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B7082FD-4A36-4F71-A8E2-E2DFE1D25136}"/>
              </a:ext>
            </a:extLst>
          </p:cNvPr>
          <p:cNvSpPr>
            <a:spLocks noGrp="1"/>
          </p:cNvSpPr>
          <p:nvPr>
            <p:ph type="sldNum" sz="quarter" idx="12"/>
          </p:nvPr>
        </p:nvSpPr>
        <p:spPr/>
        <p:txBody>
          <a:bodyPr/>
          <a:lstStyle/>
          <a:p>
            <a:fld id="{C5C47758-7E83-4D68-AE1A-5D6F4CED7BF2}" type="slidenum">
              <a:rPr lang="en-GB" smtClean="0"/>
              <a:t>‹#›</a:t>
            </a:fld>
            <a:endParaRPr lang="en-GB"/>
          </a:p>
        </p:txBody>
      </p:sp>
    </p:spTree>
    <p:extLst>
      <p:ext uri="{BB962C8B-B14F-4D97-AF65-F5344CB8AC3E}">
        <p14:creationId xmlns:p14="http://schemas.microsoft.com/office/powerpoint/2010/main" val="23618022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7B6AF73-32BE-4D13-90D1-326EF3319C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1F5B4F0-8D6B-4DA9-903F-5F22E99531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F36190B-BF57-4D40-82A1-2E2A101FB9B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B5BE6D-EBD2-43EE-A3B2-7B8BF7412ED4}" type="datetimeFigureOut">
              <a:rPr lang="en-GB" smtClean="0"/>
              <a:t>10/06/2021</a:t>
            </a:fld>
            <a:endParaRPr lang="en-GB"/>
          </a:p>
        </p:txBody>
      </p:sp>
      <p:sp>
        <p:nvSpPr>
          <p:cNvPr id="5" name="Footer Placeholder 4">
            <a:extLst>
              <a:ext uri="{FF2B5EF4-FFF2-40B4-BE49-F238E27FC236}">
                <a16:creationId xmlns:a16="http://schemas.microsoft.com/office/drawing/2014/main" id="{F447730F-E5A5-465D-AA59-B0EAF5B382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FD53D40-4B31-492E-8B64-B774DA39BB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C47758-7E83-4D68-AE1A-5D6F4CED7BF2}" type="slidenum">
              <a:rPr lang="en-GB" smtClean="0"/>
              <a:t>‹#›</a:t>
            </a:fld>
            <a:endParaRPr lang="en-GB"/>
          </a:p>
        </p:txBody>
      </p:sp>
    </p:spTree>
    <p:extLst>
      <p:ext uri="{BB962C8B-B14F-4D97-AF65-F5344CB8AC3E}">
        <p14:creationId xmlns:p14="http://schemas.microsoft.com/office/powerpoint/2010/main" val="18653289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6BFC35E-78B8-9C46-80E3-F47CA7B2B77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BA"/>
          </a:p>
        </p:txBody>
      </p:sp>
      <p:sp>
        <p:nvSpPr>
          <p:cNvPr id="3" name="Text Placeholder 2">
            <a:extLst>
              <a:ext uri="{FF2B5EF4-FFF2-40B4-BE49-F238E27FC236}">
                <a16:creationId xmlns:a16="http://schemas.microsoft.com/office/drawing/2014/main" id="{8684BE66-7EA5-9048-997D-AC374C945A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A"/>
          </a:p>
        </p:txBody>
      </p:sp>
      <p:sp>
        <p:nvSpPr>
          <p:cNvPr id="4" name="Date Placeholder 3">
            <a:extLst>
              <a:ext uri="{FF2B5EF4-FFF2-40B4-BE49-F238E27FC236}">
                <a16:creationId xmlns:a16="http://schemas.microsoft.com/office/drawing/2014/main" id="{A9E5B078-C760-144B-90CC-21CAE57DD1C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34D890-2035-D843-B634-5C9AF6FB69B0}" type="datetimeFigureOut">
              <a:rPr lang="en-BA" smtClean="0"/>
              <a:t>06/10/2021</a:t>
            </a:fld>
            <a:endParaRPr lang="en-BA"/>
          </a:p>
        </p:txBody>
      </p:sp>
      <p:sp>
        <p:nvSpPr>
          <p:cNvPr id="5" name="Footer Placeholder 4">
            <a:extLst>
              <a:ext uri="{FF2B5EF4-FFF2-40B4-BE49-F238E27FC236}">
                <a16:creationId xmlns:a16="http://schemas.microsoft.com/office/drawing/2014/main" id="{C535C08C-A10F-2E43-BC19-CD16158AD1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BA"/>
          </a:p>
        </p:txBody>
      </p:sp>
      <p:sp>
        <p:nvSpPr>
          <p:cNvPr id="6" name="Slide Number Placeholder 5">
            <a:extLst>
              <a:ext uri="{FF2B5EF4-FFF2-40B4-BE49-F238E27FC236}">
                <a16:creationId xmlns:a16="http://schemas.microsoft.com/office/drawing/2014/main" id="{1D527526-E52E-774F-AB2C-ED0128825D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05E084-90C3-BD4F-804B-4590A0A4DA41}" type="slidenum">
              <a:rPr lang="en-BA" smtClean="0"/>
              <a:t>‹#›</a:t>
            </a:fld>
            <a:endParaRPr lang="en-BA"/>
          </a:p>
        </p:txBody>
      </p:sp>
    </p:spTree>
    <p:extLst>
      <p:ext uri="{BB962C8B-B14F-4D97-AF65-F5344CB8AC3E}">
        <p14:creationId xmlns:p14="http://schemas.microsoft.com/office/powerpoint/2010/main" val="379112888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B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7.xml"/><Relationship Id="rId1" Type="http://schemas.openxmlformats.org/officeDocument/2006/relationships/tags" Target="../tags/tag1.xml"/><Relationship Id="rId5" Type="http://schemas.openxmlformats.org/officeDocument/2006/relationships/image" Target="../media/image7.e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7.xml"/><Relationship Id="rId1" Type="http://schemas.openxmlformats.org/officeDocument/2006/relationships/tags" Target="../tags/tag2.xml"/><Relationship Id="rId5" Type="http://schemas.openxmlformats.org/officeDocument/2006/relationships/image" Target="../media/image7.emf"/><Relationship Id="rId4" Type="http://schemas.openxmlformats.org/officeDocument/2006/relationships/oleObject" Target="../embeddings/oleObject2.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7.xml"/><Relationship Id="rId1" Type="http://schemas.openxmlformats.org/officeDocument/2006/relationships/tags" Target="../tags/tag3.xml"/><Relationship Id="rId5" Type="http://schemas.openxmlformats.org/officeDocument/2006/relationships/image" Target="../media/image7.emf"/><Relationship Id="rId4" Type="http://schemas.openxmlformats.org/officeDocument/2006/relationships/oleObject" Target="../embeddings/oleObject3.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7.xml"/><Relationship Id="rId1" Type="http://schemas.openxmlformats.org/officeDocument/2006/relationships/tags" Target="../tags/tag4.xml"/><Relationship Id="rId5" Type="http://schemas.openxmlformats.org/officeDocument/2006/relationships/image" Target="../media/image7.emf"/><Relationship Id="rId4" Type="http://schemas.openxmlformats.org/officeDocument/2006/relationships/oleObject" Target="../embeddings/oleObject4.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1B5E7D2C-93EE-469D-8726-66BF8D83B687}"/>
              </a:ext>
            </a:extLst>
          </p:cNvPr>
          <p:cNvSpPr>
            <a:spLocks noGrp="1"/>
          </p:cNvSpPr>
          <p:nvPr>
            <p:ph type="body" sz="quarter" idx="11"/>
          </p:nvPr>
        </p:nvSpPr>
        <p:spPr>
          <a:xfrm>
            <a:off x="331126" y="2875427"/>
            <a:ext cx="9821959" cy="1582271"/>
          </a:xfrm>
        </p:spPr>
        <p:txBody>
          <a:bodyPr/>
          <a:lstStyle/>
          <a:p>
            <a:r>
              <a:rPr lang="en-GB" dirty="0"/>
              <a:t>More on Different management styles</a:t>
            </a:r>
          </a:p>
        </p:txBody>
      </p:sp>
    </p:spTree>
    <p:extLst>
      <p:ext uri="{BB962C8B-B14F-4D97-AF65-F5344CB8AC3E}">
        <p14:creationId xmlns:p14="http://schemas.microsoft.com/office/powerpoint/2010/main" val="30832575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410410" y="552997"/>
            <a:ext cx="9955689" cy="916594"/>
          </a:xfrm>
        </p:spPr>
        <p:txBody>
          <a:bodyPr>
            <a:noAutofit/>
          </a:bodyPr>
          <a:lstStyle/>
          <a:p>
            <a:r>
              <a:rPr lang="en-GB" dirty="0"/>
              <a:t>Different management styles and their concentration of power</a:t>
            </a:r>
          </a:p>
        </p:txBody>
      </p:sp>
      <p:sp>
        <p:nvSpPr>
          <p:cNvPr id="16" name="Subtitle 2">
            <a:extLst>
              <a:ext uri="{FF2B5EF4-FFF2-40B4-BE49-F238E27FC236}">
                <a16:creationId xmlns:a16="http://schemas.microsoft.com/office/drawing/2014/main" id="{E83E83C3-E01A-44F1-95FF-6540BC8C3EAB}"/>
              </a:ext>
            </a:extLst>
          </p:cNvPr>
          <p:cNvSpPr txBox="1">
            <a:spLocks/>
          </p:cNvSpPr>
          <p:nvPr/>
        </p:nvSpPr>
        <p:spPr>
          <a:xfrm>
            <a:off x="550277" y="2142491"/>
            <a:ext cx="2810071" cy="429891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0" marR="0" lvl="0" indent="0" algn="l" defTabSz="1087636" rtl="0" eaLnBrk="1" fontAlgn="auto" latinLnBrk="0" hangingPunct="1">
              <a:lnSpc>
                <a:spcPct val="100000"/>
              </a:lnSpc>
              <a:spcBef>
                <a:spcPts val="600"/>
              </a:spcBef>
              <a:spcAft>
                <a:spcPts val="0"/>
              </a:spcAft>
              <a:buClrTx/>
              <a:buSzTx/>
              <a:buFont typeface="Arial"/>
              <a:buNone/>
              <a:tabLst/>
              <a:defRPr/>
            </a:pPr>
            <a:r>
              <a:rPr kumimoji="0" lang="en-GB" altLang="de-DE" sz="2200" b="0" i="0" u="none" strike="noStrike" kern="1200" cap="none" spc="0" normalizeH="0" baseline="0" noProof="0" dirty="0">
                <a:ln>
                  <a:noFill/>
                </a:ln>
                <a:solidFill>
                  <a:srgbClr val="245473"/>
                </a:solidFill>
                <a:effectLst/>
                <a:uLnTx/>
                <a:uFillTx/>
                <a:latin typeface="Calibri Light" panose="020F0302020204030204"/>
                <a:ea typeface="+mn-ea"/>
                <a:cs typeface="Open Sans Light"/>
              </a:rPr>
              <a:t>Charismatic leadership is a style that encourages positive behaviour across stakeholders and uses persuasion or strength of personality to get things done and improve situations.</a:t>
            </a:r>
          </a:p>
          <a:p>
            <a:pPr marL="0" marR="0" lvl="0" indent="0" algn="l" defTabSz="1087636" rtl="0" eaLnBrk="1" fontAlgn="auto" latinLnBrk="0" hangingPunct="1">
              <a:lnSpc>
                <a:spcPct val="100000"/>
              </a:lnSpc>
              <a:spcBef>
                <a:spcPts val="600"/>
              </a:spcBef>
              <a:spcAft>
                <a:spcPts val="0"/>
              </a:spcAft>
              <a:buClrTx/>
              <a:buSzTx/>
              <a:buFont typeface="Arial"/>
              <a:buNone/>
              <a:tabLst/>
              <a:defRPr/>
            </a:pPr>
            <a:endParaRPr kumimoji="0" lang="en-GB" altLang="de-DE" sz="2200" b="0" i="0" u="none" strike="noStrike" kern="1200" cap="none" spc="0" normalizeH="0" baseline="0" noProof="0" dirty="0">
              <a:ln>
                <a:noFill/>
              </a:ln>
              <a:solidFill>
                <a:srgbClr val="245473"/>
              </a:solidFill>
              <a:effectLst/>
              <a:uLnTx/>
              <a:uFillTx/>
              <a:latin typeface="Calibri Light" panose="020F0302020204030204"/>
              <a:ea typeface="+mn-ea"/>
              <a:cs typeface="Open Sans Light"/>
              <a:sym typeface="Wingdings" panose="05000000000000000000" pitchFamily="2" charset="2"/>
            </a:endParaRPr>
          </a:p>
          <a:p>
            <a:pPr marL="0" marR="0" lvl="0" indent="0" algn="l" defTabSz="1087636" rtl="0" eaLnBrk="1" fontAlgn="auto" latinLnBrk="0" hangingPunct="1">
              <a:lnSpc>
                <a:spcPct val="100000"/>
              </a:lnSpc>
              <a:spcBef>
                <a:spcPts val="600"/>
              </a:spcBef>
              <a:spcAft>
                <a:spcPts val="0"/>
              </a:spcAft>
              <a:buClrTx/>
              <a:buSzTx/>
              <a:buFont typeface="Arial"/>
              <a:buNone/>
              <a:tabLst/>
              <a:defRPr/>
            </a:pPr>
            <a:r>
              <a:rPr kumimoji="0" lang="en-GB" altLang="de-DE" sz="2200" b="1" i="0" u="none" strike="noStrike" kern="1200" cap="none" spc="0" normalizeH="0" baseline="0" noProof="0" dirty="0">
                <a:ln>
                  <a:noFill/>
                </a:ln>
                <a:solidFill>
                  <a:srgbClr val="E53292"/>
                </a:solidFill>
                <a:effectLst/>
                <a:uLnTx/>
                <a:uFillTx/>
                <a:latin typeface="Calibri Light" panose="020F0302020204030204"/>
                <a:ea typeface="+mn-ea"/>
                <a:cs typeface="Open Sans Light"/>
                <a:sym typeface="Wingdings" panose="05000000000000000000" pitchFamily="2" charset="2"/>
              </a:rPr>
              <a:t>This style is essential for leaders in crisis.</a:t>
            </a:r>
          </a:p>
        </p:txBody>
      </p:sp>
      <p:sp>
        <p:nvSpPr>
          <p:cNvPr id="27" name="Right Arrow 17">
            <a:extLst>
              <a:ext uri="{FF2B5EF4-FFF2-40B4-BE49-F238E27FC236}">
                <a16:creationId xmlns:a16="http://schemas.microsoft.com/office/drawing/2014/main" id="{24C088D5-C8A0-4DF7-AEC4-3E4C734E7B9D}"/>
              </a:ext>
            </a:extLst>
          </p:cNvPr>
          <p:cNvSpPr/>
          <p:nvPr/>
        </p:nvSpPr>
        <p:spPr>
          <a:xfrm>
            <a:off x="3620142" y="5562556"/>
            <a:ext cx="7948929" cy="422141"/>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prstClr val="white"/>
              </a:solidFill>
              <a:effectLst/>
              <a:uLnTx/>
              <a:uFillTx/>
              <a:latin typeface="Calibri Light" panose="020F0302020204030204"/>
              <a:ea typeface="+mn-ea"/>
              <a:cs typeface="+mn-cs"/>
            </a:endParaRPr>
          </a:p>
        </p:txBody>
      </p:sp>
      <p:sp>
        <p:nvSpPr>
          <p:cNvPr id="28" name="TextBox 24">
            <a:extLst>
              <a:ext uri="{FF2B5EF4-FFF2-40B4-BE49-F238E27FC236}">
                <a16:creationId xmlns:a16="http://schemas.microsoft.com/office/drawing/2014/main" id="{520B55A0-8B09-4BC7-83B4-54F4DE472FB2}"/>
              </a:ext>
            </a:extLst>
          </p:cNvPr>
          <p:cNvSpPr txBox="1"/>
          <p:nvPr/>
        </p:nvSpPr>
        <p:spPr>
          <a:xfrm>
            <a:off x="6390333" y="5604348"/>
            <a:ext cx="2428485" cy="338554"/>
          </a:xfrm>
          <a:prstGeom prst="rect">
            <a:avLst/>
          </a:prstGeom>
          <a:noFill/>
        </p:spPr>
        <p:txBody>
          <a:bodyPr wrap="non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white"/>
                </a:solidFill>
                <a:effectLst/>
                <a:uLnTx/>
                <a:uFillTx/>
                <a:latin typeface="Calibri Light" panose="020F0302020204030204"/>
                <a:ea typeface="Lato Light" panose="020F0502020204030203" pitchFamily="34" charset="0"/>
                <a:cs typeface="Lato Light" panose="020F0502020204030203" pitchFamily="34" charset="0"/>
              </a:rPr>
              <a:t>Precision of the regulations</a:t>
            </a:r>
          </a:p>
        </p:txBody>
      </p:sp>
      <p:sp>
        <p:nvSpPr>
          <p:cNvPr id="29" name="TextBox 24">
            <a:extLst>
              <a:ext uri="{FF2B5EF4-FFF2-40B4-BE49-F238E27FC236}">
                <a16:creationId xmlns:a16="http://schemas.microsoft.com/office/drawing/2014/main" id="{BF9EAD28-BC5A-4A9B-9686-BF8AA3E1E7E8}"/>
              </a:ext>
            </a:extLst>
          </p:cNvPr>
          <p:cNvSpPr txBox="1"/>
          <p:nvPr/>
        </p:nvSpPr>
        <p:spPr>
          <a:xfrm>
            <a:off x="3640080" y="5635125"/>
            <a:ext cx="435568" cy="276999"/>
          </a:xfrm>
          <a:prstGeom prst="rect">
            <a:avLst/>
          </a:prstGeom>
          <a:noFill/>
        </p:spPr>
        <p:txBody>
          <a:bodyPr wrap="non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Calibri Light" panose="020F0302020204030204"/>
                <a:ea typeface="Lato Light" panose="020F0502020204030203" pitchFamily="34" charset="0"/>
                <a:cs typeface="Lato Light" panose="020F0502020204030203" pitchFamily="34" charset="0"/>
              </a:rPr>
              <a:t>Low</a:t>
            </a:r>
          </a:p>
        </p:txBody>
      </p:sp>
      <p:sp>
        <p:nvSpPr>
          <p:cNvPr id="43" name="TextBox 24">
            <a:extLst>
              <a:ext uri="{FF2B5EF4-FFF2-40B4-BE49-F238E27FC236}">
                <a16:creationId xmlns:a16="http://schemas.microsoft.com/office/drawing/2014/main" id="{A3C6156D-9573-438A-8535-955F790409E5}"/>
              </a:ext>
            </a:extLst>
          </p:cNvPr>
          <p:cNvSpPr txBox="1"/>
          <p:nvPr/>
        </p:nvSpPr>
        <p:spPr>
          <a:xfrm>
            <a:off x="10900907" y="5635124"/>
            <a:ext cx="465192" cy="276999"/>
          </a:xfrm>
          <a:prstGeom prst="rect">
            <a:avLst/>
          </a:prstGeom>
          <a:noFill/>
        </p:spPr>
        <p:txBody>
          <a:bodyPr wrap="non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Calibri Light" panose="020F0302020204030204"/>
                <a:ea typeface="Lato Light" panose="020F0502020204030203" pitchFamily="34" charset="0"/>
                <a:cs typeface="Lato Light" panose="020F0502020204030203" pitchFamily="34" charset="0"/>
              </a:rPr>
              <a:t>High</a:t>
            </a:r>
          </a:p>
        </p:txBody>
      </p:sp>
      <p:grpSp>
        <p:nvGrpSpPr>
          <p:cNvPr id="5" name="Gruppieren 4">
            <a:extLst>
              <a:ext uri="{FF2B5EF4-FFF2-40B4-BE49-F238E27FC236}">
                <a16:creationId xmlns:a16="http://schemas.microsoft.com/office/drawing/2014/main" id="{5E1312A6-FDD5-4B03-A270-8FDAFB8E5354}"/>
              </a:ext>
            </a:extLst>
          </p:cNvPr>
          <p:cNvGrpSpPr/>
          <p:nvPr/>
        </p:nvGrpSpPr>
        <p:grpSpPr>
          <a:xfrm rot="16200000">
            <a:off x="1932942" y="3608774"/>
            <a:ext cx="3575611" cy="422141"/>
            <a:chOff x="3293593" y="4174914"/>
            <a:chExt cx="8072506" cy="422141"/>
          </a:xfrm>
        </p:grpSpPr>
        <p:sp>
          <p:nvSpPr>
            <p:cNvPr id="44" name="Right Arrow 17">
              <a:extLst>
                <a:ext uri="{FF2B5EF4-FFF2-40B4-BE49-F238E27FC236}">
                  <a16:creationId xmlns:a16="http://schemas.microsoft.com/office/drawing/2014/main" id="{E9B301DF-3E89-4B3B-9AF3-9E3E792A7240}"/>
                </a:ext>
              </a:extLst>
            </p:cNvPr>
            <p:cNvSpPr/>
            <p:nvPr/>
          </p:nvSpPr>
          <p:spPr>
            <a:xfrm>
              <a:off x="3417170" y="4174914"/>
              <a:ext cx="7948929" cy="422141"/>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prstClr val="white"/>
                </a:solidFill>
                <a:effectLst/>
                <a:uLnTx/>
                <a:uFillTx/>
                <a:latin typeface="Calibri Light" panose="020F0302020204030204"/>
                <a:ea typeface="+mn-ea"/>
                <a:cs typeface="+mn-cs"/>
              </a:endParaRPr>
            </a:p>
          </p:txBody>
        </p:sp>
        <p:sp>
          <p:nvSpPr>
            <p:cNvPr id="45" name="TextBox 24">
              <a:extLst>
                <a:ext uri="{FF2B5EF4-FFF2-40B4-BE49-F238E27FC236}">
                  <a16:creationId xmlns:a16="http://schemas.microsoft.com/office/drawing/2014/main" id="{FCD8F182-56D8-48B2-9B58-641922F8B9D8}"/>
                </a:ext>
              </a:extLst>
            </p:cNvPr>
            <p:cNvSpPr txBox="1"/>
            <p:nvPr/>
          </p:nvSpPr>
          <p:spPr>
            <a:xfrm>
              <a:off x="4988578" y="4216718"/>
              <a:ext cx="4826051" cy="338554"/>
            </a:xfrm>
            <a:prstGeom prst="rect">
              <a:avLst/>
            </a:prstGeom>
            <a:noFill/>
          </p:spPr>
          <p:txBody>
            <a:bodyPr wrap="non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white"/>
                  </a:solidFill>
                  <a:effectLst/>
                  <a:uLnTx/>
                  <a:uFillTx/>
                  <a:latin typeface="Calibri Light" panose="020F0302020204030204"/>
                  <a:ea typeface="Lato Light" panose="020F0502020204030203" pitchFamily="34" charset="0"/>
                  <a:cs typeface="Lato Light" panose="020F0502020204030203" pitchFamily="34" charset="0"/>
                </a:rPr>
                <a:t>Concentration of Power</a:t>
              </a:r>
            </a:p>
          </p:txBody>
        </p:sp>
        <p:sp>
          <p:nvSpPr>
            <p:cNvPr id="46" name="TextBox 24">
              <a:extLst>
                <a:ext uri="{FF2B5EF4-FFF2-40B4-BE49-F238E27FC236}">
                  <a16:creationId xmlns:a16="http://schemas.microsoft.com/office/drawing/2014/main" id="{6B595F1A-B1CA-41F7-B780-48089704D64B}"/>
                </a:ext>
              </a:extLst>
            </p:cNvPr>
            <p:cNvSpPr txBox="1"/>
            <p:nvPr/>
          </p:nvSpPr>
          <p:spPr>
            <a:xfrm>
              <a:off x="3293593" y="4247476"/>
              <a:ext cx="983364" cy="276999"/>
            </a:xfrm>
            <a:prstGeom prst="rect">
              <a:avLst/>
            </a:prstGeom>
            <a:noFill/>
          </p:spPr>
          <p:txBody>
            <a:bodyPr wrap="non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Calibri Light" panose="020F0302020204030204"/>
                  <a:ea typeface="Lato Light" panose="020F0502020204030203" pitchFamily="34" charset="0"/>
                  <a:cs typeface="Lato Light" panose="020F0502020204030203" pitchFamily="34" charset="0"/>
                </a:rPr>
                <a:t>Low</a:t>
              </a:r>
            </a:p>
          </p:txBody>
        </p:sp>
        <p:sp>
          <p:nvSpPr>
            <p:cNvPr id="47" name="TextBox 24">
              <a:extLst>
                <a:ext uri="{FF2B5EF4-FFF2-40B4-BE49-F238E27FC236}">
                  <a16:creationId xmlns:a16="http://schemas.microsoft.com/office/drawing/2014/main" id="{8561A4B0-C805-4F46-B40F-04E3C8802104}"/>
                </a:ext>
              </a:extLst>
            </p:cNvPr>
            <p:cNvSpPr txBox="1"/>
            <p:nvPr/>
          </p:nvSpPr>
          <p:spPr>
            <a:xfrm>
              <a:off x="10014258" y="4247484"/>
              <a:ext cx="1050244" cy="276999"/>
            </a:xfrm>
            <a:prstGeom prst="rect">
              <a:avLst/>
            </a:prstGeom>
            <a:noFill/>
          </p:spPr>
          <p:txBody>
            <a:bodyPr wrap="non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Calibri Light" panose="020F0302020204030204"/>
                  <a:ea typeface="Lato Light" panose="020F0502020204030203" pitchFamily="34" charset="0"/>
                  <a:cs typeface="Lato Light" panose="020F0502020204030203" pitchFamily="34" charset="0"/>
                </a:rPr>
                <a:t>High</a:t>
              </a:r>
            </a:p>
          </p:txBody>
        </p:sp>
      </p:grpSp>
      <p:sp>
        <p:nvSpPr>
          <p:cNvPr id="6" name="Rechteck 5">
            <a:extLst>
              <a:ext uri="{FF2B5EF4-FFF2-40B4-BE49-F238E27FC236}">
                <a16:creationId xmlns:a16="http://schemas.microsoft.com/office/drawing/2014/main" id="{6C1725C5-FA36-4F05-8154-6D0FD99DA0EC}"/>
              </a:ext>
            </a:extLst>
          </p:cNvPr>
          <p:cNvSpPr/>
          <p:nvPr/>
        </p:nvSpPr>
        <p:spPr>
          <a:xfrm>
            <a:off x="4287670" y="2304839"/>
            <a:ext cx="2030089" cy="697353"/>
          </a:xfrm>
          <a:prstGeom prst="rect">
            <a:avLst/>
          </a:prstGeom>
          <a:solidFill>
            <a:srgbClr val="DDE3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44546A"/>
                </a:solidFill>
                <a:effectLst/>
                <a:uLnTx/>
                <a:uFillTx/>
                <a:latin typeface="Calibri" panose="020F0502020204030204"/>
                <a:ea typeface="+mn-ea"/>
                <a:cs typeface="+mn-cs"/>
              </a:rPr>
              <a:t>Charismatic management style</a:t>
            </a:r>
          </a:p>
        </p:txBody>
      </p:sp>
      <p:sp>
        <p:nvSpPr>
          <p:cNvPr id="48" name="Rechteck 47">
            <a:extLst>
              <a:ext uri="{FF2B5EF4-FFF2-40B4-BE49-F238E27FC236}">
                <a16:creationId xmlns:a16="http://schemas.microsoft.com/office/drawing/2014/main" id="{6D61FF5E-B650-47C2-BBEA-64827CA5EEB9}"/>
              </a:ext>
            </a:extLst>
          </p:cNvPr>
          <p:cNvSpPr/>
          <p:nvPr/>
        </p:nvSpPr>
        <p:spPr>
          <a:xfrm>
            <a:off x="6579561" y="2303503"/>
            <a:ext cx="2030089" cy="697353"/>
          </a:xfrm>
          <a:prstGeom prst="rect">
            <a:avLst/>
          </a:prstGeom>
          <a:solidFill>
            <a:srgbClr val="F95C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t>Patriarchal management style</a:t>
            </a:r>
          </a:p>
        </p:txBody>
      </p:sp>
      <p:sp>
        <p:nvSpPr>
          <p:cNvPr id="49" name="Rechteck 48">
            <a:extLst>
              <a:ext uri="{FF2B5EF4-FFF2-40B4-BE49-F238E27FC236}">
                <a16:creationId xmlns:a16="http://schemas.microsoft.com/office/drawing/2014/main" id="{EFCE4C44-E305-4865-9BAB-FF16089F661B}"/>
              </a:ext>
            </a:extLst>
          </p:cNvPr>
          <p:cNvSpPr/>
          <p:nvPr/>
        </p:nvSpPr>
        <p:spPr>
          <a:xfrm>
            <a:off x="8871452" y="2303502"/>
            <a:ext cx="2030089" cy="697353"/>
          </a:xfrm>
          <a:prstGeom prst="rect">
            <a:avLst/>
          </a:prstGeom>
          <a:solidFill>
            <a:srgbClr val="2454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t>Authoritarian management style</a:t>
            </a:r>
          </a:p>
        </p:txBody>
      </p:sp>
      <p:sp>
        <p:nvSpPr>
          <p:cNvPr id="50" name="Rechteck 49">
            <a:extLst>
              <a:ext uri="{FF2B5EF4-FFF2-40B4-BE49-F238E27FC236}">
                <a16:creationId xmlns:a16="http://schemas.microsoft.com/office/drawing/2014/main" id="{F3237D7E-FB6A-4628-B409-4450A142F6B0}"/>
              </a:ext>
            </a:extLst>
          </p:cNvPr>
          <p:cNvSpPr/>
          <p:nvPr/>
        </p:nvSpPr>
        <p:spPr>
          <a:xfrm>
            <a:off x="7725507" y="4858550"/>
            <a:ext cx="2030089" cy="697353"/>
          </a:xfrm>
          <a:prstGeom prst="rect">
            <a:avLst/>
          </a:prstGeom>
          <a:solidFill>
            <a:srgbClr val="C01F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t>Bureaucratic management style</a:t>
            </a:r>
          </a:p>
        </p:txBody>
      </p:sp>
      <p:sp>
        <p:nvSpPr>
          <p:cNvPr id="51" name="Rechteck 50">
            <a:extLst>
              <a:ext uri="{FF2B5EF4-FFF2-40B4-BE49-F238E27FC236}">
                <a16:creationId xmlns:a16="http://schemas.microsoft.com/office/drawing/2014/main" id="{F26C3B5F-13F6-4EC4-BC9F-2339E543F47C}"/>
              </a:ext>
            </a:extLst>
          </p:cNvPr>
          <p:cNvSpPr/>
          <p:nvPr/>
        </p:nvSpPr>
        <p:spPr>
          <a:xfrm>
            <a:off x="4287669" y="3262964"/>
            <a:ext cx="6613872" cy="1523012"/>
          </a:xfrm>
          <a:prstGeom prst="rect">
            <a:avLst/>
          </a:prstGeom>
          <a:solidFill>
            <a:srgbClr val="DDE3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44546A"/>
                </a:solidFill>
                <a:effectLst/>
                <a:uLnTx/>
                <a:uFillTx/>
                <a:latin typeface="Calibri" panose="020F0502020204030204"/>
                <a:ea typeface="+mn-ea"/>
                <a:cs typeface="+mn-cs"/>
              </a:rPr>
              <a:t>These leaders are eloquent in communications, feel equally comfortable in one-on-one and group situations and possess soft skills like humility, empathy and compassion. Charismatic leaders should also be reflective, able to easily self-assess and solicit feedback from other leaders. Being flexible and able to quickly adjust to changing environments and perceptions is also key.</a:t>
            </a:r>
          </a:p>
        </p:txBody>
      </p:sp>
      <p:sp>
        <p:nvSpPr>
          <p:cNvPr id="7" name="Gleichschenkliges Dreieck 6">
            <a:extLst>
              <a:ext uri="{FF2B5EF4-FFF2-40B4-BE49-F238E27FC236}">
                <a16:creationId xmlns:a16="http://schemas.microsoft.com/office/drawing/2014/main" id="{A42D4479-8D2E-4018-B724-5C34FBC605C6}"/>
              </a:ext>
            </a:extLst>
          </p:cNvPr>
          <p:cNvSpPr/>
          <p:nvPr/>
        </p:nvSpPr>
        <p:spPr>
          <a:xfrm rot="10800000">
            <a:off x="4999518" y="3052557"/>
            <a:ext cx="606391" cy="16092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84103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964145" y="333575"/>
            <a:ext cx="9073969" cy="1136016"/>
          </a:xfrm>
        </p:spPr>
        <p:txBody>
          <a:bodyPr>
            <a:normAutofit/>
          </a:bodyPr>
          <a:lstStyle/>
          <a:p>
            <a:r>
              <a:rPr lang="en-GB" dirty="0"/>
              <a:t>Different management styles and their concentration of power</a:t>
            </a:r>
          </a:p>
        </p:txBody>
      </p:sp>
      <p:sp>
        <p:nvSpPr>
          <p:cNvPr id="16" name="Subtitle 2">
            <a:extLst>
              <a:ext uri="{FF2B5EF4-FFF2-40B4-BE49-F238E27FC236}">
                <a16:creationId xmlns:a16="http://schemas.microsoft.com/office/drawing/2014/main" id="{E83E83C3-E01A-44F1-95FF-6540BC8C3EAB}"/>
              </a:ext>
            </a:extLst>
          </p:cNvPr>
          <p:cNvSpPr txBox="1">
            <a:spLocks/>
          </p:cNvSpPr>
          <p:nvPr/>
        </p:nvSpPr>
        <p:spPr>
          <a:xfrm>
            <a:off x="278382" y="1924777"/>
            <a:ext cx="2810071" cy="4483582"/>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0" marR="0" lvl="0" indent="0" algn="l" defTabSz="1087636" rtl="0" eaLnBrk="1" fontAlgn="auto" latinLnBrk="0" hangingPunct="1">
              <a:lnSpc>
                <a:spcPct val="100000"/>
              </a:lnSpc>
              <a:spcBef>
                <a:spcPts val="600"/>
              </a:spcBef>
              <a:spcAft>
                <a:spcPts val="0"/>
              </a:spcAft>
              <a:buClrTx/>
              <a:buSzTx/>
              <a:buFont typeface="Arial"/>
              <a:buNone/>
              <a:tabLst/>
              <a:defRPr/>
            </a:pPr>
            <a:r>
              <a:rPr kumimoji="0" lang="en-GB" altLang="de-DE" sz="2200" b="0" i="0" u="none" strike="noStrike" kern="1200" cap="none" spc="0" normalizeH="0" baseline="0" noProof="0" dirty="0">
                <a:ln>
                  <a:noFill/>
                </a:ln>
                <a:solidFill>
                  <a:srgbClr val="44546A"/>
                </a:solidFill>
                <a:effectLst/>
                <a:uLnTx/>
                <a:uFillTx/>
                <a:latin typeface="Calibri Light" panose="020F0302020204030204"/>
                <a:ea typeface="+mn-ea"/>
                <a:cs typeface="Open Sans Light"/>
              </a:rPr>
              <a:t>The patriarchal style of leadership resembles the autocratic one. It is mainly found in family businesses. The person responsible for making decisions is the only individual in charge. However, the leader must </a:t>
            </a:r>
            <a:r>
              <a:rPr kumimoji="0" lang="en-GB" altLang="de-DE" sz="2200" b="0" i="0" u="none" strike="noStrike" kern="1200" cap="none" spc="0" normalizeH="0" baseline="0" noProof="0" dirty="0" err="1">
                <a:ln>
                  <a:noFill/>
                </a:ln>
                <a:solidFill>
                  <a:srgbClr val="44546A"/>
                </a:solidFill>
                <a:effectLst/>
                <a:uLnTx/>
                <a:uFillTx/>
                <a:latin typeface="Calibri Light" panose="020F0302020204030204"/>
                <a:ea typeface="+mn-ea"/>
                <a:cs typeface="Open Sans Light"/>
              </a:rPr>
              <a:t>fulfill</a:t>
            </a:r>
            <a:r>
              <a:rPr kumimoji="0" lang="en-GB" altLang="de-DE" sz="2200" b="0" i="0" u="none" strike="noStrike" kern="1200" cap="none" spc="0" normalizeH="0" baseline="0" noProof="0" dirty="0">
                <a:ln>
                  <a:noFill/>
                </a:ln>
                <a:solidFill>
                  <a:srgbClr val="44546A"/>
                </a:solidFill>
                <a:effectLst/>
                <a:uLnTx/>
                <a:uFillTx/>
                <a:latin typeface="Calibri Light" panose="020F0302020204030204"/>
                <a:ea typeface="+mn-ea"/>
                <a:cs typeface="Open Sans Light"/>
              </a:rPr>
              <a:t> a role model function that can be equated with that of a patriarch.</a:t>
            </a:r>
            <a:endParaRPr kumimoji="0" lang="en-GB" sz="2200" b="0" i="0" u="none" strike="noStrike" kern="1200" cap="none" spc="0" normalizeH="0" baseline="0" noProof="0" dirty="0">
              <a:ln>
                <a:noFill/>
              </a:ln>
              <a:solidFill>
                <a:srgbClr val="44546A"/>
              </a:solidFill>
              <a:effectLst/>
              <a:uLnTx/>
              <a:uFillTx/>
              <a:latin typeface="Calibri Light" panose="020F0302020204030204"/>
              <a:ea typeface="+mn-ea"/>
              <a:cs typeface="Open Sans Light"/>
              <a:sym typeface="Wingdings" panose="05000000000000000000" pitchFamily="2" charset="2"/>
            </a:endParaRPr>
          </a:p>
        </p:txBody>
      </p:sp>
      <p:sp>
        <p:nvSpPr>
          <p:cNvPr id="27" name="Right Arrow 17">
            <a:extLst>
              <a:ext uri="{FF2B5EF4-FFF2-40B4-BE49-F238E27FC236}">
                <a16:creationId xmlns:a16="http://schemas.microsoft.com/office/drawing/2014/main" id="{24C088D5-C8A0-4DF7-AEC4-3E4C734E7B9D}"/>
              </a:ext>
            </a:extLst>
          </p:cNvPr>
          <p:cNvSpPr/>
          <p:nvPr/>
        </p:nvSpPr>
        <p:spPr>
          <a:xfrm>
            <a:off x="3620142" y="5562556"/>
            <a:ext cx="7948929" cy="422141"/>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prstClr val="white"/>
              </a:solidFill>
              <a:effectLst/>
              <a:uLnTx/>
              <a:uFillTx/>
              <a:latin typeface="Calibri Light" panose="020F0302020204030204"/>
              <a:ea typeface="+mn-ea"/>
              <a:cs typeface="+mn-cs"/>
            </a:endParaRPr>
          </a:p>
        </p:txBody>
      </p:sp>
      <p:sp>
        <p:nvSpPr>
          <p:cNvPr id="28" name="TextBox 24">
            <a:extLst>
              <a:ext uri="{FF2B5EF4-FFF2-40B4-BE49-F238E27FC236}">
                <a16:creationId xmlns:a16="http://schemas.microsoft.com/office/drawing/2014/main" id="{520B55A0-8B09-4BC7-83B4-54F4DE472FB2}"/>
              </a:ext>
            </a:extLst>
          </p:cNvPr>
          <p:cNvSpPr txBox="1"/>
          <p:nvPr/>
        </p:nvSpPr>
        <p:spPr>
          <a:xfrm>
            <a:off x="6390333" y="5604348"/>
            <a:ext cx="2428485" cy="338554"/>
          </a:xfrm>
          <a:prstGeom prst="rect">
            <a:avLst/>
          </a:prstGeom>
          <a:noFill/>
        </p:spPr>
        <p:txBody>
          <a:bodyPr wrap="non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white"/>
                </a:solidFill>
                <a:effectLst/>
                <a:uLnTx/>
                <a:uFillTx/>
                <a:latin typeface="Calibri Light" panose="020F0302020204030204"/>
                <a:ea typeface="Lato Light" panose="020F0502020204030203" pitchFamily="34" charset="0"/>
                <a:cs typeface="Lato Light" panose="020F0502020204030203" pitchFamily="34" charset="0"/>
              </a:rPr>
              <a:t>Precision of the regulations</a:t>
            </a:r>
          </a:p>
        </p:txBody>
      </p:sp>
      <p:sp>
        <p:nvSpPr>
          <p:cNvPr id="29" name="TextBox 24">
            <a:extLst>
              <a:ext uri="{FF2B5EF4-FFF2-40B4-BE49-F238E27FC236}">
                <a16:creationId xmlns:a16="http://schemas.microsoft.com/office/drawing/2014/main" id="{BF9EAD28-BC5A-4A9B-9686-BF8AA3E1E7E8}"/>
              </a:ext>
            </a:extLst>
          </p:cNvPr>
          <p:cNvSpPr txBox="1"/>
          <p:nvPr/>
        </p:nvSpPr>
        <p:spPr>
          <a:xfrm>
            <a:off x="3640080" y="5635125"/>
            <a:ext cx="435568" cy="276999"/>
          </a:xfrm>
          <a:prstGeom prst="rect">
            <a:avLst/>
          </a:prstGeom>
          <a:noFill/>
        </p:spPr>
        <p:txBody>
          <a:bodyPr wrap="non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Calibri Light" panose="020F0302020204030204"/>
                <a:ea typeface="Lato Light" panose="020F0502020204030203" pitchFamily="34" charset="0"/>
                <a:cs typeface="Lato Light" panose="020F0502020204030203" pitchFamily="34" charset="0"/>
              </a:rPr>
              <a:t>Low</a:t>
            </a:r>
          </a:p>
        </p:txBody>
      </p:sp>
      <p:sp>
        <p:nvSpPr>
          <p:cNvPr id="43" name="TextBox 24">
            <a:extLst>
              <a:ext uri="{FF2B5EF4-FFF2-40B4-BE49-F238E27FC236}">
                <a16:creationId xmlns:a16="http://schemas.microsoft.com/office/drawing/2014/main" id="{A3C6156D-9573-438A-8535-955F790409E5}"/>
              </a:ext>
            </a:extLst>
          </p:cNvPr>
          <p:cNvSpPr txBox="1"/>
          <p:nvPr/>
        </p:nvSpPr>
        <p:spPr>
          <a:xfrm>
            <a:off x="10900907" y="5635124"/>
            <a:ext cx="465192" cy="276999"/>
          </a:xfrm>
          <a:prstGeom prst="rect">
            <a:avLst/>
          </a:prstGeom>
          <a:noFill/>
        </p:spPr>
        <p:txBody>
          <a:bodyPr wrap="non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Calibri Light" panose="020F0302020204030204"/>
                <a:ea typeface="Lato Light" panose="020F0502020204030203" pitchFamily="34" charset="0"/>
                <a:cs typeface="Lato Light" panose="020F0502020204030203" pitchFamily="34" charset="0"/>
              </a:rPr>
              <a:t>High</a:t>
            </a:r>
          </a:p>
        </p:txBody>
      </p:sp>
      <p:grpSp>
        <p:nvGrpSpPr>
          <p:cNvPr id="5" name="Gruppieren 4">
            <a:extLst>
              <a:ext uri="{FF2B5EF4-FFF2-40B4-BE49-F238E27FC236}">
                <a16:creationId xmlns:a16="http://schemas.microsoft.com/office/drawing/2014/main" id="{5E1312A6-FDD5-4B03-A270-8FDAFB8E5354}"/>
              </a:ext>
            </a:extLst>
          </p:cNvPr>
          <p:cNvGrpSpPr/>
          <p:nvPr/>
        </p:nvGrpSpPr>
        <p:grpSpPr>
          <a:xfrm rot="16200000">
            <a:off x="1932942" y="3608774"/>
            <a:ext cx="3575611" cy="422141"/>
            <a:chOff x="3293593" y="4174914"/>
            <a:chExt cx="8072506" cy="422141"/>
          </a:xfrm>
        </p:grpSpPr>
        <p:sp>
          <p:nvSpPr>
            <p:cNvPr id="44" name="Right Arrow 17">
              <a:extLst>
                <a:ext uri="{FF2B5EF4-FFF2-40B4-BE49-F238E27FC236}">
                  <a16:creationId xmlns:a16="http://schemas.microsoft.com/office/drawing/2014/main" id="{E9B301DF-3E89-4B3B-9AF3-9E3E792A7240}"/>
                </a:ext>
              </a:extLst>
            </p:cNvPr>
            <p:cNvSpPr/>
            <p:nvPr/>
          </p:nvSpPr>
          <p:spPr>
            <a:xfrm>
              <a:off x="3417170" y="4174914"/>
              <a:ext cx="7948929" cy="422141"/>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prstClr val="white"/>
                </a:solidFill>
                <a:effectLst/>
                <a:uLnTx/>
                <a:uFillTx/>
                <a:latin typeface="Calibri Light" panose="020F0302020204030204"/>
                <a:ea typeface="+mn-ea"/>
                <a:cs typeface="+mn-cs"/>
              </a:endParaRPr>
            </a:p>
          </p:txBody>
        </p:sp>
        <p:sp>
          <p:nvSpPr>
            <p:cNvPr id="45" name="TextBox 24">
              <a:extLst>
                <a:ext uri="{FF2B5EF4-FFF2-40B4-BE49-F238E27FC236}">
                  <a16:creationId xmlns:a16="http://schemas.microsoft.com/office/drawing/2014/main" id="{FCD8F182-56D8-48B2-9B58-641922F8B9D8}"/>
                </a:ext>
              </a:extLst>
            </p:cNvPr>
            <p:cNvSpPr txBox="1"/>
            <p:nvPr/>
          </p:nvSpPr>
          <p:spPr>
            <a:xfrm>
              <a:off x="4988578" y="4216718"/>
              <a:ext cx="4826051" cy="338554"/>
            </a:xfrm>
            <a:prstGeom prst="rect">
              <a:avLst/>
            </a:prstGeom>
            <a:noFill/>
          </p:spPr>
          <p:txBody>
            <a:bodyPr wrap="non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a:ln>
                    <a:noFill/>
                  </a:ln>
                  <a:solidFill>
                    <a:prstClr val="white"/>
                  </a:solidFill>
                  <a:effectLst/>
                  <a:uLnTx/>
                  <a:uFillTx/>
                  <a:latin typeface="Calibri Light" panose="020F0302020204030204"/>
                  <a:ea typeface="Lato Light" panose="020F0502020204030203" pitchFamily="34" charset="0"/>
                  <a:cs typeface="Lato Light" panose="020F0502020204030203" pitchFamily="34" charset="0"/>
                </a:rPr>
                <a:t>Concentration of Power</a:t>
              </a:r>
              <a:endParaRPr kumimoji="0" lang="en-GB" sz="1600" b="0" i="0" u="none" strike="noStrike" kern="1200" cap="none" spc="0" normalizeH="0" baseline="0" noProof="0" dirty="0">
                <a:ln>
                  <a:noFill/>
                </a:ln>
                <a:solidFill>
                  <a:prstClr val="white"/>
                </a:solidFill>
                <a:effectLst/>
                <a:uLnTx/>
                <a:uFillTx/>
                <a:latin typeface="Calibri Light" panose="020F0302020204030204"/>
                <a:ea typeface="Lato Light" panose="020F0502020204030203" pitchFamily="34" charset="0"/>
                <a:cs typeface="Lato Light" panose="020F0502020204030203" pitchFamily="34" charset="0"/>
              </a:endParaRPr>
            </a:p>
          </p:txBody>
        </p:sp>
        <p:sp>
          <p:nvSpPr>
            <p:cNvPr id="46" name="TextBox 24">
              <a:extLst>
                <a:ext uri="{FF2B5EF4-FFF2-40B4-BE49-F238E27FC236}">
                  <a16:creationId xmlns:a16="http://schemas.microsoft.com/office/drawing/2014/main" id="{6B595F1A-B1CA-41F7-B780-48089704D64B}"/>
                </a:ext>
              </a:extLst>
            </p:cNvPr>
            <p:cNvSpPr txBox="1"/>
            <p:nvPr/>
          </p:nvSpPr>
          <p:spPr>
            <a:xfrm>
              <a:off x="3293593" y="4247476"/>
              <a:ext cx="983364" cy="276999"/>
            </a:xfrm>
            <a:prstGeom prst="rect">
              <a:avLst/>
            </a:prstGeom>
            <a:noFill/>
          </p:spPr>
          <p:txBody>
            <a:bodyPr wrap="non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Calibri Light" panose="020F0302020204030204"/>
                  <a:ea typeface="Lato Light" panose="020F0502020204030203" pitchFamily="34" charset="0"/>
                  <a:cs typeface="Lato Light" panose="020F0502020204030203" pitchFamily="34" charset="0"/>
                </a:rPr>
                <a:t>Low</a:t>
              </a:r>
            </a:p>
          </p:txBody>
        </p:sp>
        <p:sp>
          <p:nvSpPr>
            <p:cNvPr id="47" name="TextBox 24">
              <a:extLst>
                <a:ext uri="{FF2B5EF4-FFF2-40B4-BE49-F238E27FC236}">
                  <a16:creationId xmlns:a16="http://schemas.microsoft.com/office/drawing/2014/main" id="{8561A4B0-C805-4F46-B40F-04E3C8802104}"/>
                </a:ext>
              </a:extLst>
            </p:cNvPr>
            <p:cNvSpPr txBox="1"/>
            <p:nvPr/>
          </p:nvSpPr>
          <p:spPr>
            <a:xfrm>
              <a:off x="10014258" y="4247484"/>
              <a:ext cx="1050244" cy="276999"/>
            </a:xfrm>
            <a:prstGeom prst="rect">
              <a:avLst/>
            </a:prstGeom>
            <a:noFill/>
          </p:spPr>
          <p:txBody>
            <a:bodyPr wrap="non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Calibri Light" panose="020F0302020204030204"/>
                  <a:ea typeface="Lato Light" panose="020F0502020204030203" pitchFamily="34" charset="0"/>
                  <a:cs typeface="Lato Light" panose="020F0502020204030203" pitchFamily="34" charset="0"/>
                </a:rPr>
                <a:t>High</a:t>
              </a:r>
            </a:p>
          </p:txBody>
        </p:sp>
      </p:grpSp>
      <p:sp>
        <p:nvSpPr>
          <p:cNvPr id="6" name="Rechteck 5">
            <a:extLst>
              <a:ext uri="{FF2B5EF4-FFF2-40B4-BE49-F238E27FC236}">
                <a16:creationId xmlns:a16="http://schemas.microsoft.com/office/drawing/2014/main" id="{6C1725C5-FA36-4F05-8154-6D0FD99DA0EC}"/>
              </a:ext>
            </a:extLst>
          </p:cNvPr>
          <p:cNvSpPr/>
          <p:nvPr/>
        </p:nvSpPr>
        <p:spPr>
          <a:xfrm>
            <a:off x="4287670" y="2165627"/>
            <a:ext cx="2030089" cy="697353"/>
          </a:xfrm>
          <a:prstGeom prst="rect">
            <a:avLst/>
          </a:prstGeom>
          <a:solidFill>
            <a:srgbClr val="DDE3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44546A"/>
                </a:solidFill>
                <a:effectLst/>
                <a:uLnTx/>
                <a:uFillTx/>
                <a:latin typeface="Calibri" panose="020F0502020204030204"/>
                <a:ea typeface="+mn-ea"/>
                <a:cs typeface="+mn-cs"/>
              </a:rPr>
              <a:t>Charismatic management style</a:t>
            </a:r>
          </a:p>
        </p:txBody>
      </p:sp>
      <p:sp>
        <p:nvSpPr>
          <p:cNvPr id="48" name="Rechteck 47">
            <a:extLst>
              <a:ext uri="{FF2B5EF4-FFF2-40B4-BE49-F238E27FC236}">
                <a16:creationId xmlns:a16="http://schemas.microsoft.com/office/drawing/2014/main" id="{6D61FF5E-B650-47C2-BBEA-64827CA5EEB9}"/>
              </a:ext>
            </a:extLst>
          </p:cNvPr>
          <p:cNvSpPr/>
          <p:nvPr/>
        </p:nvSpPr>
        <p:spPr>
          <a:xfrm>
            <a:off x="6589530" y="2142491"/>
            <a:ext cx="2030089" cy="697353"/>
          </a:xfrm>
          <a:prstGeom prst="rect">
            <a:avLst/>
          </a:prstGeom>
          <a:solidFill>
            <a:srgbClr val="F95C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t>Patriarchal management style</a:t>
            </a:r>
          </a:p>
        </p:txBody>
      </p:sp>
      <p:sp>
        <p:nvSpPr>
          <p:cNvPr id="49" name="Rechteck 48">
            <a:extLst>
              <a:ext uri="{FF2B5EF4-FFF2-40B4-BE49-F238E27FC236}">
                <a16:creationId xmlns:a16="http://schemas.microsoft.com/office/drawing/2014/main" id="{EFCE4C44-E305-4865-9BAB-FF16089F661B}"/>
              </a:ext>
            </a:extLst>
          </p:cNvPr>
          <p:cNvSpPr/>
          <p:nvPr/>
        </p:nvSpPr>
        <p:spPr>
          <a:xfrm>
            <a:off x="8871452" y="2142491"/>
            <a:ext cx="2030089" cy="697353"/>
          </a:xfrm>
          <a:prstGeom prst="rect">
            <a:avLst/>
          </a:prstGeom>
          <a:solidFill>
            <a:srgbClr val="2454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t>Authoritarian management style</a:t>
            </a:r>
          </a:p>
        </p:txBody>
      </p:sp>
      <p:sp>
        <p:nvSpPr>
          <p:cNvPr id="50" name="Rechteck 49">
            <a:extLst>
              <a:ext uri="{FF2B5EF4-FFF2-40B4-BE49-F238E27FC236}">
                <a16:creationId xmlns:a16="http://schemas.microsoft.com/office/drawing/2014/main" id="{F3237D7E-FB6A-4628-B409-4450A142F6B0}"/>
              </a:ext>
            </a:extLst>
          </p:cNvPr>
          <p:cNvSpPr/>
          <p:nvPr/>
        </p:nvSpPr>
        <p:spPr>
          <a:xfrm>
            <a:off x="7725507" y="4858550"/>
            <a:ext cx="2030089" cy="697353"/>
          </a:xfrm>
          <a:prstGeom prst="rect">
            <a:avLst/>
          </a:prstGeom>
          <a:solidFill>
            <a:srgbClr val="C01F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t>Bureaucratic management style</a:t>
            </a:r>
          </a:p>
        </p:txBody>
      </p:sp>
      <p:sp>
        <p:nvSpPr>
          <p:cNvPr id="51" name="Rechteck 50">
            <a:extLst>
              <a:ext uri="{FF2B5EF4-FFF2-40B4-BE49-F238E27FC236}">
                <a16:creationId xmlns:a16="http://schemas.microsoft.com/office/drawing/2014/main" id="{F26C3B5F-13F6-4EC4-BC9F-2339E543F47C}"/>
              </a:ext>
            </a:extLst>
          </p:cNvPr>
          <p:cNvSpPr/>
          <p:nvPr/>
        </p:nvSpPr>
        <p:spPr>
          <a:xfrm>
            <a:off x="4287669" y="3115131"/>
            <a:ext cx="6613872" cy="1670845"/>
          </a:xfrm>
          <a:prstGeom prst="rect">
            <a:avLst/>
          </a:prstGeom>
          <a:solidFill>
            <a:srgbClr val="F95C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prstClr val="white"/>
                </a:solidFill>
                <a:effectLst/>
                <a:uLnTx/>
                <a:uFillTx/>
                <a:latin typeface="Calibri" panose="020F0502020204030204"/>
                <a:ea typeface="+mn-ea"/>
                <a:cs typeface="+mn-cs"/>
              </a:rPr>
              <a:t>Owner acts as a strict father/mother figure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prstClr val="white"/>
                </a:solidFill>
                <a:effectLst/>
                <a:uLnTx/>
                <a:uFillTx/>
                <a:latin typeface="Calibri" panose="020F0502020204030204"/>
                <a:ea typeface="+mn-ea"/>
                <a:cs typeface="+mn-cs"/>
              </a:rPr>
              <a:t>Employees know what rules to follow</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prstClr val="white"/>
                </a:solidFill>
                <a:effectLst/>
                <a:uLnTx/>
                <a:uFillTx/>
                <a:latin typeface="Calibri" panose="020F0502020204030204"/>
                <a:ea typeface="+mn-ea"/>
                <a:cs typeface="+mn-cs"/>
              </a:rPr>
              <a:t>The time required for making important decisions is extremely short (as no feedback is required)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prstClr val="white"/>
                </a:solidFill>
                <a:effectLst/>
                <a:uLnTx/>
                <a:uFillTx/>
                <a:latin typeface="Calibri" panose="020F0502020204030204"/>
                <a:ea typeface="+mn-ea"/>
                <a:cs typeface="+mn-cs"/>
              </a:rPr>
              <a:t>The creativity and motivation of the organization is suppressed</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à"/>
              <a:tabLst/>
              <a:defRPr/>
            </a:pPr>
            <a:r>
              <a:rPr kumimoji="0" lang="en-GB" sz="1600" b="0" i="0" u="none" strike="noStrike" kern="1200" cap="none" spc="0" normalizeH="0" baseline="0" noProof="0" dirty="0">
                <a:ln>
                  <a:noFill/>
                </a:ln>
                <a:solidFill>
                  <a:prstClr val="white"/>
                </a:solidFill>
                <a:effectLst/>
                <a:uLnTx/>
                <a:uFillTx/>
                <a:latin typeface="Calibri" panose="020F0502020204030204"/>
                <a:ea typeface="+mn-ea"/>
                <a:cs typeface="+mn-cs"/>
                <a:sym typeface="Wingdings" panose="05000000000000000000" pitchFamily="2" charset="2"/>
              </a:rPr>
              <a:t>It can lead to wrong decisions, if the </a:t>
            </a:r>
            <a:r>
              <a:rPr kumimoji="0" lang="en-GB" sz="1600" b="0" i="0" u="none" strike="noStrike" kern="1200" cap="none" spc="0" normalizeH="0" baseline="0" noProof="0" dirty="0" err="1">
                <a:ln>
                  <a:noFill/>
                </a:ln>
                <a:solidFill>
                  <a:prstClr val="white"/>
                </a:solidFill>
                <a:effectLst/>
                <a:uLnTx/>
                <a:uFillTx/>
                <a:latin typeface="Calibri" panose="020F0502020204030204"/>
                <a:ea typeface="+mn-ea"/>
                <a:cs typeface="+mn-cs"/>
                <a:sym typeface="Wingdings" panose="05000000000000000000" pitchFamily="2" charset="2"/>
              </a:rPr>
              <a:t>cecision</a:t>
            </a:r>
            <a:r>
              <a:rPr kumimoji="0" lang="en-GB" sz="1600" b="0" i="0" u="none" strike="noStrike" kern="1200" cap="none" spc="0" normalizeH="0" baseline="0" noProof="0" dirty="0">
                <a:ln>
                  <a:noFill/>
                </a:ln>
                <a:solidFill>
                  <a:prstClr val="white"/>
                </a:solidFill>
                <a:effectLst/>
                <a:uLnTx/>
                <a:uFillTx/>
                <a:latin typeface="Calibri" panose="020F0502020204030204"/>
                <a:ea typeface="+mn-ea"/>
                <a:cs typeface="+mn-cs"/>
                <a:sym typeface="Wingdings" panose="05000000000000000000" pitchFamily="2" charset="2"/>
              </a:rPr>
              <a:t>-making power is the sole responsibility of the one person in Charge</a:t>
            </a:r>
          </a:p>
        </p:txBody>
      </p:sp>
      <p:sp>
        <p:nvSpPr>
          <p:cNvPr id="7" name="Gleichschenkliges Dreieck 6">
            <a:extLst>
              <a:ext uri="{FF2B5EF4-FFF2-40B4-BE49-F238E27FC236}">
                <a16:creationId xmlns:a16="http://schemas.microsoft.com/office/drawing/2014/main" id="{A42D4479-8D2E-4018-B724-5C34FBC605C6}"/>
              </a:ext>
            </a:extLst>
          </p:cNvPr>
          <p:cNvSpPr/>
          <p:nvPr/>
        </p:nvSpPr>
        <p:spPr>
          <a:xfrm rot="10800000">
            <a:off x="7301378" y="2912418"/>
            <a:ext cx="606391" cy="16092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463084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284681" y="524626"/>
            <a:ext cx="10284389" cy="961564"/>
          </a:xfrm>
        </p:spPr>
        <p:txBody>
          <a:bodyPr>
            <a:noAutofit/>
          </a:bodyPr>
          <a:lstStyle/>
          <a:p>
            <a:r>
              <a:rPr lang="en-GB" dirty="0"/>
              <a:t>Different management styles and their concentration of power</a:t>
            </a:r>
          </a:p>
        </p:txBody>
      </p:sp>
      <p:sp>
        <p:nvSpPr>
          <p:cNvPr id="16" name="Subtitle 2">
            <a:extLst>
              <a:ext uri="{FF2B5EF4-FFF2-40B4-BE49-F238E27FC236}">
                <a16:creationId xmlns:a16="http://schemas.microsoft.com/office/drawing/2014/main" id="{E83E83C3-E01A-44F1-95FF-6540BC8C3EAB}"/>
              </a:ext>
            </a:extLst>
          </p:cNvPr>
          <p:cNvSpPr txBox="1">
            <a:spLocks/>
          </p:cNvSpPr>
          <p:nvPr/>
        </p:nvSpPr>
        <p:spPr>
          <a:xfrm>
            <a:off x="199288" y="1953736"/>
            <a:ext cx="3310370" cy="4145027"/>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0" marR="0" lvl="0" indent="0" algn="l" defTabSz="1087636" rtl="0" eaLnBrk="1" fontAlgn="auto" latinLnBrk="0" hangingPunct="1">
              <a:lnSpc>
                <a:spcPct val="100000"/>
              </a:lnSpc>
              <a:spcBef>
                <a:spcPts val="600"/>
              </a:spcBef>
              <a:spcAft>
                <a:spcPts val="0"/>
              </a:spcAft>
              <a:buClrTx/>
              <a:buSzTx/>
              <a:buFont typeface="Arial"/>
              <a:buNone/>
              <a:tabLst/>
              <a:defRPr/>
            </a:pPr>
            <a:r>
              <a:rPr kumimoji="0" lang="en-GB" altLang="de-DE" sz="2200" b="0" i="0" u="none" strike="noStrike" kern="1200" cap="none" spc="0" normalizeH="0" baseline="0" noProof="0" dirty="0">
                <a:ln>
                  <a:noFill/>
                </a:ln>
                <a:solidFill>
                  <a:srgbClr val="245473"/>
                </a:solidFill>
                <a:effectLst/>
                <a:uLnTx/>
                <a:uFillTx/>
                <a:latin typeface="Calibri Light" panose="020F0302020204030204"/>
                <a:ea typeface="+mn-ea"/>
                <a:cs typeface="Open Sans Light"/>
              </a:rPr>
              <a:t>An authoritarian leadership style is exemplified when a leader dictates policies and procedures, decides what goals are to be achieved, and directs and controls all activities without any meaningful participation by the subordinates. Such a leader has full control of the team, leaving low autonomy within the group</a:t>
            </a:r>
            <a:r>
              <a:rPr kumimoji="0" lang="en-GB" altLang="de-DE" sz="2200" b="0" i="0" u="none" strike="noStrike" kern="1200" cap="none" spc="0" normalizeH="0" baseline="0" noProof="0" dirty="0">
                <a:ln>
                  <a:noFill/>
                </a:ln>
                <a:solidFill>
                  <a:srgbClr val="44546A"/>
                </a:solidFill>
                <a:effectLst/>
                <a:uLnTx/>
                <a:uFillTx/>
                <a:latin typeface="Calibri Light" panose="020F0302020204030204"/>
                <a:ea typeface="+mn-ea"/>
                <a:cs typeface="Open Sans Light"/>
              </a:rPr>
              <a:t>.</a:t>
            </a:r>
            <a:endParaRPr kumimoji="0" lang="en-GB" sz="2200" b="0" i="0" u="none" strike="noStrike" kern="1200" cap="none" spc="0" normalizeH="0" baseline="0" noProof="0" dirty="0">
              <a:ln>
                <a:noFill/>
              </a:ln>
              <a:solidFill>
                <a:srgbClr val="44546A"/>
              </a:solidFill>
              <a:effectLst/>
              <a:uLnTx/>
              <a:uFillTx/>
              <a:latin typeface="Calibri Light" panose="020F0302020204030204"/>
              <a:ea typeface="+mn-ea"/>
              <a:cs typeface="Open Sans Light"/>
              <a:sym typeface="Wingdings" panose="05000000000000000000" pitchFamily="2" charset="2"/>
            </a:endParaRPr>
          </a:p>
        </p:txBody>
      </p:sp>
      <p:sp>
        <p:nvSpPr>
          <p:cNvPr id="27" name="Right Arrow 17">
            <a:extLst>
              <a:ext uri="{FF2B5EF4-FFF2-40B4-BE49-F238E27FC236}">
                <a16:creationId xmlns:a16="http://schemas.microsoft.com/office/drawing/2014/main" id="{24C088D5-C8A0-4DF7-AEC4-3E4C734E7B9D}"/>
              </a:ext>
            </a:extLst>
          </p:cNvPr>
          <p:cNvSpPr/>
          <p:nvPr/>
        </p:nvSpPr>
        <p:spPr>
          <a:xfrm>
            <a:off x="3620142" y="5562556"/>
            <a:ext cx="7948929" cy="422141"/>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prstClr val="white"/>
              </a:solidFill>
              <a:effectLst/>
              <a:uLnTx/>
              <a:uFillTx/>
              <a:latin typeface="Calibri Light" panose="020F0302020204030204"/>
              <a:ea typeface="+mn-ea"/>
              <a:cs typeface="+mn-cs"/>
            </a:endParaRPr>
          </a:p>
        </p:txBody>
      </p:sp>
      <p:sp>
        <p:nvSpPr>
          <p:cNvPr id="28" name="TextBox 24">
            <a:extLst>
              <a:ext uri="{FF2B5EF4-FFF2-40B4-BE49-F238E27FC236}">
                <a16:creationId xmlns:a16="http://schemas.microsoft.com/office/drawing/2014/main" id="{520B55A0-8B09-4BC7-83B4-54F4DE472FB2}"/>
              </a:ext>
            </a:extLst>
          </p:cNvPr>
          <p:cNvSpPr txBox="1"/>
          <p:nvPr/>
        </p:nvSpPr>
        <p:spPr>
          <a:xfrm>
            <a:off x="6390333" y="5604348"/>
            <a:ext cx="2428485" cy="338554"/>
          </a:xfrm>
          <a:prstGeom prst="rect">
            <a:avLst/>
          </a:prstGeom>
          <a:noFill/>
        </p:spPr>
        <p:txBody>
          <a:bodyPr wrap="non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a:ln>
                  <a:noFill/>
                </a:ln>
                <a:solidFill>
                  <a:prstClr val="white"/>
                </a:solidFill>
                <a:effectLst/>
                <a:uLnTx/>
                <a:uFillTx/>
                <a:latin typeface="Calibri Light" panose="020F0302020204030204"/>
                <a:ea typeface="Lato Light" panose="020F0502020204030203" pitchFamily="34" charset="0"/>
                <a:cs typeface="Lato Light" panose="020F0502020204030203" pitchFamily="34" charset="0"/>
              </a:rPr>
              <a:t>Precision of the regulations</a:t>
            </a:r>
            <a:endParaRPr kumimoji="0" lang="en-GB" sz="1600" b="0" i="0" u="none" strike="noStrike" kern="1200" cap="none" spc="0" normalizeH="0" baseline="0" noProof="0" dirty="0">
              <a:ln>
                <a:noFill/>
              </a:ln>
              <a:solidFill>
                <a:prstClr val="white"/>
              </a:solidFill>
              <a:effectLst/>
              <a:uLnTx/>
              <a:uFillTx/>
              <a:latin typeface="Calibri Light" panose="020F0302020204030204"/>
              <a:ea typeface="Lato Light" panose="020F0502020204030203" pitchFamily="34" charset="0"/>
              <a:cs typeface="Lato Light" panose="020F0502020204030203" pitchFamily="34" charset="0"/>
            </a:endParaRPr>
          </a:p>
        </p:txBody>
      </p:sp>
      <p:sp>
        <p:nvSpPr>
          <p:cNvPr id="29" name="TextBox 24">
            <a:extLst>
              <a:ext uri="{FF2B5EF4-FFF2-40B4-BE49-F238E27FC236}">
                <a16:creationId xmlns:a16="http://schemas.microsoft.com/office/drawing/2014/main" id="{BF9EAD28-BC5A-4A9B-9686-BF8AA3E1E7E8}"/>
              </a:ext>
            </a:extLst>
          </p:cNvPr>
          <p:cNvSpPr txBox="1"/>
          <p:nvPr/>
        </p:nvSpPr>
        <p:spPr>
          <a:xfrm>
            <a:off x="3640080" y="5635125"/>
            <a:ext cx="435568" cy="276999"/>
          </a:xfrm>
          <a:prstGeom prst="rect">
            <a:avLst/>
          </a:prstGeom>
          <a:noFill/>
        </p:spPr>
        <p:txBody>
          <a:bodyPr wrap="non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white"/>
                </a:solidFill>
                <a:effectLst/>
                <a:uLnTx/>
                <a:uFillTx/>
                <a:latin typeface="Calibri Light" panose="020F0302020204030204"/>
                <a:ea typeface="Lato Light" panose="020F0502020204030203" pitchFamily="34" charset="0"/>
                <a:cs typeface="Lato Light" panose="020F0502020204030203" pitchFamily="34" charset="0"/>
              </a:rPr>
              <a:t>Low</a:t>
            </a:r>
            <a:endParaRPr kumimoji="0" lang="en-GB" sz="1200" b="0" i="0" u="none" strike="noStrike" kern="1200" cap="none" spc="0" normalizeH="0" baseline="0" noProof="0" dirty="0">
              <a:ln>
                <a:noFill/>
              </a:ln>
              <a:solidFill>
                <a:prstClr val="white"/>
              </a:solidFill>
              <a:effectLst/>
              <a:uLnTx/>
              <a:uFillTx/>
              <a:latin typeface="Calibri Light" panose="020F0302020204030204"/>
              <a:ea typeface="Lato Light" panose="020F0502020204030203" pitchFamily="34" charset="0"/>
              <a:cs typeface="Lato Light" panose="020F0502020204030203" pitchFamily="34" charset="0"/>
            </a:endParaRPr>
          </a:p>
        </p:txBody>
      </p:sp>
      <p:sp>
        <p:nvSpPr>
          <p:cNvPr id="43" name="TextBox 24">
            <a:extLst>
              <a:ext uri="{FF2B5EF4-FFF2-40B4-BE49-F238E27FC236}">
                <a16:creationId xmlns:a16="http://schemas.microsoft.com/office/drawing/2014/main" id="{A3C6156D-9573-438A-8535-955F790409E5}"/>
              </a:ext>
            </a:extLst>
          </p:cNvPr>
          <p:cNvSpPr txBox="1"/>
          <p:nvPr/>
        </p:nvSpPr>
        <p:spPr>
          <a:xfrm>
            <a:off x="10900907" y="5635124"/>
            <a:ext cx="465192" cy="276999"/>
          </a:xfrm>
          <a:prstGeom prst="rect">
            <a:avLst/>
          </a:prstGeom>
          <a:noFill/>
        </p:spPr>
        <p:txBody>
          <a:bodyPr wrap="non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white"/>
                </a:solidFill>
                <a:effectLst/>
                <a:uLnTx/>
                <a:uFillTx/>
                <a:latin typeface="Calibri Light" panose="020F0302020204030204"/>
                <a:ea typeface="Lato Light" panose="020F0502020204030203" pitchFamily="34" charset="0"/>
                <a:cs typeface="Lato Light" panose="020F0502020204030203" pitchFamily="34" charset="0"/>
              </a:rPr>
              <a:t>High</a:t>
            </a:r>
            <a:endParaRPr kumimoji="0" lang="en-GB" sz="1200" b="0" i="0" u="none" strike="noStrike" kern="1200" cap="none" spc="0" normalizeH="0" baseline="0" noProof="0" dirty="0">
              <a:ln>
                <a:noFill/>
              </a:ln>
              <a:solidFill>
                <a:prstClr val="white"/>
              </a:solidFill>
              <a:effectLst/>
              <a:uLnTx/>
              <a:uFillTx/>
              <a:latin typeface="Calibri Light" panose="020F0302020204030204"/>
              <a:ea typeface="Lato Light" panose="020F0502020204030203" pitchFamily="34" charset="0"/>
              <a:cs typeface="Lato Light" panose="020F0502020204030203" pitchFamily="34" charset="0"/>
            </a:endParaRPr>
          </a:p>
        </p:txBody>
      </p:sp>
      <p:grpSp>
        <p:nvGrpSpPr>
          <p:cNvPr id="5" name="Gruppieren 4">
            <a:extLst>
              <a:ext uri="{FF2B5EF4-FFF2-40B4-BE49-F238E27FC236}">
                <a16:creationId xmlns:a16="http://schemas.microsoft.com/office/drawing/2014/main" id="{5E1312A6-FDD5-4B03-A270-8FDAFB8E5354}"/>
              </a:ext>
            </a:extLst>
          </p:cNvPr>
          <p:cNvGrpSpPr/>
          <p:nvPr/>
        </p:nvGrpSpPr>
        <p:grpSpPr>
          <a:xfrm rot="16200000">
            <a:off x="1932942" y="3608774"/>
            <a:ext cx="3575611" cy="422141"/>
            <a:chOff x="3293593" y="4174914"/>
            <a:chExt cx="8072506" cy="422141"/>
          </a:xfrm>
        </p:grpSpPr>
        <p:sp>
          <p:nvSpPr>
            <p:cNvPr id="44" name="Right Arrow 17">
              <a:extLst>
                <a:ext uri="{FF2B5EF4-FFF2-40B4-BE49-F238E27FC236}">
                  <a16:creationId xmlns:a16="http://schemas.microsoft.com/office/drawing/2014/main" id="{E9B301DF-3E89-4B3B-9AF3-9E3E792A7240}"/>
                </a:ext>
              </a:extLst>
            </p:cNvPr>
            <p:cNvSpPr/>
            <p:nvPr/>
          </p:nvSpPr>
          <p:spPr>
            <a:xfrm>
              <a:off x="3417170" y="4174914"/>
              <a:ext cx="7948929" cy="422141"/>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prstClr val="white"/>
                </a:solidFill>
                <a:effectLst/>
                <a:uLnTx/>
                <a:uFillTx/>
                <a:latin typeface="Calibri Light" panose="020F0302020204030204"/>
                <a:ea typeface="+mn-ea"/>
                <a:cs typeface="+mn-cs"/>
              </a:endParaRPr>
            </a:p>
          </p:txBody>
        </p:sp>
        <p:sp>
          <p:nvSpPr>
            <p:cNvPr id="45" name="TextBox 24">
              <a:extLst>
                <a:ext uri="{FF2B5EF4-FFF2-40B4-BE49-F238E27FC236}">
                  <a16:creationId xmlns:a16="http://schemas.microsoft.com/office/drawing/2014/main" id="{FCD8F182-56D8-48B2-9B58-641922F8B9D8}"/>
                </a:ext>
              </a:extLst>
            </p:cNvPr>
            <p:cNvSpPr txBox="1"/>
            <p:nvPr/>
          </p:nvSpPr>
          <p:spPr>
            <a:xfrm>
              <a:off x="4988578" y="4216718"/>
              <a:ext cx="4826051" cy="338554"/>
            </a:xfrm>
            <a:prstGeom prst="rect">
              <a:avLst/>
            </a:prstGeom>
            <a:noFill/>
          </p:spPr>
          <p:txBody>
            <a:bodyPr wrap="non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a:ln>
                    <a:noFill/>
                  </a:ln>
                  <a:solidFill>
                    <a:prstClr val="white"/>
                  </a:solidFill>
                  <a:effectLst/>
                  <a:uLnTx/>
                  <a:uFillTx/>
                  <a:latin typeface="Calibri Light" panose="020F0302020204030204"/>
                  <a:ea typeface="Lato Light" panose="020F0502020204030203" pitchFamily="34" charset="0"/>
                  <a:cs typeface="Lato Light" panose="020F0502020204030203" pitchFamily="34" charset="0"/>
                </a:rPr>
                <a:t>Concentration of Power</a:t>
              </a:r>
              <a:endParaRPr kumimoji="0" lang="en-GB" sz="1600" b="0" i="0" u="none" strike="noStrike" kern="1200" cap="none" spc="0" normalizeH="0" baseline="0" noProof="0" dirty="0">
                <a:ln>
                  <a:noFill/>
                </a:ln>
                <a:solidFill>
                  <a:prstClr val="white"/>
                </a:solidFill>
                <a:effectLst/>
                <a:uLnTx/>
                <a:uFillTx/>
                <a:latin typeface="Calibri Light" panose="020F0302020204030204"/>
                <a:ea typeface="Lato Light" panose="020F0502020204030203" pitchFamily="34" charset="0"/>
                <a:cs typeface="Lato Light" panose="020F0502020204030203" pitchFamily="34" charset="0"/>
              </a:endParaRPr>
            </a:p>
          </p:txBody>
        </p:sp>
        <p:sp>
          <p:nvSpPr>
            <p:cNvPr id="46" name="TextBox 24">
              <a:extLst>
                <a:ext uri="{FF2B5EF4-FFF2-40B4-BE49-F238E27FC236}">
                  <a16:creationId xmlns:a16="http://schemas.microsoft.com/office/drawing/2014/main" id="{6B595F1A-B1CA-41F7-B780-48089704D64B}"/>
                </a:ext>
              </a:extLst>
            </p:cNvPr>
            <p:cNvSpPr txBox="1"/>
            <p:nvPr/>
          </p:nvSpPr>
          <p:spPr>
            <a:xfrm>
              <a:off x="3293593" y="4247476"/>
              <a:ext cx="983364" cy="276999"/>
            </a:xfrm>
            <a:prstGeom prst="rect">
              <a:avLst/>
            </a:prstGeom>
            <a:noFill/>
          </p:spPr>
          <p:txBody>
            <a:bodyPr wrap="non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white"/>
                  </a:solidFill>
                  <a:effectLst/>
                  <a:uLnTx/>
                  <a:uFillTx/>
                  <a:latin typeface="Calibri Light" panose="020F0302020204030204"/>
                  <a:ea typeface="Lato Light" panose="020F0502020204030203" pitchFamily="34" charset="0"/>
                  <a:cs typeface="Lato Light" panose="020F0502020204030203" pitchFamily="34" charset="0"/>
                </a:rPr>
                <a:t>Low</a:t>
              </a:r>
              <a:endParaRPr kumimoji="0" lang="en-GB" sz="1200" b="0" i="0" u="none" strike="noStrike" kern="1200" cap="none" spc="0" normalizeH="0" baseline="0" noProof="0" dirty="0">
                <a:ln>
                  <a:noFill/>
                </a:ln>
                <a:solidFill>
                  <a:prstClr val="white"/>
                </a:solidFill>
                <a:effectLst/>
                <a:uLnTx/>
                <a:uFillTx/>
                <a:latin typeface="Calibri Light" panose="020F0302020204030204"/>
                <a:ea typeface="Lato Light" panose="020F0502020204030203" pitchFamily="34" charset="0"/>
                <a:cs typeface="Lato Light" panose="020F0502020204030203" pitchFamily="34" charset="0"/>
              </a:endParaRPr>
            </a:p>
          </p:txBody>
        </p:sp>
        <p:sp>
          <p:nvSpPr>
            <p:cNvPr id="47" name="TextBox 24">
              <a:extLst>
                <a:ext uri="{FF2B5EF4-FFF2-40B4-BE49-F238E27FC236}">
                  <a16:creationId xmlns:a16="http://schemas.microsoft.com/office/drawing/2014/main" id="{8561A4B0-C805-4F46-B40F-04E3C8802104}"/>
                </a:ext>
              </a:extLst>
            </p:cNvPr>
            <p:cNvSpPr txBox="1"/>
            <p:nvPr/>
          </p:nvSpPr>
          <p:spPr>
            <a:xfrm>
              <a:off x="10014258" y="4247484"/>
              <a:ext cx="1050244" cy="276999"/>
            </a:xfrm>
            <a:prstGeom prst="rect">
              <a:avLst/>
            </a:prstGeom>
            <a:noFill/>
          </p:spPr>
          <p:txBody>
            <a:bodyPr wrap="non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Calibri Light" panose="020F0302020204030204"/>
                  <a:ea typeface="Lato Light" panose="020F0502020204030203" pitchFamily="34" charset="0"/>
                  <a:cs typeface="Lato Light" panose="020F0502020204030203" pitchFamily="34" charset="0"/>
                </a:rPr>
                <a:t>High</a:t>
              </a:r>
            </a:p>
          </p:txBody>
        </p:sp>
      </p:grpSp>
      <p:sp>
        <p:nvSpPr>
          <p:cNvPr id="6" name="Rechteck 5">
            <a:extLst>
              <a:ext uri="{FF2B5EF4-FFF2-40B4-BE49-F238E27FC236}">
                <a16:creationId xmlns:a16="http://schemas.microsoft.com/office/drawing/2014/main" id="{6C1725C5-FA36-4F05-8154-6D0FD99DA0EC}"/>
              </a:ext>
            </a:extLst>
          </p:cNvPr>
          <p:cNvSpPr/>
          <p:nvPr/>
        </p:nvSpPr>
        <p:spPr>
          <a:xfrm>
            <a:off x="4287669" y="1957597"/>
            <a:ext cx="2030089" cy="697353"/>
          </a:xfrm>
          <a:prstGeom prst="rect">
            <a:avLst/>
          </a:prstGeom>
          <a:solidFill>
            <a:srgbClr val="DDE3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44546A"/>
                </a:solidFill>
                <a:effectLst/>
                <a:uLnTx/>
                <a:uFillTx/>
                <a:latin typeface="Calibri" panose="020F0502020204030204"/>
                <a:ea typeface="+mn-ea"/>
                <a:cs typeface="+mn-cs"/>
              </a:rPr>
              <a:t>Charismatic management style</a:t>
            </a:r>
          </a:p>
        </p:txBody>
      </p:sp>
      <p:sp>
        <p:nvSpPr>
          <p:cNvPr id="48" name="Rechteck 47">
            <a:extLst>
              <a:ext uri="{FF2B5EF4-FFF2-40B4-BE49-F238E27FC236}">
                <a16:creationId xmlns:a16="http://schemas.microsoft.com/office/drawing/2014/main" id="{6D61FF5E-B650-47C2-BBEA-64827CA5EEB9}"/>
              </a:ext>
            </a:extLst>
          </p:cNvPr>
          <p:cNvSpPr/>
          <p:nvPr/>
        </p:nvSpPr>
        <p:spPr>
          <a:xfrm>
            <a:off x="6589530" y="1970649"/>
            <a:ext cx="2030089" cy="697353"/>
          </a:xfrm>
          <a:prstGeom prst="rect">
            <a:avLst/>
          </a:prstGeom>
          <a:solidFill>
            <a:srgbClr val="F95C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44546A"/>
                </a:solidFill>
                <a:effectLst/>
                <a:uLnTx/>
                <a:uFillTx/>
                <a:latin typeface="Calibri" panose="020F0502020204030204"/>
                <a:ea typeface="+mn-ea"/>
                <a:cs typeface="+mn-cs"/>
              </a:rPr>
              <a:t>Patriarchal management style</a:t>
            </a:r>
          </a:p>
        </p:txBody>
      </p:sp>
      <p:sp>
        <p:nvSpPr>
          <p:cNvPr id="49" name="Rechteck 48">
            <a:extLst>
              <a:ext uri="{FF2B5EF4-FFF2-40B4-BE49-F238E27FC236}">
                <a16:creationId xmlns:a16="http://schemas.microsoft.com/office/drawing/2014/main" id="{EFCE4C44-E305-4865-9BAB-FF16089F661B}"/>
              </a:ext>
            </a:extLst>
          </p:cNvPr>
          <p:cNvSpPr/>
          <p:nvPr/>
        </p:nvSpPr>
        <p:spPr>
          <a:xfrm>
            <a:off x="8818818" y="1953736"/>
            <a:ext cx="2030089" cy="697353"/>
          </a:xfrm>
          <a:prstGeom prst="rect">
            <a:avLst/>
          </a:prstGeom>
          <a:solidFill>
            <a:srgbClr val="2454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t>Authoritarian management style</a:t>
            </a:r>
          </a:p>
        </p:txBody>
      </p:sp>
      <p:sp>
        <p:nvSpPr>
          <p:cNvPr id="50" name="Rechteck 49">
            <a:extLst>
              <a:ext uri="{FF2B5EF4-FFF2-40B4-BE49-F238E27FC236}">
                <a16:creationId xmlns:a16="http://schemas.microsoft.com/office/drawing/2014/main" id="{F3237D7E-FB6A-4628-B409-4450A142F6B0}"/>
              </a:ext>
            </a:extLst>
          </p:cNvPr>
          <p:cNvSpPr/>
          <p:nvPr/>
        </p:nvSpPr>
        <p:spPr>
          <a:xfrm>
            <a:off x="7725507" y="4906995"/>
            <a:ext cx="2030089" cy="697353"/>
          </a:xfrm>
          <a:prstGeom prst="rect">
            <a:avLst/>
          </a:prstGeom>
          <a:solidFill>
            <a:srgbClr val="C01F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t>Bureaucratic management style</a:t>
            </a:r>
          </a:p>
        </p:txBody>
      </p:sp>
      <p:sp>
        <p:nvSpPr>
          <p:cNvPr id="51" name="Rechteck 50">
            <a:extLst>
              <a:ext uri="{FF2B5EF4-FFF2-40B4-BE49-F238E27FC236}">
                <a16:creationId xmlns:a16="http://schemas.microsoft.com/office/drawing/2014/main" id="{F26C3B5F-13F6-4EC4-BC9F-2339E543F47C}"/>
              </a:ext>
            </a:extLst>
          </p:cNvPr>
          <p:cNvSpPr/>
          <p:nvPr/>
        </p:nvSpPr>
        <p:spPr>
          <a:xfrm>
            <a:off x="4287669" y="2870063"/>
            <a:ext cx="6613872" cy="1995137"/>
          </a:xfrm>
          <a:prstGeom prst="rect">
            <a:avLst/>
          </a:prstGeom>
          <a:solidFill>
            <a:srgbClr val="2454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white"/>
                </a:solidFill>
                <a:effectLst/>
                <a:uLnTx/>
                <a:uFillTx/>
                <a:latin typeface="Calibri" panose="020F0502020204030204"/>
                <a:ea typeface="+mn-ea"/>
                <a:cs typeface="+mn-cs"/>
              </a:rPr>
              <a:t>Authoritarian leaders control all the decisions and base actions on their own ideas, while closely supervising direct reports. While on the surface this sounds like a broken model, this style can work where there is a very strong CEO, who has worked their way up through the company. This experience imparts an incredible level of understanding on how crisis impacts and attributes affect each line of business and the corporation. In these atypical instances, incredibly efficient teams can make rapid progress in working a crisis to resolution.</a:t>
            </a:r>
          </a:p>
        </p:txBody>
      </p:sp>
      <p:sp>
        <p:nvSpPr>
          <p:cNvPr id="7" name="Gleichschenkliges Dreieck 6">
            <a:extLst>
              <a:ext uri="{FF2B5EF4-FFF2-40B4-BE49-F238E27FC236}">
                <a16:creationId xmlns:a16="http://schemas.microsoft.com/office/drawing/2014/main" id="{A42D4479-8D2E-4018-B724-5C34FBC605C6}"/>
              </a:ext>
            </a:extLst>
          </p:cNvPr>
          <p:cNvSpPr/>
          <p:nvPr/>
        </p:nvSpPr>
        <p:spPr>
          <a:xfrm rot="10800000">
            <a:off x="9530666" y="2680116"/>
            <a:ext cx="606391" cy="16092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24056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355982" y="588100"/>
            <a:ext cx="10010117" cy="697353"/>
          </a:xfrm>
        </p:spPr>
        <p:txBody>
          <a:bodyPr>
            <a:noAutofit/>
          </a:bodyPr>
          <a:lstStyle/>
          <a:p>
            <a:r>
              <a:rPr lang="en-GB" dirty="0"/>
              <a:t>Different management styles and their concentration of power</a:t>
            </a:r>
          </a:p>
        </p:txBody>
      </p:sp>
      <p:sp>
        <p:nvSpPr>
          <p:cNvPr id="16" name="Subtitle 2">
            <a:extLst>
              <a:ext uri="{FF2B5EF4-FFF2-40B4-BE49-F238E27FC236}">
                <a16:creationId xmlns:a16="http://schemas.microsoft.com/office/drawing/2014/main" id="{E83E83C3-E01A-44F1-95FF-6540BC8C3EAB}"/>
              </a:ext>
            </a:extLst>
          </p:cNvPr>
          <p:cNvSpPr txBox="1">
            <a:spLocks/>
          </p:cNvSpPr>
          <p:nvPr/>
        </p:nvSpPr>
        <p:spPr>
          <a:xfrm>
            <a:off x="201068" y="2321471"/>
            <a:ext cx="2810071" cy="245225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0" marR="0" lvl="0" indent="0" algn="l" defTabSz="1087636" rtl="0" eaLnBrk="1" fontAlgn="auto" latinLnBrk="0" hangingPunct="1">
              <a:lnSpc>
                <a:spcPct val="100000"/>
              </a:lnSpc>
              <a:spcBef>
                <a:spcPts val="600"/>
              </a:spcBef>
              <a:spcAft>
                <a:spcPts val="0"/>
              </a:spcAft>
              <a:buClrTx/>
              <a:buSzTx/>
              <a:buFont typeface="Arial"/>
              <a:buNone/>
              <a:tabLst/>
              <a:defRPr/>
            </a:pPr>
            <a:r>
              <a:rPr kumimoji="0" lang="en-GB" altLang="de-DE" sz="2200" b="0" i="0" u="none" strike="noStrike" kern="1200" cap="none" spc="0" normalizeH="0" baseline="0" noProof="0" dirty="0">
                <a:ln>
                  <a:noFill/>
                </a:ln>
                <a:solidFill>
                  <a:srgbClr val="44546A"/>
                </a:solidFill>
                <a:effectLst/>
                <a:uLnTx/>
                <a:uFillTx/>
                <a:latin typeface="Calibri Light" panose="020F0302020204030204"/>
                <a:ea typeface="+mn-ea"/>
                <a:cs typeface="Open Sans Light"/>
              </a:rPr>
              <a:t>Bureaucratic leadership is a common form of management in which leadership is based upon fixed official duties and adherence to a system of rules.</a:t>
            </a:r>
            <a:endParaRPr kumimoji="0" lang="en-GB" sz="2200" b="0" i="0" u="none" strike="noStrike" kern="1200" cap="none" spc="0" normalizeH="0" baseline="0" noProof="0" dirty="0">
              <a:ln>
                <a:noFill/>
              </a:ln>
              <a:solidFill>
                <a:srgbClr val="44546A"/>
              </a:solidFill>
              <a:effectLst/>
              <a:uLnTx/>
              <a:uFillTx/>
              <a:latin typeface="Calibri Light" panose="020F0302020204030204"/>
              <a:ea typeface="+mn-ea"/>
              <a:cs typeface="Open Sans Light"/>
              <a:sym typeface="Wingdings" panose="05000000000000000000" pitchFamily="2" charset="2"/>
            </a:endParaRPr>
          </a:p>
        </p:txBody>
      </p:sp>
      <p:sp>
        <p:nvSpPr>
          <p:cNvPr id="27" name="Right Arrow 17">
            <a:extLst>
              <a:ext uri="{FF2B5EF4-FFF2-40B4-BE49-F238E27FC236}">
                <a16:creationId xmlns:a16="http://schemas.microsoft.com/office/drawing/2014/main" id="{24C088D5-C8A0-4DF7-AEC4-3E4C734E7B9D}"/>
              </a:ext>
            </a:extLst>
          </p:cNvPr>
          <p:cNvSpPr/>
          <p:nvPr/>
        </p:nvSpPr>
        <p:spPr>
          <a:xfrm>
            <a:off x="3620142" y="5562556"/>
            <a:ext cx="7948929" cy="422141"/>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prstClr val="white"/>
              </a:solidFill>
              <a:effectLst/>
              <a:uLnTx/>
              <a:uFillTx/>
              <a:latin typeface="Calibri Light" panose="020F0302020204030204"/>
              <a:ea typeface="+mn-ea"/>
              <a:cs typeface="+mn-cs"/>
            </a:endParaRPr>
          </a:p>
        </p:txBody>
      </p:sp>
      <p:sp>
        <p:nvSpPr>
          <p:cNvPr id="28" name="TextBox 24">
            <a:extLst>
              <a:ext uri="{FF2B5EF4-FFF2-40B4-BE49-F238E27FC236}">
                <a16:creationId xmlns:a16="http://schemas.microsoft.com/office/drawing/2014/main" id="{520B55A0-8B09-4BC7-83B4-54F4DE472FB2}"/>
              </a:ext>
            </a:extLst>
          </p:cNvPr>
          <p:cNvSpPr txBox="1"/>
          <p:nvPr/>
        </p:nvSpPr>
        <p:spPr>
          <a:xfrm>
            <a:off x="6390333" y="5604348"/>
            <a:ext cx="2428485" cy="338554"/>
          </a:xfrm>
          <a:prstGeom prst="rect">
            <a:avLst/>
          </a:prstGeom>
          <a:noFill/>
        </p:spPr>
        <p:txBody>
          <a:bodyPr wrap="non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white"/>
                </a:solidFill>
                <a:effectLst/>
                <a:uLnTx/>
                <a:uFillTx/>
                <a:latin typeface="Calibri Light" panose="020F0302020204030204"/>
                <a:ea typeface="Lato Light" panose="020F0502020204030203" pitchFamily="34" charset="0"/>
                <a:cs typeface="Lato Light" panose="020F0502020204030203" pitchFamily="34" charset="0"/>
              </a:rPr>
              <a:t>Precision of the regulations</a:t>
            </a:r>
          </a:p>
        </p:txBody>
      </p:sp>
      <p:sp>
        <p:nvSpPr>
          <p:cNvPr id="29" name="TextBox 24">
            <a:extLst>
              <a:ext uri="{FF2B5EF4-FFF2-40B4-BE49-F238E27FC236}">
                <a16:creationId xmlns:a16="http://schemas.microsoft.com/office/drawing/2014/main" id="{BF9EAD28-BC5A-4A9B-9686-BF8AA3E1E7E8}"/>
              </a:ext>
            </a:extLst>
          </p:cNvPr>
          <p:cNvSpPr txBox="1"/>
          <p:nvPr/>
        </p:nvSpPr>
        <p:spPr>
          <a:xfrm>
            <a:off x="3640080" y="5635125"/>
            <a:ext cx="435568" cy="276999"/>
          </a:xfrm>
          <a:prstGeom prst="rect">
            <a:avLst/>
          </a:prstGeom>
          <a:noFill/>
        </p:spPr>
        <p:txBody>
          <a:bodyPr wrap="non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Calibri Light" panose="020F0302020204030204"/>
                <a:ea typeface="Lato Light" panose="020F0502020204030203" pitchFamily="34" charset="0"/>
                <a:cs typeface="Lato Light" panose="020F0502020204030203" pitchFamily="34" charset="0"/>
              </a:rPr>
              <a:t>Low</a:t>
            </a:r>
          </a:p>
        </p:txBody>
      </p:sp>
      <p:sp>
        <p:nvSpPr>
          <p:cNvPr id="43" name="TextBox 24">
            <a:extLst>
              <a:ext uri="{FF2B5EF4-FFF2-40B4-BE49-F238E27FC236}">
                <a16:creationId xmlns:a16="http://schemas.microsoft.com/office/drawing/2014/main" id="{A3C6156D-9573-438A-8535-955F790409E5}"/>
              </a:ext>
            </a:extLst>
          </p:cNvPr>
          <p:cNvSpPr txBox="1"/>
          <p:nvPr/>
        </p:nvSpPr>
        <p:spPr>
          <a:xfrm>
            <a:off x="10900907" y="5635124"/>
            <a:ext cx="465192" cy="276999"/>
          </a:xfrm>
          <a:prstGeom prst="rect">
            <a:avLst/>
          </a:prstGeom>
          <a:noFill/>
        </p:spPr>
        <p:txBody>
          <a:bodyPr wrap="non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Calibri Light" panose="020F0302020204030204"/>
                <a:ea typeface="Lato Light" panose="020F0502020204030203" pitchFamily="34" charset="0"/>
                <a:cs typeface="Lato Light" panose="020F0502020204030203" pitchFamily="34" charset="0"/>
              </a:rPr>
              <a:t>High</a:t>
            </a:r>
          </a:p>
        </p:txBody>
      </p:sp>
      <p:grpSp>
        <p:nvGrpSpPr>
          <p:cNvPr id="5" name="Gruppieren 4">
            <a:extLst>
              <a:ext uri="{FF2B5EF4-FFF2-40B4-BE49-F238E27FC236}">
                <a16:creationId xmlns:a16="http://schemas.microsoft.com/office/drawing/2014/main" id="{5E1312A6-FDD5-4B03-A270-8FDAFB8E5354}"/>
              </a:ext>
            </a:extLst>
          </p:cNvPr>
          <p:cNvGrpSpPr/>
          <p:nvPr/>
        </p:nvGrpSpPr>
        <p:grpSpPr>
          <a:xfrm rot="16200000">
            <a:off x="1932942" y="3608774"/>
            <a:ext cx="3575611" cy="422141"/>
            <a:chOff x="3293593" y="4174914"/>
            <a:chExt cx="8072506" cy="422141"/>
          </a:xfrm>
        </p:grpSpPr>
        <p:sp>
          <p:nvSpPr>
            <p:cNvPr id="44" name="Right Arrow 17">
              <a:extLst>
                <a:ext uri="{FF2B5EF4-FFF2-40B4-BE49-F238E27FC236}">
                  <a16:creationId xmlns:a16="http://schemas.microsoft.com/office/drawing/2014/main" id="{E9B301DF-3E89-4B3B-9AF3-9E3E792A7240}"/>
                </a:ext>
              </a:extLst>
            </p:cNvPr>
            <p:cNvSpPr/>
            <p:nvPr/>
          </p:nvSpPr>
          <p:spPr>
            <a:xfrm>
              <a:off x="3417170" y="4174914"/>
              <a:ext cx="7948929" cy="422141"/>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prstClr val="white"/>
                </a:solidFill>
                <a:effectLst/>
                <a:uLnTx/>
                <a:uFillTx/>
                <a:latin typeface="Calibri Light" panose="020F0302020204030204"/>
                <a:ea typeface="+mn-ea"/>
                <a:cs typeface="+mn-cs"/>
              </a:endParaRPr>
            </a:p>
          </p:txBody>
        </p:sp>
        <p:sp>
          <p:nvSpPr>
            <p:cNvPr id="45" name="TextBox 24">
              <a:extLst>
                <a:ext uri="{FF2B5EF4-FFF2-40B4-BE49-F238E27FC236}">
                  <a16:creationId xmlns:a16="http://schemas.microsoft.com/office/drawing/2014/main" id="{FCD8F182-56D8-48B2-9B58-641922F8B9D8}"/>
                </a:ext>
              </a:extLst>
            </p:cNvPr>
            <p:cNvSpPr txBox="1"/>
            <p:nvPr/>
          </p:nvSpPr>
          <p:spPr>
            <a:xfrm>
              <a:off x="4988578" y="4216718"/>
              <a:ext cx="4826051" cy="338554"/>
            </a:xfrm>
            <a:prstGeom prst="rect">
              <a:avLst/>
            </a:prstGeom>
            <a:noFill/>
          </p:spPr>
          <p:txBody>
            <a:bodyPr wrap="non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a:ln>
                    <a:noFill/>
                  </a:ln>
                  <a:solidFill>
                    <a:prstClr val="white"/>
                  </a:solidFill>
                  <a:effectLst/>
                  <a:uLnTx/>
                  <a:uFillTx/>
                  <a:latin typeface="Calibri Light" panose="020F0302020204030204"/>
                  <a:ea typeface="Lato Light" panose="020F0502020204030203" pitchFamily="34" charset="0"/>
                  <a:cs typeface="Lato Light" panose="020F0502020204030203" pitchFamily="34" charset="0"/>
                </a:rPr>
                <a:t>Concentration of Power</a:t>
              </a:r>
              <a:endParaRPr kumimoji="0" lang="en-GB" sz="1600" b="0" i="0" u="none" strike="noStrike" kern="1200" cap="none" spc="0" normalizeH="0" baseline="0" noProof="0" dirty="0">
                <a:ln>
                  <a:noFill/>
                </a:ln>
                <a:solidFill>
                  <a:prstClr val="white"/>
                </a:solidFill>
                <a:effectLst/>
                <a:uLnTx/>
                <a:uFillTx/>
                <a:latin typeface="Calibri Light" panose="020F0302020204030204"/>
                <a:ea typeface="Lato Light" panose="020F0502020204030203" pitchFamily="34" charset="0"/>
                <a:cs typeface="Lato Light" panose="020F0502020204030203" pitchFamily="34" charset="0"/>
              </a:endParaRPr>
            </a:p>
          </p:txBody>
        </p:sp>
        <p:sp>
          <p:nvSpPr>
            <p:cNvPr id="46" name="TextBox 24">
              <a:extLst>
                <a:ext uri="{FF2B5EF4-FFF2-40B4-BE49-F238E27FC236}">
                  <a16:creationId xmlns:a16="http://schemas.microsoft.com/office/drawing/2014/main" id="{6B595F1A-B1CA-41F7-B780-48089704D64B}"/>
                </a:ext>
              </a:extLst>
            </p:cNvPr>
            <p:cNvSpPr txBox="1"/>
            <p:nvPr/>
          </p:nvSpPr>
          <p:spPr>
            <a:xfrm>
              <a:off x="3293593" y="4247476"/>
              <a:ext cx="983364" cy="276999"/>
            </a:xfrm>
            <a:prstGeom prst="rect">
              <a:avLst/>
            </a:prstGeom>
            <a:noFill/>
          </p:spPr>
          <p:txBody>
            <a:bodyPr wrap="non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white"/>
                  </a:solidFill>
                  <a:effectLst/>
                  <a:uLnTx/>
                  <a:uFillTx/>
                  <a:latin typeface="Calibri Light" panose="020F0302020204030204"/>
                  <a:ea typeface="Lato Light" panose="020F0502020204030203" pitchFamily="34" charset="0"/>
                  <a:cs typeface="Lato Light" panose="020F0502020204030203" pitchFamily="34" charset="0"/>
                </a:rPr>
                <a:t>Low</a:t>
              </a:r>
              <a:endParaRPr kumimoji="0" lang="en-GB" sz="1200" b="0" i="0" u="none" strike="noStrike" kern="1200" cap="none" spc="0" normalizeH="0" baseline="0" noProof="0" dirty="0">
                <a:ln>
                  <a:noFill/>
                </a:ln>
                <a:solidFill>
                  <a:prstClr val="white"/>
                </a:solidFill>
                <a:effectLst/>
                <a:uLnTx/>
                <a:uFillTx/>
                <a:latin typeface="Calibri Light" panose="020F0302020204030204"/>
                <a:ea typeface="Lato Light" panose="020F0502020204030203" pitchFamily="34" charset="0"/>
                <a:cs typeface="Lato Light" panose="020F0502020204030203" pitchFamily="34" charset="0"/>
              </a:endParaRPr>
            </a:p>
          </p:txBody>
        </p:sp>
        <p:sp>
          <p:nvSpPr>
            <p:cNvPr id="47" name="TextBox 24">
              <a:extLst>
                <a:ext uri="{FF2B5EF4-FFF2-40B4-BE49-F238E27FC236}">
                  <a16:creationId xmlns:a16="http://schemas.microsoft.com/office/drawing/2014/main" id="{8561A4B0-C805-4F46-B40F-04E3C8802104}"/>
                </a:ext>
              </a:extLst>
            </p:cNvPr>
            <p:cNvSpPr txBox="1"/>
            <p:nvPr/>
          </p:nvSpPr>
          <p:spPr>
            <a:xfrm>
              <a:off x="10014258" y="4247484"/>
              <a:ext cx="1050244" cy="276999"/>
            </a:xfrm>
            <a:prstGeom prst="rect">
              <a:avLst/>
            </a:prstGeom>
            <a:noFill/>
          </p:spPr>
          <p:txBody>
            <a:bodyPr wrap="non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white"/>
                  </a:solidFill>
                  <a:effectLst/>
                  <a:uLnTx/>
                  <a:uFillTx/>
                  <a:latin typeface="Calibri Light" panose="020F0302020204030204"/>
                  <a:ea typeface="Lato Light" panose="020F0502020204030203" pitchFamily="34" charset="0"/>
                  <a:cs typeface="Lato Light" panose="020F0502020204030203" pitchFamily="34" charset="0"/>
                </a:rPr>
                <a:t>High</a:t>
              </a:r>
              <a:endParaRPr kumimoji="0" lang="en-GB" sz="1200" b="0" i="0" u="none" strike="noStrike" kern="1200" cap="none" spc="0" normalizeH="0" baseline="0" noProof="0" dirty="0">
                <a:ln>
                  <a:noFill/>
                </a:ln>
                <a:solidFill>
                  <a:prstClr val="white"/>
                </a:solidFill>
                <a:effectLst/>
                <a:uLnTx/>
                <a:uFillTx/>
                <a:latin typeface="Calibri Light" panose="020F0302020204030204"/>
                <a:ea typeface="Lato Light" panose="020F0502020204030203" pitchFamily="34" charset="0"/>
                <a:cs typeface="Lato Light" panose="020F0502020204030203" pitchFamily="34" charset="0"/>
              </a:endParaRPr>
            </a:p>
          </p:txBody>
        </p:sp>
      </p:grpSp>
      <p:sp>
        <p:nvSpPr>
          <p:cNvPr id="6" name="Rechteck 5">
            <a:extLst>
              <a:ext uri="{FF2B5EF4-FFF2-40B4-BE49-F238E27FC236}">
                <a16:creationId xmlns:a16="http://schemas.microsoft.com/office/drawing/2014/main" id="{6C1725C5-FA36-4F05-8154-6D0FD99DA0EC}"/>
              </a:ext>
            </a:extLst>
          </p:cNvPr>
          <p:cNvSpPr/>
          <p:nvPr/>
        </p:nvSpPr>
        <p:spPr>
          <a:xfrm>
            <a:off x="4287670" y="1933467"/>
            <a:ext cx="2030089" cy="697353"/>
          </a:xfrm>
          <a:prstGeom prst="rect">
            <a:avLst/>
          </a:prstGeom>
          <a:solidFill>
            <a:srgbClr val="DDE3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44546A"/>
                </a:solidFill>
                <a:effectLst/>
                <a:uLnTx/>
                <a:uFillTx/>
                <a:latin typeface="Calibri" panose="020F0502020204030204"/>
                <a:ea typeface="+mn-ea"/>
                <a:cs typeface="+mn-cs"/>
              </a:rPr>
              <a:t>Charismatic management style</a:t>
            </a:r>
          </a:p>
        </p:txBody>
      </p:sp>
      <p:sp>
        <p:nvSpPr>
          <p:cNvPr id="48" name="Rechteck 47">
            <a:extLst>
              <a:ext uri="{FF2B5EF4-FFF2-40B4-BE49-F238E27FC236}">
                <a16:creationId xmlns:a16="http://schemas.microsoft.com/office/drawing/2014/main" id="{6D61FF5E-B650-47C2-BBEA-64827CA5EEB9}"/>
              </a:ext>
            </a:extLst>
          </p:cNvPr>
          <p:cNvSpPr/>
          <p:nvPr/>
        </p:nvSpPr>
        <p:spPr>
          <a:xfrm>
            <a:off x="6589530" y="1933466"/>
            <a:ext cx="2030089" cy="697353"/>
          </a:xfrm>
          <a:prstGeom prst="rect">
            <a:avLst/>
          </a:prstGeom>
          <a:solidFill>
            <a:srgbClr val="F95C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44546A"/>
                </a:solidFill>
                <a:effectLst/>
                <a:uLnTx/>
                <a:uFillTx/>
                <a:latin typeface="Calibri" panose="020F0502020204030204"/>
                <a:ea typeface="+mn-ea"/>
                <a:cs typeface="+mn-cs"/>
              </a:rPr>
              <a:t>Patriarchal management style</a:t>
            </a:r>
          </a:p>
        </p:txBody>
      </p:sp>
      <p:sp>
        <p:nvSpPr>
          <p:cNvPr id="49" name="Rechteck 48">
            <a:extLst>
              <a:ext uri="{FF2B5EF4-FFF2-40B4-BE49-F238E27FC236}">
                <a16:creationId xmlns:a16="http://schemas.microsoft.com/office/drawing/2014/main" id="{EFCE4C44-E305-4865-9BAB-FF16089F661B}"/>
              </a:ext>
            </a:extLst>
          </p:cNvPr>
          <p:cNvSpPr/>
          <p:nvPr/>
        </p:nvSpPr>
        <p:spPr>
          <a:xfrm>
            <a:off x="8870818" y="1933467"/>
            <a:ext cx="2030089" cy="697353"/>
          </a:xfrm>
          <a:prstGeom prst="rect">
            <a:avLst/>
          </a:prstGeom>
          <a:solidFill>
            <a:srgbClr val="2454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t>Authoritarian management style</a:t>
            </a:r>
          </a:p>
        </p:txBody>
      </p:sp>
      <p:sp>
        <p:nvSpPr>
          <p:cNvPr id="50" name="Rechteck 49">
            <a:extLst>
              <a:ext uri="{FF2B5EF4-FFF2-40B4-BE49-F238E27FC236}">
                <a16:creationId xmlns:a16="http://schemas.microsoft.com/office/drawing/2014/main" id="{F3237D7E-FB6A-4628-B409-4450A142F6B0}"/>
              </a:ext>
            </a:extLst>
          </p:cNvPr>
          <p:cNvSpPr/>
          <p:nvPr/>
        </p:nvSpPr>
        <p:spPr>
          <a:xfrm>
            <a:off x="7725505" y="4905195"/>
            <a:ext cx="2030089" cy="697353"/>
          </a:xfrm>
          <a:prstGeom prst="rect">
            <a:avLst/>
          </a:prstGeom>
          <a:solidFill>
            <a:srgbClr val="C01F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t>Bureaucratic management style</a:t>
            </a:r>
          </a:p>
        </p:txBody>
      </p:sp>
      <p:sp>
        <p:nvSpPr>
          <p:cNvPr id="51" name="Rechteck 50">
            <a:extLst>
              <a:ext uri="{FF2B5EF4-FFF2-40B4-BE49-F238E27FC236}">
                <a16:creationId xmlns:a16="http://schemas.microsoft.com/office/drawing/2014/main" id="{F26C3B5F-13F6-4EC4-BC9F-2339E543F47C}"/>
              </a:ext>
            </a:extLst>
          </p:cNvPr>
          <p:cNvSpPr/>
          <p:nvPr/>
        </p:nvSpPr>
        <p:spPr>
          <a:xfrm>
            <a:off x="4287669" y="2703387"/>
            <a:ext cx="6613872" cy="1950080"/>
          </a:xfrm>
          <a:prstGeom prst="rect">
            <a:avLst/>
          </a:prstGeom>
          <a:solidFill>
            <a:srgbClr val="C01F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white"/>
                </a:solidFill>
                <a:effectLst/>
                <a:uLnTx/>
                <a:uFillTx/>
                <a:latin typeface="Calibri" panose="020F0502020204030204"/>
                <a:ea typeface="+mn-ea"/>
                <a:cs typeface="+mn-cs"/>
              </a:rPr>
              <a:t>Leaders are subject to a system of </a:t>
            </a:r>
            <a:r>
              <a:rPr kumimoji="0" lang="en-GB" sz="1600" b="0" i="0" u="none" strike="noStrike" kern="1200" cap="none" spc="0" normalizeH="0" baseline="0" noProof="0" dirty="0" err="1">
                <a:ln>
                  <a:noFill/>
                </a:ln>
                <a:solidFill>
                  <a:prstClr val="white"/>
                </a:solidFill>
                <a:effectLst/>
                <a:uLnTx/>
                <a:uFillTx/>
                <a:latin typeface="Calibri" panose="020F0502020204030204"/>
                <a:ea typeface="+mn-ea"/>
                <a:cs typeface="+mn-cs"/>
              </a:rPr>
              <a:t>behavioral</a:t>
            </a:r>
            <a:r>
              <a:rPr kumimoji="0" lang="en-GB" sz="1600" b="0" i="0" u="none" strike="noStrike" kern="1200" cap="none" spc="0" normalizeH="0" baseline="0" noProof="0" dirty="0">
                <a:ln>
                  <a:noFill/>
                </a:ln>
                <a:solidFill>
                  <a:prstClr val="white"/>
                </a:solidFill>
                <a:effectLst/>
                <a:uLnTx/>
                <a:uFillTx/>
                <a:latin typeface="Calibri" panose="020F0502020204030204"/>
                <a:ea typeface="+mn-ea"/>
                <a:cs typeface="+mn-cs"/>
              </a:rPr>
              <a:t> and technical rules that define the scope of their authority, dictate certain actions and constrain certain actions.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white"/>
                </a:solidFill>
                <a:effectLst/>
                <a:uLnTx/>
                <a:uFillTx/>
                <a:latin typeface="Calibri" panose="020F0502020204030204"/>
                <a:ea typeface="+mn-ea"/>
                <a:cs typeface="+mn-cs"/>
              </a:rPr>
              <a:t>Bureaucracies have four key characteristics: a clear hierarchy, specialization, a division of </a:t>
            </a:r>
            <a:r>
              <a:rPr kumimoji="0" lang="en-GB" sz="1600" b="0" i="0" u="none" strike="noStrike" kern="1200" cap="none" spc="0" normalizeH="0" baseline="0" noProof="0" dirty="0" err="1">
                <a:ln>
                  <a:noFill/>
                </a:ln>
                <a:solidFill>
                  <a:prstClr val="white"/>
                </a:solidFill>
                <a:effectLst/>
                <a:uLnTx/>
                <a:uFillTx/>
                <a:latin typeface="Calibri" panose="020F0502020204030204"/>
                <a:ea typeface="+mn-ea"/>
                <a:cs typeface="+mn-cs"/>
              </a:rPr>
              <a:t>labor</a:t>
            </a:r>
            <a:r>
              <a:rPr kumimoji="0" lang="en-GB" sz="1600" b="0" i="0" u="none" strike="noStrike" kern="1200" cap="none" spc="0" normalizeH="0" baseline="0" noProof="0" dirty="0">
                <a:ln>
                  <a:noFill/>
                </a:ln>
                <a:solidFill>
                  <a:prstClr val="white"/>
                </a:solidFill>
                <a:effectLst/>
                <a:uLnTx/>
                <a:uFillTx/>
                <a:latin typeface="Calibri" panose="020F0502020204030204"/>
                <a:ea typeface="+mn-ea"/>
                <a:cs typeface="+mn-cs"/>
              </a:rPr>
              <a:t>, and a set of formal rules, or standard operating procedures. America's bureaucracy performs three primary functions to help the government run smoothly. It implements the laws and policies made by elected officials.</a:t>
            </a:r>
          </a:p>
        </p:txBody>
      </p:sp>
      <p:sp>
        <p:nvSpPr>
          <p:cNvPr id="20" name="Gleichschenkliges Dreieck 19">
            <a:extLst>
              <a:ext uri="{FF2B5EF4-FFF2-40B4-BE49-F238E27FC236}">
                <a16:creationId xmlns:a16="http://schemas.microsoft.com/office/drawing/2014/main" id="{97573B7C-CC7C-479E-BE11-9676BE070488}"/>
              </a:ext>
            </a:extLst>
          </p:cNvPr>
          <p:cNvSpPr/>
          <p:nvPr/>
        </p:nvSpPr>
        <p:spPr>
          <a:xfrm>
            <a:off x="8437355" y="4695262"/>
            <a:ext cx="606391" cy="16092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3265584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595</Words>
  <Application>Microsoft Office PowerPoint</Application>
  <PresentationFormat>Widescreen</PresentationFormat>
  <Paragraphs>65</Paragraphs>
  <Slides>5</Slides>
  <Notes>5</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5</vt:i4>
      </vt:variant>
    </vt:vector>
  </HeadingPairs>
  <TitlesOfParts>
    <vt:vector size="12" baseType="lpstr">
      <vt:lpstr>Arial</vt:lpstr>
      <vt:lpstr>Calibri</vt:lpstr>
      <vt:lpstr>Calibri Light</vt:lpstr>
      <vt:lpstr>Wingdings</vt:lpstr>
      <vt:lpstr>Office Theme</vt:lpstr>
      <vt:lpstr>1_Office Theme</vt:lpstr>
      <vt:lpstr>think-cell Folie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canic</dc:creator>
  <cp:lastModifiedBy>canic</cp:lastModifiedBy>
  <cp:revision>1</cp:revision>
  <dcterms:created xsi:type="dcterms:W3CDTF">2021-06-10T15:10:36Z</dcterms:created>
  <dcterms:modified xsi:type="dcterms:W3CDTF">2021-06-10T15:12:51Z</dcterms:modified>
</cp:coreProperties>
</file>