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4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648" r:id="rId2"/>
  </p:sldMasterIdLst>
  <p:notesMasterIdLst>
    <p:notesMasterId r:id="rId55"/>
  </p:notesMasterIdLst>
  <p:sldIdLst>
    <p:sldId id="317" r:id="rId3"/>
    <p:sldId id="3322" r:id="rId4"/>
    <p:sldId id="362" r:id="rId5"/>
    <p:sldId id="318" r:id="rId6"/>
    <p:sldId id="319" r:id="rId7"/>
    <p:sldId id="320" r:id="rId8"/>
    <p:sldId id="321" r:id="rId9"/>
    <p:sldId id="322" r:id="rId10"/>
    <p:sldId id="323" r:id="rId11"/>
    <p:sldId id="324" r:id="rId12"/>
    <p:sldId id="325" r:id="rId13"/>
    <p:sldId id="4622" r:id="rId14"/>
    <p:sldId id="4623" r:id="rId15"/>
    <p:sldId id="327" r:id="rId16"/>
    <p:sldId id="4627" r:id="rId17"/>
    <p:sldId id="4624" r:id="rId18"/>
    <p:sldId id="328" r:id="rId19"/>
    <p:sldId id="4625" r:id="rId20"/>
    <p:sldId id="329" r:id="rId21"/>
    <p:sldId id="331" r:id="rId22"/>
    <p:sldId id="332" r:id="rId23"/>
    <p:sldId id="4628"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4626" r:id="rId40"/>
    <p:sldId id="348" r:id="rId41"/>
    <p:sldId id="349" r:id="rId42"/>
    <p:sldId id="350" r:id="rId43"/>
    <p:sldId id="351" r:id="rId44"/>
    <p:sldId id="352" r:id="rId45"/>
    <p:sldId id="353" r:id="rId46"/>
    <p:sldId id="4619" r:id="rId47"/>
    <p:sldId id="4620" r:id="rId48"/>
    <p:sldId id="4616" r:id="rId49"/>
    <p:sldId id="4618" r:id="rId50"/>
    <p:sldId id="4617" r:id="rId51"/>
    <p:sldId id="4621" r:id="rId52"/>
    <p:sldId id="361" r:id="rId53"/>
    <p:sldId id="4278" r:id="rId54"/>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C2C"/>
    <a:srgbClr val="E53292"/>
    <a:srgbClr val="245473"/>
    <a:srgbClr val="E64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DB7D4-CCC6-4396-A50F-0A28491CEAE9}" v="1715" dt="2020-11-23T15:51:13.046"/>
    <p1510:client id="{48E4E262-EF5E-4DCC-8585-C7C293F726C4}" v="57" dt="2020-11-23T07:52:01.668"/>
    <p1510:client id="{E9448D18-A68A-4951-B59F-967B57E9829C}" v="5" dt="2020-11-23T17:04:45.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p:restoredTop sz="94689"/>
  </p:normalViewPr>
  <p:slideViewPr>
    <p:cSldViewPr snapToGrid="0" snapToObjects="1">
      <p:cViewPr>
        <p:scale>
          <a:sx n="66" d="100"/>
          <a:sy n="66" d="100"/>
        </p:scale>
        <p:origin x="-876"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s Zenica" userId="de3ee720dba36952" providerId="Windows Live" clId="Web-{24ADB7D4-CCC6-4396-A50F-0A28491CEAE9}"/>
    <pc:docChg chg="addSld delSld modSld addMainMaster modMainMaster">
      <pc:chgData name="Zenos Zenica" userId="de3ee720dba36952" providerId="Windows Live" clId="Web-{24ADB7D4-CCC6-4396-A50F-0A28491CEAE9}" dt="2020-11-23T15:51:13.046" v="1638" actId="1076"/>
      <pc:docMkLst>
        <pc:docMk/>
      </pc:docMkLst>
      <pc:sldChg chg="modSp add">
        <pc:chgData name="Zenos Zenica" userId="de3ee720dba36952" providerId="Windows Live" clId="Web-{24ADB7D4-CCC6-4396-A50F-0A28491CEAE9}" dt="2020-11-23T14:18:45.071" v="58" actId="1076"/>
        <pc:sldMkLst>
          <pc:docMk/>
          <pc:sldMk cId="469792788" sldId="318"/>
        </pc:sldMkLst>
        <pc:spChg chg="mod">
          <ac:chgData name="Zenos Zenica" userId="de3ee720dba36952" providerId="Windows Live" clId="Web-{24ADB7D4-CCC6-4396-A50F-0A28491CEAE9}" dt="2020-11-23T14:17:26.834" v="57" actId="1076"/>
          <ac:spMkLst>
            <pc:docMk/>
            <pc:sldMk cId="469792788" sldId="318"/>
            <ac:spMk id="16" creationId="{E83E83C3-E01A-44F1-95FF-6540BC8C3EAB}"/>
          </ac:spMkLst>
        </pc:spChg>
        <pc:spChg chg="mod">
          <ac:chgData name="Zenos Zenica" userId="de3ee720dba36952" providerId="Windows Live" clId="Web-{24ADB7D4-CCC6-4396-A50F-0A28491CEAE9}" dt="2020-11-23T14:18:45.071" v="58" actId="1076"/>
          <ac:spMkLst>
            <pc:docMk/>
            <pc:sldMk cId="469792788" sldId="318"/>
            <ac:spMk id="39" creationId="{287F9887-A65E-48BD-ADD4-5093959DEDBA}"/>
          </ac:spMkLst>
        </pc:spChg>
      </pc:sldChg>
      <pc:sldChg chg="modSp add">
        <pc:chgData name="Zenos Zenica" userId="de3ee720dba36952" providerId="Windows Live" clId="Web-{24ADB7D4-CCC6-4396-A50F-0A28491CEAE9}" dt="2020-11-23T14:26:13.099" v="146" actId="1076"/>
        <pc:sldMkLst>
          <pc:docMk/>
          <pc:sldMk cId="2025455951" sldId="319"/>
        </pc:sldMkLst>
        <pc:spChg chg="mod">
          <ac:chgData name="Zenos Zenica" userId="de3ee720dba36952" providerId="Windows Live" clId="Web-{24ADB7D4-CCC6-4396-A50F-0A28491CEAE9}" dt="2020-11-23T14:20:48.277" v="87" actId="1076"/>
          <ac:spMkLst>
            <pc:docMk/>
            <pc:sldMk cId="2025455951" sldId="319"/>
            <ac:spMk id="16" creationId="{E83E83C3-E01A-44F1-95FF-6540BC8C3EAB}"/>
          </ac:spMkLst>
        </pc:spChg>
        <pc:spChg chg="mod">
          <ac:chgData name="Zenos Zenica" userId="de3ee720dba36952" providerId="Windows Live" clId="Web-{24ADB7D4-CCC6-4396-A50F-0A28491CEAE9}" dt="2020-11-23T14:19:19.134" v="65" actId="1076"/>
          <ac:spMkLst>
            <pc:docMk/>
            <pc:sldMk cId="2025455951" sldId="319"/>
            <ac:spMk id="39" creationId="{287F9887-A65E-48BD-ADD4-5093959DEDBA}"/>
          </ac:spMkLst>
        </pc:spChg>
        <pc:spChg chg="mod">
          <ac:chgData name="Zenos Zenica" userId="de3ee720dba36952" providerId="Windows Live" clId="Web-{24ADB7D4-CCC6-4396-A50F-0A28491CEAE9}" dt="2020-11-23T14:24:42.284" v="126" actId="1076"/>
          <ac:spMkLst>
            <pc:docMk/>
            <pc:sldMk cId="2025455951" sldId="319"/>
            <ac:spMk id="40" creationId="{60829DA5-747B-411D-B310-0B3146C21E06}"/>
          </ac:spMkLst>
        </pc:spChg>
        <pc:spChg chg="mod">
          <ac:chgData name="Zenos Zenica" userId="de3ee720dba36952" providerId="Windows Live" clId="Web-{24ADB7D4-CCC6-4396-A50F-0A28491CEAE9}" dt="2020-11-23T14:24:52.238" v="128" actId="1076"/>
          <ac:spMkLst>
            <pc:docMk/>
            <pc:sldMk cId="2025455951" sldId="319"/>
            <ac:spMk id="41" creationId="{4693302B-6BC8-4DE7-BB5E-73109A86262D}"/>
          </ac:spMkLst>
        </pc:spChg>
        <pc:spChg chg="mod">
          <ac:chgData name="Zenos Zenica" userId="de3ee720dba36952" providerId="Windows Live" clId="Web-{24ADB7D4-CCC6-4396-A50F-0A28491CEAE9}" dt="2020-11-23T14:24:58.972" v="129" actId="14100"/>
          <ac:spMkLst>
            <pc:docMk/>
            <pc:sldMk cId="2025455951" sldId="319"/>
            <ac:spMk id="42" creationId="{423FD4EB-5F4D-4F01-91D2-B9F8AB81EE46}"/>
          </ac:spMkLst>
        </pc:spChg>
        <pc:spChg chg="mod">
          <ac:chgData name="Zenos Zenica" userId="de3ee720dba36952" providerId="Windows Live" clId="Web-{24ADB7D4-CCC6-4396-A50F-0A28491CEAE9}" dt="2020-11-23T14:25:05.800" v="130" actId="14100"/>
          <ac:spMkLst>
            <pc:docMk/>
            <pc:sldMk cId="2025455951" sldId="319"/>
            <ac:spMk id="46" creationId="{DC464549-E93E-4B5E-AFF2-961130A7C930}"/>
          </ac:spMkLst>
        </pc:spChg>
        <pc:spChg chg="mod">
          <ac:chgData name="Zenos Zenica" userId="de3ee720dba36952" providerId="Windows Live" clId="Web-{24ADB7D4-CCC6-4396-A50F-0A28491CEAE9}" dt="2020-11-23T14:24:14.986" v="122" actId="14100"/>
          <ac:spMkLst>
            <pc:docMk/>
            <pc:sldMk cId="2025455951" sldId="319"/>
            <ac:spMk id="47" creationId="{FB675DF7-A216-4C6A-8AC4-C3854F782D3E}"/>
          </ac:spMkLst>
        </pc:spChg>
        <pc:spChg chg="mod">
          <ac:chgData name="Zenos Zenica" userId="de3ee720dba36952" providerId="Windows Live" clId="Web-{24ADB7D4-CCC6-4396-A50F-0A28491CEAE9}" dt="2020-11-23T14:23:12.141" v="117" actId="1076"/>
          <ac:spMkLst>
            <pc:docMk/>
            <pc:sldMk cId="2025455951" sldId="319"/>
            <ac:spMk id="48" creationId="{57F94AFC-2691-4D45-88AE-7A103F56AE15}"/>
          </ac:spMkLst>
        </pc:spChg>
        <pc:spChg chg="mod">
          <ac:chgData name="Zenos Zenica" userId="de3ee720dba36952" providerId="Windows Live" clId="Web-{24ADB7D4-CCC6-4396-A50F-0A28491CEAE9}" dt="2020-11-23T14:23:32.657" v="119" actId="14100"/>
          <ac:spMkLst>
            <pc:docMk/>
            <pc:sldMk cId="2025455951" sldId="319"/>
            <ac:spMk id="58" creationId="{EFA26076-B7B2-49EB-A016-D0175ED78C5B}"/>
          </ac:spMkLst>
        </pc:spChg>
        <pc:spChg chg="mod">
          <ac:chgData name="Zenos Zenica" userId="de3ee720dba36952" providerId="Windows Live" clId="Web-{24ADB7D4-CCC6-4396-A50F-0A28491CEAE9}" dt="2020-11-23T14:23:02.562" v="115" actId="1076"/>
          <ac:spMkLst>
            <pc:docMk/>
            <pc:sldMk cId="2025455951" sldId="319"/>
            <ac:spMk id="59" creationId="{DBAEA3BA-F31C-4415-B529-B23C4EC31F59}"/>
          </ac:spMkLst>
        </pc:spChg>
        <pc:spChg chg="mod">
          <ac:chgData name="Zenos Zenica" userId="de3ee720dba36952" providerId="Windows Live" clId="Web-{24ADB7D4-CCC6-4396-A50F-0A28491CEAE9}" dt="2020-11-23T14:25:32.817" v="136" actId="1076"/>
          <ac:spMkLst>
            <pc:docMk/>
            <pc:sldMk cId="2025455951" sldId="319"/>
            <ac:spMk id="60" creationId="{C3B0560B-5975-49BA-B477-70366EA994B9}"/>
          </ac:spMkLst>
        </pc:spChg>
        <pc:spChg chg="mod">
          <ac:chgData name="Zenos Zenica" userId="de3ee720dba36952" providerId="Windows Live" clId="Web-{24ADB7D4-CCC6-4396-A50F-0A28491CEAE9}" dt="2020-11-23T14:25:36.754" v="137" actId="1076"/>
          <ac:spMkLst>
            <pc:docMk/>
            <pc:sldMk cId="2025455951" sldId="319"/>
            <ac:spMk id="61" creationId="{78CCA143-2DD7-4C11-BD53-3B598DB66D2F}"/>
          </ac:spMkLst>
        </pc:spChg>
        <pc:spChg chg="mod">
          <ac:chgData name="Zenos Zenica" userId="de3ee720dba36952" providerId="Windows Live" clId="Web-{24ADB7D4-CCC6-4396-A50F-0A28491CEAE9}" dt="2020-11-23T14:23:22.063" v="118" actId="1076"/>
          <ac:spMkLst>
            <pc:docMk/>
            <pc:sldMk cId="2025455951" sldId="319"/>
            <ac:spMk id="62" creationId="{21DD1B98-6F13-4CBF-981B-768F20C059D3}"/>
          </ac:spMkLst>
        </pc:spChg>
        <pc:spChg chg="mod">
          <ac:chgData name="Zenos Zenica" userId="de3ee720dba36952" providerId="Windows Live" clId="Web-{24ADB7D4-CCC6-4396-A50F-0A28491CEAE9}" dt="2020-11-23T14:24:25.549" v="124"/>
          <ac:spMkLst>
            <pc:docMk/>
            <pc:sldMk cId="2025455951" sldId="319"/>
            <ac:spMk id="63" creationId="{29DD96F9-21FF-4B97-812F-268C253996F1}"/>
          </ac:spMkLst>
        </pc:spChg>
        <pc:spChg chg="mod">
          <ac:chgData name="Zenos Zenica" userId="de3ee720dba36952" providerId="Windows Live" clId="Web-{24ADB7D4-CCC6-4396-A50F-0A28491CEAE9}" dt="2020-11-23T14:26:13.099" v="146" actId="1076"/>
          <ac:spMkLst>
            <pc:docMk/>
            <pc:sldMk cId="2025455951" sldId="319"/>
            <ac:spMk id="64" creationId="{82000785-4B05-4E11-8F8B-778B196268FB}"/>
          </ac:spMkLst>
        </pc:spChg>
        <pc:spChg chg="mod">
          <ac:chgData name="Zenos Zenica" userId="de3ee720dba36952" providerId="Windows Live" clId="Web-{24ADB7D4-CCC6-4396-A50F-0A28491CEAE9}" dt="2020-11-23T14:26:03.365" v="144" actId="20577"/>
          <ac:spMkLst>
            <pc:docMk/>
            <pc:sldMk cId="2025455951" sldId="319"/>
            <ac:spMk id="65" creationId="{790652BD-A226-41DA-BDDD-A61E716D9ED7}"/>
          </ac:spMkLst>
        </pc:spChg>
        <pc:spChg chg="mod">
          <ac:chgData name="Zenos Zenica" userId="de3ee720dba36952" providerId="Windows Live" clId="Web-{24ADB7D4-CCC6-4396-A50F-0A28491CEAE9}" dt="2020-11-23T14:20:26.699" v="84" actId="20577"/>
          <ac:spMkLst>
            <pc:docMk/>
            <pc:sldMk cId="2025455951" sldId="319"/>
            <ac:spMk id="66" creationId="{5BC8156D-5D0A-4FE8-BD26-092F6DD3D9F0}"/>
          </ac:spMkLst>
        </pc:spChg>
        <pc:grpChg chg="mod">
          <ac:chgData name="Zenos Zenica" userId="de3ee720dba36952" providerId="Windows Live" clId="Web-{24ADB7D4-CCC6-4396-A50F-0A28491CEAE9}" dt="2020-11-23T14:24:46.784" v="127" actId="1076"/>
          <ac:grpSpMkLst>
            <pc:docMk/>
            <pc:sldMk cId="2025455951" sldId="319"/>
            <ac:grpSpMk id="6" creationId="{E12BF028-3F18-4A0D-910A-31226A542013}"/>
          </ac:grpSpMkLst>
        </pc:grpChg>
      </pc:sldChg>
      <pc:sldChg chg="modSp add">
        <pc:chgData name="Zenos Zenica" userId="de3ee720dba36952" providerId="Windows Live" clId="Web-{24ADB7D4-CCC6-4396-A50F-0A28491CEAE9}" dt="2020-11-23T14:31:48.453" v="250" actId="1076"/>
        <pc:sldMkLst>
          <pc:docMk/>
          <pc:sldMk cId="2965161027" sldId="320"/>
        </pc:sldMkLst>
        <pc:spChg chg="mod">
          <ac:chgData name="Zenos Zenica" userId="de3ee720dba36952" providerId="Windows Live" clId="Web-{24ADB7D4-CCC6-4396-A50F-0A28491CEAE9}" dt="2020-11-23T14:31:48.453" v="250" actId="1076"/>
          <ac:spMkLst>
            <pc:docMk/>
            <pc:sldMk cId="2965161027" sldId="320"/>
            <ac:spMk id="16" creationId="{E83E83C3-E01A-44F1-95FF-6540BC8C3EAB}"/>
          </ac:spMkLst>
        </pc:spChg>
        <pc:spChg chg="mod">
          <ac:chgData name="Zenos Zenica" userId="de3ee720dba36952" providerId="Windows Live" clId="Web-{24ADB7D4-CCC6-4396-A50F-0A28491CEAE9}" dt="2020-11-23T14:29:36.668" v="202" actId="14100"/>
          <ac:spMkLst>
            <pc:docMk/>
            <pc:sldMk cId="2965161027" sldId="320"/>
            <ac:spMk id="23" creationId="{45A0FE69-72F5-4A79-AE02-A43F3F7190CD}"/>
          </ac:spMkLst>
        </pc:spChg>
        <pc:spChg chg="mod">
          <ac:chgData name="Zenos Zenica" userId="de3ee720dba36952" providerId="Windows Live" clId="Web-{24ADB7D4-CCC6-4396-A50F-0A28491CEAE9}" dt="2020-11-23T14:29:36.621" v="201" actId="1076"/>
          <ac:spMkLst>
            <pc:docMk/>
            <pc:sldMk cId="2965161027" sldId="320"/>
            <ac:spMk id="24" creationId="{7C25B049-5F8D-4304-9191-08CDED88B907}"/>
          </ac:spMkLst>
        </pc:spChg>
        <pc:spChg chg="mod">
          <ac:chgData name="Zenos Zenica" userId="de3ee720dba36952" providerId="Windows Live" clId="Web-{24ADB7D4-CCC6-4396-A50F-0A28491CEAE9}" dt="2020-11-23T14:28:18.540" v="192" actId="1076"/>
          <ac:spMkLst>
            <pc:docMk/>
            <pc:sldMk cId="2965161027" sldId="320"/>
            <ac:spMk id="25" creationId="{3AECC8B1-9660-4C92-A142-1CB15CEDD314}"/>
          </ac:spMkLst>
        </pc:spChg>
        <pc:spChg chg="mod">
          <ac:chgData name="Zenos Zenica" userId="de3ee720dba36952" providerId="Windows Live" clId="Web-{24ADB7D4-CCC6-4396-A50F-0A28491CEAE9}" dt="2020-11-23T14:29:37.480" v="203" actId="1076"/>
          <ac:spMkLst>
            <pc:docMk/>
            <pc:sldMk cId="2965161027" sldId="320"/>
            <ac:spMk id="27" creationId="{9D2C1986-4F59-4557-B92A-021FDD40E5CD}"/>
          </ac:spMkLst>
        </pc:spChg>
        <pc:spChg chg="mod">
          <ac:chgData name="Zenos Zenica" userId="de3ee720dba36952" providerId="Windows Live" clId="Web-{24ADB7D4-CCC6-4396-A50F-0A28491CEAE9}" dt="2020-11-23T14:29:37.886" v="214" actId="14100"/>
          <ac:spMkLst>
            <pc:docMk/>
            <pc:sldMk cId="2965161027" sldId="320"/>
            <ac:spMk id="28" creationId="{6E2A66DA-AAFA-4E43-A8A6-C08542182F95}"/>
          </ac:spMkLst>
        </pc:spChg>
        <pc:spChg chg="mod">
          <ac:chgData name="Zenos Zenica" userId="de3ee720dba36952" providerId="Windows Live" clId="Web-{24ADB7D4-CCC6-4396-A50F-0A28491CEAE9}" dt="2020-11-23T14:27:32.508" v="175" actId="14100"/>
          <ac:spMkLst>
            <pc:docMk/>
            <pc:sldMk cId="2965161027" sldId="320"/>
            <ac:spMk id="29" creationId="{0F236B4A-D890-4EC9-B558-9E02F0497973}"/>
          </ac:spMkLst>
        </pc:spChg>
        <pc:spChg chg="mod">
          <ac:chgData name="Zenos Zenica" userId="de3ee720dba36952" providerId="Windows Live" clId="Web-{24ADB7D4-CCC6-4396-A50F-0A28491CEAE9}" dt="2020-11-23T14:27:42.664" v="177" actId="1076"/>
          <ac:spMkLst>
            <pc:docMk/>
            <pc:sldMk cId="2965161027" sldId="320"/>
            <ac:spMk id="30" creationId="{E7D447B0-6C13-4816-B9AE-5C70502B44D5}"/>
          </ac:spMkLst>
        </pc:spChg>
        <pc:spChg chg="mod">
          <ac:chgData name="Zenos Zenica" userId="de3ee720dba36952" providerId="Windows Live" clId="Web-{24ADB7D4-CCC6-4396-A50F-0A28491CEAE9}" dt="2020-11-23T14:28:05.556" v="189" actId="1076"/>
          <ac:spMkLst>
            <pc:docMk/>
            <pc:sldMk cId="2965161027" sldId="320"/>
            <ac:spMk id="31" creationId="{7B778120-2DC9-42C5-A665-B02D02270E11}"/>
          </ac:spMkLst>
        </pc:spChg>
        <pc:spChg chg="mod">
          <ac:chgData name="Zenos Zenica" userId="de3ee720dba36952" providerId="Windows Live" clId="Web-{24ADB7D4-CCC6-4396-A50F-0A28491CEAE9}" dt="2020-11-23T14:28:09.040" v="190" actId="1076"/>
          <ac:spMkLst>
            <pc:docMk/>
            <pc:sldMk cId="2965161027" sldId="320"/>
            <ac:spMk id="33" creationId="{7906442B-13FB-4C4C-9EDC-4C16C018050D}"/>
          </ac:spMkLst>
        </pc:spChg>
        <pc:spChg chg="mod">
          <ac:chgData name="Zenos Zenica" userId="de3ee720dba36952" providerId="Windows Live" clId="Web-{24ADB7D4-CCC6-4396-A50F-0A28491CEAE9}" dt="2020-11-23T14:28:00.040" v="186" actId="20577"/>
          <ac:spMkLst>
            <pc:docMk/>
            <pc:sldMk cId="2965161027" sldId="320"/>
            <ac:spMk id="34" creationId="{8F6E910E-0943-41FE-976C-CC73D2EB1A76}"/>
          </ac:spMkLst>
        </pc:spChg>
        <pc:spChg chg="mod">
          <ac:chgData name="Zenos Zenica" userId="de3ee720dba36952" providerId="Windows Live" clId="Web-{24ADB7D4-CCC6-4396-A50F-0A28491CEAE9}" dt="2020-11-23T14:30:11.622" v="220" actId="14100"/>
          <ac:spMkLst>
            <pc:docMk/>
            <pc:sldMk cId="2965161027" sldId="320"/>
            <ac:spMk id="35" creationId="{647E2B95-C802-4ED7-8721-B804429F0331}"/>
          </ac:spMkLst>
        </pc:spChg>
        <pc:spChg chg="mod">
          <ac:chgData name="Zenos Zenica" userId="de3ee720dba36952" providerId="Windows Live" clId="Web-{24ADB7D4-CCC6-4396-A50F-0A28491CEAE9}" dt="2020-11-23T14:30:43.857" v="226" actId="1076"/>
          <ac:spMkLst>
            <pc:docMk/>
            <pc:sldMk cId="2965161027" sldId="320"/>
            <ac:spMk id="36" creationId="{285FC458-EFB1-4D75-B57C-C24A124897A1}"/>
          </ac:spMkLst>
        </pc:spChg>
        <pc:spChg chg="mod">
          <ac:chgData name="Zenos Zenica" userId="de3ee720dba36952" providerId="Windows Live" clId="Web-{24ADB7D4-CCC6-4396-A50F-0A28491CEAE9}" dt="2020-11-23T14:26:35.147" v="159" actId="14100"/>
          <ac:spMkLst>
            <pc:docMk/>
            <pc:sldMk cId="2965161027" sldId="320"/>
            <ac:spMk id="37" creationId="{7346BE2A-D897-4C05-B74D-9B47012AB7F9}"/>
          </ac:spMkLst>
        </pc:spChg>
        <pc:spChg chg="mod">
          <ac:chgData name="Zenos Zenica" userId="de3ee720dba36952" providerId="Windows Live" clId="Web-{24ADB7D4-CCC6-4396-A50F-0A28491CEAE9}" dt="2020-11-23T14:26:35.162" v="160" actId="14100"/>
          <ac:spMkLst>
            <pc:docMk/>
            <pc:sldMk cId="2965161027" sldId="320"/>
            <ac:spMk id="43" creationId="{320AC777-3668-4D7C-8D01-60212166A5A5}"/>
          </ac:spMkLst>
        </pc:spChg>
        <pc:spChg chg="mod">
          <ac:chgData name="Zenos Zenica" userId="de3ee720dba36952" providerId="Windows Live" clId="Web-{24ADB7D4-CCC6-4396-A50F-0A28491CEAE9}" dt="2020-11-23T14:30:58.779" v="231" actId="14100"/>
          <ac:spMkLst>
            <pc:docMk/>
            <pc:sldMk cId="2965161027" sldId="320"/>
            <ac:spMk id="44" creationId="{3CCECADB-2EC2-4FD7-8087-4FD1511C2B51}"/>
          </ac:spMkLst>
        </pc:spChg>
      </pc:sldChg>
      <pc:sldChg chg="modSp add">
        <pc:chgData name="Zenos Zenica" userId="de3ee720dba36952" providerId="Windows Live" clId="Web-{24ADB7D4-CCC6-4396-A50F-0A28491CEAE9}" dt="2020-11-23T14:34:43.833" v="285" actId="1076"/>
        <pc:sldMkLst>
          <pc:docMk/>
          <pc:sldMk cId="2437801432" sldId="321"/>
        </pc:sldMkLst>
        <pc:spChg chg="mod">
          <ac:chgData name="Zenos Zenica" userId="de3ee720dba36952" providerId="Windows Live" clId="Web-{24ADB7D4-CCC6-4396-A50F-0A28491CEAE9}" dt="2020-11-23T14:34:43.833" v="285" actId="1076"/>
          <ac:spMkLst>
            <pc:docMk/>
            <pc:sldMk cId="2437801432" sldId="321"/>
            <ac:spMk id="16" creationId="{E83E83C3-E01A-44F1-95FF-6540BC8C3EAB}"/>
          </ac:spMkLst>
        </pc:spChg>
        <pc:spChg chg="mod">
          <ac:chgData name="Zenos Zenica" userId="de3ee720dba36952" providerId="Windows Live" clId="Web-{24ADB7D4-CCC6-4396-A50F-0A28491CEAE9}" dt="2020-11-23T14:33:40.987" v="267" actId="1076"/>
          <ac:spMkLst>
            <pc:docMk/>
            <pc:sldMk cId="2437801432" sldId="321"/>
            <ac:spMk id="21" creationId="{E3E1D45F-C3DB-4C2C-9BD9-D0ED318F7971}"/>
          </ac:spMkLst>
        </pc:spChg>
        <pc:spChg chg="mod">
          <ac:chgData name="Zenos Zenica" userId="de3ee720dba36952" providerId="Windows Live" clId="Web-{24ADB7D4-CCC6-4396-A50F-0A28491CEAE9}" dt="2020-11-23T14:33:36.612" v="266" actId="1076"/>
          <ac:spMkLst>
            <pc:docMk/>
            <pc:sldMk cId="2437801432" sldId="321"/>
            <ac:spMk id="26" creationId="{E42323D5-61D2-4C36-8CAC-914D9A0BE683}"/>
          </ac:spMkLst>
        </pc:spChg>
        <pc:spChg chg="mod">
          <ac:chgData name="Zenos Zenica" userId="de3ee720dba36952" providerId="Windows Live" clId="Web-{24ADB7D4-CCC6-4396-A50F-0A28491CEAE9}" dt="2020-11-23T14:33:33.206" v="265" actId="1076"/>
          <ac:spMkLst>
            <pc:docMk/>
            <pc:sldMk cId="2437801432" sldId="321"/>
            <ac:spMk id="32" creationId="{68FF770E-5432-4219-8467-E0C7E8C2981C}"/>
          </ac:spMkLst>
        </pc:spChg>
        <pc:spChg chg="mod">
          <ac:chgData name="Zenos Zenica" userId="de3ee720dba36952" providerId="Windows Live" clId="Web-{24ADB7D4-CCC6-4396-A50F-0A28491CEAE9}" dt="2020-11-23T14:33:50.769" v="269" actId="1076"/>
          <ac:spMkLst>
            <pc:docMk/>
            <pc:sldMk cId="2437801432" sldId="321"/>
            <ac:spMk id="51" creationId="{1E04ACF3-59B5-48F9-B9F8-6B8F95B01226}"/>
          </ac:spMkLst>
        </pc:spChg>
        <pc:spChg chg="mod">
          <ac:chgData name="Zenos Zenica" userId="de3ee720dba36952" providerId="Windows Live" clId="Web-{24ADB7D4-CCC6-4396-A50F-0A28491CEAE9}" dt="2020-11-23T14:33:13.830" v="262" actId="1076"/>
          <ac:spMkLst>
            <pc:docMk/>
            <pc:sldMk cId="2437801432" sldId="321"/>
            <ac:spMk id="63" creationId="{27BA9DF7-DCA4-4B9D-9A6D-240D4E91108C}"/>
          </ac:spMkLst>
        </pc:spChg>
        <pc:spChg chg="mod">
          <ac:chgData name="Zenos Zenica" userId="de3ee720dba36952" providerId="Windows Live" clId="Web-{24ADB7D4-CCC6-4396-A50F-0A28491CEAE9}" dt="2020-11-23T14:33:08.424" v="261" actId="1076"/>
          <ac:spMkLst>
            <pc:docMk/>
            <pc:sldMk cId="2437801432" sldId="321"/>
            <ac:spMk id="65" creationId="{1C094B38-AE41-40A7-9C5E-89601D310139}"/>
          </ac:spMkLst>
        </pc:spChg>
        <pc:spChg chg="mod">
          <ac:chgData name="Zenos Zenica" userId="de3ee720dba36952" providerId="Windows Live" clId="Web-{24ADB7D4-CCC6-4396-A50F-0A28491CEAE9}" dt="2020-11-23T14:32:59.986" v="260" actId="1076"/>
          <ac:spMkLst>
            <pc:docMk/>
            <pc:sldMk cId="2437801432" sldId="321"/>
            <ac:spMk id="67" creationId="{C999ABAB-D41E-43EF-9A40-6FE3F3D90D0D}"/>
          </ac:spMkLst>
        </pc:spChg>
        <pc:spChg chg="mod">
          <ac:chgData name="Zenos Zenica" userId="de3ee720dba36952" providerId="Windows Live" clId="Web-{24ADB7D4-CCC6-4396-A50F-0A28491CEAE9}" dt="2020-11-23T14:32:55.158" v="259" actId="1076"/>
          <ac:spMkLst>
            <pc:docMk/>
            <pc:sldMk cId="2437801432" sldId="321"/>
            <ac:spMk id="69" creationId="{D41783AF-E51D-48C2-9CBE-4F3A27672F8F}"/>
          </ac:spMkLst>
        </pc:spChg>
        <pc:spChg chg="mod">
          <ac:chgData name="Zenos Zenica" userId="de3ee720dba36952" providerId="Windows Live" clId="Web-{24ADB7D4-CCC6-4396-A50F-0A28491CEAE9}" dt="2020-11-23T14:32:50.189" v="258" actId="1076"/>
          <ac:spMkLst>
            <pc:docMk/>
            <pc:sldMk cId="2437801432" sldId="321"/>
            <ac:spMk id="71" creationId="{2432F471-9C8C-4EA8-8A91-20104E13C823}"/>
          </ac:spMkLst>
        </pc:spChg>
        <pc:spChg chg="mod">
          <ac:chgData name="Zenos Zenica" userId="de3ee720dba36952" providerId="Windows Live" clId="Web-{24ADB7D4-CCC6-4396-A50F-0A28491CEAE9}" dt="2020-11-23T14:32:46.501" v="257" actId="1076"/>
          <ac:spMkLst>
            <pc:docMk/>
            <pc:sldMk cId="2437801432" sldId="321"/>
            <ac:spMk id="73" creationId="{000BF3B7-154B-4B9C-ABF6-1A2D69D4FA95}"/>
          </ac:spMkLst>
        </pc:spChg>
        <pc:spChg chg="mod">
          <ac:chgData name="Zenos Zenica" userId="de3ee720dba36952" providerId="Windows Live" clId="Web-{24ADB7D4-CCC6-4396-A50F-0A28491CEAE9}" dt="2020-11-23T14:32:42.657" v="256" actId="1076"/>
          <ac:spMkLst>
            <pc:docMk/>
            <pc:sldMk cId="2437801432" sldId="321"/>
            <ac:spMk id="75" creationId="{E8A73395-91BB-4C4B-8B23-758BA381F1BA}"/>
          </ac:spMkLst>
        </pc:spChg>
        <pc:spChg chg="mod">
          <ac:chgData name="Zenos Zenica" userId="de3ee720dba36952" providerId="Windows Live" clId="Web-{24ADB7D4-CCC6-4396-A50F-0A28491CEAE9}" dt="2020-11-23T14:32:38.126" v="255" actId="1076"/>
          <ac:spMkLst>
            <pc:docMk/>
            <pc:sldMk cId="2437801432" sldId="321"/>
            <ac:spMk id="77" creationId="{98EA5BD5-6BEA-47F6-8AB9-A416E522352B}"/>
          </ac:spMkLst>
        </pc:spChg>
        <pc:spChg chg="mod">
          <ac:chgData name="Zenos Zenica" userId="de3ee720dba36952" providerId="Windows Live" clId="Web-{24ADB7D4-CCC6-4396-A50F-0A28491CEAE9}" dt="2020-11-23T14:32:33.501" v="254" actId="1076"/>
          <ac:spMkLst>
            <pc:docMk/>
            <pc:sldMk cId="2437801432" sldId="321"/>
            <ac:spMk id="81" creationId="{167AA7F2-DF88-49B8-A914-A0B065000C96}"/>
          </ac:spMkLst>
        </pc:spChg>
        <pc:spChg chg="mod">
          <ac:chgData name="Zenos Zenica" userId="de3ee720dba36952" providerId="Windows Live" clId="Web-{24ADB7D4-CCC6-4396-A50F-0A28491CEAE9}" dt="2020-11-23T14:33:44.456" v="268" actId="1076"/>
          <ac:spMkLst>
            <pc:docMk/>
            <pc:sldMk cId="2437801432" sldId="321"/>
            <ac:spMk id="101" creationId="{7E4BF5E8-0F01-4230-9BD8-FE7916160986}"/>
          </ac:spMkLst>
        </pc:spChg>
        <pc:spChg chg="mod">
          <ac:chgData name="Zenos Zenica" userId="de3ee720dba36952" providerId="Windows Live" clId="Web-{24ADB7D4-CCC6-4396-A50F-0A28491CEAE9}" dt="2020-11-23T14:33:20.268" v="263" actId="1076"/>
          <ac:spMkLst>
            <pc:docMk/>
            <pc:sldMk cId="2437801432" sldId="321"/>
            <ac:spMk id="102" creationId="{F78EB88B-14CD-41DE-976C-EC5300EF26CE}"/>
          </ac:spMkLst>
        </pc:spChg>
        <pc:spChg chg="mod">
          <ac:chgData name="Zenos Zenica" userId="de3ee720dba36952" providerId="Windows Live" clId="Web-{24ADB7D4-CCC6-4396-A50F-0A28491CEAE9}" dt="2020-11-23T14:33:25.565" v="264" actId="1076"/>
          <ac:spMkLst>
            <pc:docMk/>
            <pc:sldMk cId="2437801432" sldId="321"/>
            <ac:spMk id="103" creationId="{F939531B-4221-4CA6-A0FC-E9329DB88F89}"/>
          </ac:spMkLst>
        </pc:spChg>
        <pc:graphicFrameChg chg="mod">
          <ac:chgData name="Zenos Zenica" userId="de3ee720dba36952" providerId="Windows Live" clId="Web-{24ADB7D4-CCC6-4396-A50F-0A28491CEAE9}" dt="2020-11-23T14:32:21.969" v="253" actId="1076"/>
          <ac:graphicFrameMkLst>
            <pc:docMk/>
            <pc:sldMk cId="2437801432" sldId="321"/>
            <ac:graphicFrameMk id="99" creationId="{C3A81E58-37ED-48CF-8ADB-51DD9946B3F9}"/>
          </ac:graphicFrameMkLst>
        </pc:graphicFrameChg>
        <pc:cxnChg chg="mod">
          <ac:chgData name="Zenos Zenica" userId="de3ee720dba36952" providerId="Windows Live" clId="Web-{24ADB7D4-CCC6-4396-A50F-0A28491CEAE9}" dt="2020-11-23T14:34:13.676" v="272" actId="1076"/>
          <ac:cxnSpMkLst>
            <pc:docMk/>
            <pc:sldMk cId="2437801432" sldId="321"/>
            <ac:cxnSpMk id="9" creationId="{BFDE964B-FAA2-49AA-B3BB-27BF13342C51}"/>
          </ac:cxnSpMkLst>
        </pc:cxnChg>
        <pc:cxnChg chg="mod">
          <ac:chgData name="Zenos Zenica" userId="de3ee720dba36952" providerId="Windows Live" clId="Web-{24ADB7D4-CCC6-4396-A50F-0A28491CEAE9}" dt="2020-11-23T14:34:18.770" v="273" actId="1076"/>
          <ac:cxnSpMkLst>
            <pc:docMk/>
            <pc:sldMk cId="2437801432" sldId="321"/>
            <ac:cxnSpMk id="100" creationId="{02BF95E7-F42A-4A9A-8F9D-B0BFA3D7CAF8}"/>
          </ac:cxnSpMkLst>
        </pc:cxnChg>
      </pc:sldChg>
      <pc:sldChg chg="modSp add">
        <pc:chgData name="Zenos Zenica" userId="de3ee720dba36952" providerId="Windows Live" clId="Web-{24ADB7D4-CCC6-4396-A50F-0A28491CEAE9}" dt="2020-11-23T14:37:29.760" v="346" actId="1076"/>
        <pc:sldMkLst>
          <pc:docMk/>
          <pc:sldMk cId="3975465119" sldId="322"/>
        </pc:sldMkLst>
        <pc:spChg chg="mod">
          <ac:chgData name="Zenos Zenica" userId="de3ee720dba36952" providerId="Windows Live" clId="Web-{24ADB7D4-CCC6-4396-A50F-0A28491CEAE9}" dt="2020-11-23T14:37:29.760" v="346" actId="1076"/>
          <ac:spMkLst>
            <pc:docMk/>
            <pc:sldMk cId="3975465119" sldId="322"/>
            <ac:spMk id="16" creationId="{E83E83C3-E01A-44F1-95FF-6540BC8C3EAB}"/>
          </ac:spMkLst>
        </pc:spChg>
        <pc:spChg chg="mod">
          <ac:chgData name="Zenos Zenica" userId="de3ee720dba36952" providerId="Windows Live" clId="Web-{24ADB7D4-CCC6-4396-A50F-0A28491CEAE9}" dt="2020-11-23T14:36:24.476" v="319" actId="20577"/>
          <ac:spMkLst>
            <pc:docMk/>
            <pc:sldMk cId="3975465119" sldId="322"/>
            <ac:spMk id="51" creationId="{1E04ACF3-59B5-48F9-B9F8-6B8F95B01226}"/>
          </ac:spMkLst>
        </pc:spChg>
        <pc:graphicFrameChg chg="mod modGraphic">
          <ac:chgData name="Zenos Zenica" userId="de3ee720dba36952" providerId="Windows Live" clId="Web-{24ADB7D4-CCC6-4396-A50F-0A28491CEAE9}" dt="2020-11-23T14:36:30.180" v="322"/>
          <ac:graphicFrameMkLst>
            <pc:docMk/>
            <pc:sldMk cId="3975465119" sldId="322"/>
            <ac:graphicFrameMk id="27" creationId="{C9872CAE-D37F-49B7-A93E-4D93FC7A3F74}"/>
          </ac:graphicFrameMkLst>
        </pc:graphicFrameChg>
      </pc:sldChg>
      <pc:sldChg chg="modSp add">
        <pc:chgData name="Zenos Zenica" userId="de3ee720dba36952" providerId="Windows Live" clId="Web-{24ADB7D4-CCC6-4396-A50F-0A28491CEAE9}" dt="2020-11-23T14:38:48.324" v="372" actId="20577"/>
        <pc:sldMkLst>
          <pc:docMk/>
          <pc:sldMk cId="2351763323" sldId="323"/>
        </pc:sldMkLst>
        <pc:spChg chg="mod">
          <ac:chgData name="Zenos Zenica" userId="de3ee720dba36952" providerId="Windows Live" clId="Web-{24ADB7D4-CCC6-4396-A50F-0A28491CEAE9}" dt="2020-11-23T14:38:48.324" v="372" actId="20577"/>
          <ac:spMkLst>
            <pc:docMk/>
            <pc:sldMk cId="2351763323" sldId="323"/>
            <ac:spMk id="16" creationId="{E83E83C3-E01A-44F1-95FF-6540BC8C3EAB}"/>
          </ac:spMkLst>
        </pc:spChg>
        <pc:spChg chg="mod">
          <ac:chgData name="Zenos Zenica" userId="de3ee720dba36952" providerId="Windows Live" clId="Web-{24ADB7D4-CCC6-4396-A50F-0A28491CEAE9}" dt="2020-11-23T14:37:42.026" v="347"/>
          <ac:spMkLst>
            <pc:docMk/>
            <pc:sldMk cId="2351763323" sldId="323"/>
            <ac:spMk id="70" creationId="{779F8CBA-9AB7-4F85-A52F-3C25A6D13AD1}"/>
          </ac:spMkLst>
        </pc:spChg>
        <pc:spChg chg="mod">
          <ac:chgData name="Zenos Zenica" userId="de3ee720dba36952" providerId="Windows Live" clId="Web-{24ADB7D4-CCC6-4396-A50F-0A28491CEAE9}" dt="2020-11-23T14:37:42.057" v="348"/>
          <ac:spMkLst>
            <pc:docMk/>
            <pc:sldMk cId="2351763323" sldId="323"/>
            <ac:spMk id="71" creationId="{8C6B0BBA-ED2F-480B-870B-61D8E4D22F7C}"/>
          </ac:spMkLst>
        </pc:spChg>
        <pc:spChg chg="mod">
          <ac:chgData name="Zenos Zenica" userId="de3ee720dba36952" providerId="Windows Live" clId="Web-{24ADB7D4-CCC6-4396-A50F-0A28491CEAE9}" dt="2020-11-23T14:37:42.088" v="349"/>
          <ac:spMkLst>
            <pc:docMk/>
            <pc:sldMk cId="2351763323" sldId="323"/>
            <ac:spMk id="72" creationId="{520E7A87-8385-45E3-995B-453DF7A9A74D}"/>
          </ac:spMkLst>
        </pc:spChg>
        <pc:spChg chg="mod">
          <ac:chgData name="Zenos Zenica" userId="de3ee720dba36952" providerId="Windows Live" clId="Web-{24ADB7D4-CCC6-4396-A50F-0A28491CEAE9}" dt="2020-11-23T14:38:17.730" v="362" actId="1076"/>
          <ac:spMkLst>
            <pc:docMk/>
            <pc:sldMk cId="2351763323" sldId="323"/>
            <ac:spMk id="73" creationId="{22FB9E40-3009-4F70-9FE6-743E77B97F98}"/>
          </ac:spMkLst>
        </pc:spChg>
        <pc:spChg chg="mod">
          <ac:chgData name="Zenos Zenica" userId="de3ee720dba36952" providerId="Windows Live" clId="Web-{24ADB7D4-CCC6-4396-A50F-0A28491CEAE9}" dt="2020-11-23T14:37:54.448" v="355" actId="1076"/>
          <ac:spMkLst>
            <pc:docMk/>
            <pc:sldMk cId="2351763323" sldId="323"/>
            <ac:spMk id="76" creationId="{8AA6FE4B-D876-46E0-B0D4-4AF9EA19CD92}"/>
          </ac:spMkLst>
        </pc:spChg>
        <pc:spChg chg="mod">
          <ac:chgData name="Zenos Zenica" userId="de3ee720dba36952" providerId="Windows Live" clId="Web-{24ADB7D4-CCC6-4396-A50F-0A28491CEAE9}" dt="2020-11-23T14:37:42.166" v="352"/>
          <ac:spMkLst>
            <pc:docMk/>
            <pc:sldMk cId="2351763323" sldId="323"/>
            <ac:spMk id="77" creationId="{F7B5B3D8-814A-4123-AA47-82501C1B8462}"/>
          </ac:spMkLst>
        </pc:spChg>
        <pc:spChg chg="mod">
          <ac:chgData name="Zenos Zenica" userId="de3ee720dba36952" providerId="Windows Live" clId="Web-{24ADB7D4-CCC6-4396-A50F-0A28491CEAE9}" dt="2020-11-23T14:37:42.197" v="353"/>
          <ac:spMkLst>
            <pc:docMk/>
            <pc:sldMk cId="2351763323" sldId="323"/>
            <ac:spMk id="78" creationId="{D2AC08E5-C080-4291-8AC7-B4604958391D}"/>
          </ac:spMkLst>
        </pc:spChg>
        <pc:spChg chg="mod">
          <ac:chgData name="Zenos Zenica" userId="de3ee720dba36952" providerId="Windows Live" clId="Web-{24ADB7D4-CCC6-4396-A50F-0A28491CEAE9}" dt="2020-11-23T14:37:42.229" v="354"/>
          <ac:spMkLst>
            <pc:docMk/>
            <pc:sldMk cId="2351763323" sldId="323"/>
            <ac:spMk id="79" creationId="{80E87F8D-153F-4DF7-84C3-39F5A9511F9C}"/>
          </ac:spMkLst>
        </pc:spChg>
      </pc:sldChg>
      <pc:sldChg chg="modSp add">
        <pc:chgData name="Zenos Zenica" userId="de3ee720dba36952" providerId="Windows Live" clId="Web-{24ADB7D4-CCC6-4396-A50F-0A28491CEAE9}" dt="2020-11-23T14:44:42.382" v="470" actId="1076"/>
        <pc:sldMkLst>
          <pc:docMk/>
          <pc:sldMk cId="538510877" sldId="324"/>
        </pc:sldMkLst>
        <pc:spChg chg="mod">
          <ac:chgData name="Zenos Zenica" userId="de3ee720dba36952" providerId="Windows Live" clId="Web-{24ADB7D4-CCC6-4396-A50F-0A28491CEAE9}" dt="2020-11-23T14:44:42.382" v="470" actId="1076"/>
          <ac:spMkLst>
            <pc:docMk/>
            <pc:sldMk cId="538510877" sldId="324"/>
            <ac:spMk id="16" creationId="{E83E83C3-E01A-44F1-95FF-6540BC8C3EAB}"/>
          </ac:spMkLst>
        </pc:spChg>
        <pc:spChg chg="mod">
          <ac:chgData name="Zenos Zenica" userId="de3ee720dba36952" providerId="Windows Live" clId="Web-{24ADB7D4-CCC6-4396-A50F-0A28491CEAE9}" dt="2020-11-23T14:44:32.834" v="468" actId="1076"/>
          <ac:spMkLst>
            <pc:docMk/>
            <pc:sldMk cId="538510877" sldId="324"/>
            <ac:spMk id="51" creationId="{1E04ACF3-59B5-48F9-B9F8-6B8F95B01226}"/>
          </ac:spMkLst>
        </pc:spChg>
        <pc:spChg chg="mod">
          <ac:chgData name="Zenos Zenica" userId="de3ee720dba36952" providerId="Windows Live" clId="Web-{24ADB7D4-CCC6-4396-A50F-0A28491CEAE9}" dt="2020-11-23T14:44:19.350" v="465" actId="20577"/>
          <ac:spMkLst>
            <pc:docMk/>
            <pc:sldMk cId="538510877" sldId="324"/>
            <ac:spMk id="85" creationId="{6F24E37D-D0C8-4417-A12A-AF6C3A5B414D}"/>
          </ac:spMkLst>
        </pc:spChg>
        <pc:spChg chg="mod">
          <ac:chgData name="Zenos Zenica" userId="de3ee720dba36952" providerId="Windows Live" clId="Web-{24ADB7D4-CCC6-4396-A50F-0A28491CEAE9}" dt="2020-11-23T14:42:28.675" v="433" actId="20577"/>
          <ac:spMkLst>
            <pc:docMk/>
            <pc:sldMk cId="538510877" sldId="324"/>
            <ac:spMk id="86" creationId="{04AEFB48-66AD-4F4A-B355-E2444F8FD146}"/>
          </ac:spMkLst>
        </pc:spChg>
        <pc:spChg chg="mod">
          <ac:chgData name="Zenos Zenica" userId="de3ee720dba36952" providerId="Windows Live" clId="Web-{24ADB7D4-CCC6-4396-A50F-0A28491CEAE9}" dt="2020-11-23T14:43:59.849" v="460" actId="1076"/>
          <ac:spMkLst>
            <pc:docMk/>
            <pc:sldMk cId="538510877" sldId="324"/>
            <ac:spMk id="87" creationId="{CC4D6085-D1AD-47D2-A7B4-747917756260}"/>
          </ac:spMkLst>
        </pc:spChg>
        <pc:spChg chg="mod">
          <ac:chgData name="Zenos Zenica" userId="de3ee720dba36952" providerId="Windows Live" clId="Web-{24ADB7D4-CCC6-4396-A50F-0A28491CEAE9}" dt="2020-11-23T14:43:53.802" v="459" actId="1076"/>
          <ac:spMkLst>
            <pc:docMk/>
            <pc:sldMk cId="538510877" sldId="324"/>
            <ac:spMk id="88" creationId="{AEC310DD-2A90-4D25-AC30-C6034B798CCD}"/>
          </ac:spMkLst>
        </pc:spChg>
        <pc:spChg chg="mod">
          <ac:chgData name="Zenos Zenica" userId="de3ee720dba36952" providerId="Windows Live" clId="Web-{24ADB7D4-CCC6-4396-A50F-0A28491CEAE9}" dt="2020-11-23T14:43:49.599" v="458" actId="1076"/>
          <ac:spMkLst>
            <pc:docMk/>
            <pc:sldMk cId="538510877" sldId="324"/>
            <ac:spMk id="90" creationId="{8392FCB5-6B9B-44B7-B67B-01224C654983}"/>
          </ac:spMkLst>
        </pc:spChg>
        <pc:spChg chg="mod">
          <ac:chgData name="Zenos Zenica" userId="de3ee720dba36952" providerId="Windows Live" clId="Web-{24ADB7D4-CCC6-4396-A50F-0A28491CEAE9}" dt="2020-11-23T14:43:46.458" v="457" actId="1076"/>
          <ac:spMkLst>
            <pc:docMk/>
            <pc:sldMk cId="538510877" sldId="324"/>
            <ac:spMk id="91" creationId="{AFFFA1E9-4D7C-40EB-9AEC-AEB7976FD31C}"/>
          </ac:spMkLst>
        </pc:spChg>
        <pc:spChg chg="mod">
          <ac:chgData name="Zenos Zenica" userId="de3ee720dba36952" providerId="Windows Live" clId="Web-{24ADB7D4-CCC6-4396-A50F-0A28491CEAE9}" dt="2020-11-23T14:43:43.599" v="456" actId="1076"/>
          <ac:spMkLst>
            <pc:docMk/>
            <pc:sldMk cId="538510877" sldId="324"/>
            <ac:spMk id="92" creationId="{843E86D9-9494-4F16-917A-256218EB9B4B}"/>
          </ac:spMkLst>
        </pc:spChg>
        <pc:spChg chg="mod">
          <ac:chgData name="Zenos Zenica" userId="de3ee720dba36952" providerId="Windows Live" clId="Web-{24ADB7D4-CCC6-4396-A50F-0A28491CEAE9}" dt="2020-11-23T14:43:40.083" v="455" actId="1076"/>
          <ac:spMkLst>
            <pc:docMk/>
            <pc:sldMk cId="538510877" sldId="324"/>
            <ac:spMk id="93" creationId="{6963C93B-661D-49FC-82A7-D9FC702C7EB4}"/>
          </ac:spMkLst>
        </pc:spChg>
        <pc:spChg chg="mod">
          <ac:chgData name="Zenos Zenica" userId="de3ee720dba36952" providerId="Windows Live" clId="Web-{24ADB7D4-CCC6-4396-A50F-0A28491CEAE9}" dt="2020-11-23T14:43:36.973" v="454" actId="1076"/>
          <ac:spMkLst>
            <pc:docMk/>
            <pc:sldMk cId="538510877" sldId="324"/>
            <ac:spMk id="94" creationId="{0D70CDCC-05EC-458E-A4EA-BD13F65FC67D}"/>
          </ac:spMkLst>
        </pc:spChg>
        <pc:spChg chg="mod">
          <ac:chgData name="Zenos Zenica" userId="de3ee720dba36952" providerId="Windows Live" clId="Web-{24ADB7D4-CCC6-4396-A50F-0A28491CEAE9}" dt="2020-11-23T14:43:34.489" v="453" actId="1076"/>
          <ac:spMkLst>
            <pc:docMk/>
            <pc:sldMk cId="538510877" sldId="324"/>
            <ac:spMk id="95" creationId="{247EAD57-A99B-4633-B71B-081C03EC65F2}"/>
          </ac:spMkLst>
        </pc:spChg>
        <pc:graphicFrameChg chg="mod">
          <ac:chgData name="Zenos Zenica" userId="de3ee720dba36952" providerId="Windows Live" clId="Web-{24ADB7D4-CCC6-4396-A50F-0A28491CEAE9}" dt="2020-11-23T14:43:30.161" v="452" actId="14100"/>
          <ac:graphicFrameMkLst>
            <pc:docMk/>
            <pc:sldMk cId="538510877" sldId="324"/>
            <ac:graphicFrameMk id="105" creationId="{03504851-84D5-41C8-B163-B45F891A8FE9}"/>
          </ac:graphicFrameMkLst>
        </pc:graphicFrameChg>
      </pc:sldChg>
      <pc:sldChg chg="modSp add">
        <pc:chgData name="Zenos Zenica" userId="de3ee720dba36952" providerId="Windows Live" clId="Web-{24ADB7D4-CCC6-4396-A50F-0A28491CEAE9}" dt="2020-11-23T14:45:34.071" v="509" actId="1076"/>
        <pc:sldMkLst>
          <pc:docMk/>
          <pc:sldMk cId="1359566160" sldId="325"/>
        </pc:sldMkLst>
        <pc:spChg chg="mod">
          <ac:chgData name="Zenos Zenica" userId="de3ee720dba36952" providerId="Windows Live" clId="Web-{24ADB7D4-CCC6-4396-A50F-0A28491CEAE9}" dt="2020-11-23T14:45:34.071" v="509" actId="1076"/>
          <ac:spMkLst>
            <pc:docMk/>
            <pc:sldMk cId="1359566160" sldId="325"/>
            <ac:spMk id="16" creationId="{E83E83C3-E01A-44F1-95FF-6540BC8C3EAB}"/>
          </ac:spMkLst>
        </pc:spChg>
        <pc:graphicFrameChg chg="mod modGraphic">
          <ac:chgData name="Zenos Zenica" userId="de3ee720dba36952" providerId="Windows Live" clId="Web-{24ADB7D4-CCC6-4396-A50F-0A28491CEAE9}" dt="2020-11-23T14:45:02.491" v="496"/>
          <ac:graphicFrameMkLst>
            <pc:docMk/>
            <pc:sldMk cId="1359566160" sldId="325"/>
            <ac:graphicFrameMk id="5" creationId="{F4ECBF54-7B9B-4D24-9D2A-FAEF7409EEB9}"/>
          </ac:graphicFrameMkLst>
        </pc:graphicFrameChg>
      </pc:sldChg>
      <pc:sldChg chg="modSp add">
        <pc:chgData name="Zenos Zenica" userId="de3ee720dba36952" providerId="Windows Live" clId="Web-{24ADB7D4-CCC6-4396-A50F-0A28491CEAE9}" dt="2020-11-23T14:51:47.597" v="613" actId="1076"/>
        <pc:sldMkLst>
          <pc:docMk/>
          <pc:sldMk cId="461680097" sldId="326"/>
        </pc:sldMkLst>
        <pc:spChg chg="mod">
          <ac:chgData name="Zenos Zenica" userId="de3ee720dba36952" providerId="Windows Live" clId="Web-{24ADB7D4-CCC6-4396-A50F-0A28491CEAE9}" dt="2020-11-23T14:46:35.635" v="553" actId="14100"/>
          <ac:spMkLst>
            <pc:docMk/>
            <pc:sldMk cId="461680097" sldId="326"/>
            <ac:spMk id="22" creationId="{E36CE1A6-34CA-443B-A89B-ECF78569B1F1}"/>
          </ac:spMkLst>
        </pc:spChg>
        <pc:spChg chg="mod">
          <ac:chgData name="Zenos Zenica" userId="de3ee720dba36952" providerId="Windows Live" clId="Web-{24ADB7D4-CCC6-4396-A50F-0A28491CEAE9}" dt="2020-11-23T14:46:48.588" v="555" actId="1076"/>
          <ac:spMkLst>
            <pc:docMk/>
            <pc:sldMk cId="461680097" sldId="326"/>
            <ac:spMk id="23" creationId="{00445977-4B7E-4F07-96BA-CE5FE0CD1165}"/>
          </ac:spMkLst>
        </pc:spChg>
        <pc:spChg chg="mod">
          <ac:chgData name="Zenos Zenica" userId="de3ee720dba36952" providerId="Windows Live" clId="Web-{24ADB7D4-CCC6-4396-A50F-0A28491CEAE9}" dt="2020-11-23T14:45:43.383" v="510" actId="1076"/>
          <ac:spMkLst>
            <pc:docMk/>
            <pc:sldMk cId="461680097" sldId="326"/>
            <ac:spMk id="24" creationId="{E65A818C-FDEE-44D3-A5C8-867F4341888F}"/>
          </ac:spMkLst>
        </pc:spChg>
        <pc:spChg chg="mod">
          <ac:chgData name="Zenos Zenica" userId="de3ee720dba36952" providerId="Windows Live" clId="Web-{24ADB7D4-CCC6-4396-A50F-0A28491CEAE9}" dt="2020-11-23T14:47:02.026" v="557" actId="1076"/>
          <ac:spMkLst>
            <pc:docMk/>
            <pc:sldMk cId="461680097" sldId="326"/>
            <ac:spMk id="27" creationId="{27C38862-9CC6-4EA5-8397-9CAB078218B2}"/>
          </ac:spMkLst>
        </pc:spChg>
        <pc:spChg chg="mod">
          <ac:chgData name="Zenos Zenica" userId="de3ee720dba36952" providerId="Windows Live" clId="Web-{24ADB7D4-CCC6-4396-A50F-0A28491CEAE9}" dt="2020-11-23T14:47:26.089" v="560" actId="1076"/>
          <ac:spMkLst>
            <pc:docMk/>
            <pc:sldMk cId="461680097" sldId="326"/>
            <ac:spMk id="28" creationId="{5EC59DCF-9D02-46DC-B679-0F7F8AD2AEFC}"/>
          </ac:spMkLst>
        </pc:spChg>
        <pc:spChg chg="mod">
          <ac:chgData name="Zenos Zenica" userId="de3ee720dba36952" providerId="Windows Live" clId="Web-{24ADB7D4-CCC6-4396-A50F-0A28491CEAE9}" dt="2020-11-23T14:46:57.307" v="556" actId="1076"/>
          <ac:spMkLst>
            <pc:docMk/>
            <pc:sldMk cId="461680097" sldId="326"/>
            <ac:spMk id="31" creationId="{BB61B264-D519-44B2-812D-62E264C6DDD7}"/>
          </ac:spMkLst>
        </pc:spChg>
        <pc:spChg chg="mod">
          <ac:chgData name="Zenos Zenica" userId="de3ee720dba36952" providerId="Windows Live" clId="Web-{24ADB7D4-CCC6-4396-A50F-0A28491CEAE9}" dt="2020-11-23T14:50:37.595" v="601" actId="1076"/>
          <ac:spMkLst>
            <pc:docMk/>
            <pc:sldMk cId="461680097" sldId="326"/>
            <ac:spMk id="38" creationId="{556974A5-13ED-4986-B886-9A88872920B2}"/>
          </ac:spMkLst>
        </pc:spChg>
        <pc:spChg chg="mod">
          <ac:chgData name="Zenos Zenica" userId="de3ee720dba36952" providerId="Windows Live" clId="Web-{24ADB7D4-CCC6-4396-A50F-0A28491CEAE9}" dt="2020-11-23T14:48:40.029" v="573" actId="1076"/>
          <ac:spMkLst>
            <pc:docMk/>
            <pc:sldMk cId="461680097" sldId="326"/>
            <ac:spMk id="39" creationId="{0D41BA39-8900-41BB-81DF-B91CA5D54585}"/>
          </ac:spMkLst>
        </pc:spChg>
        <pc:spChg chg="mod">
          <ac:chgData name="Zenos Zenica" userId="de3ee720dba36952" providerId="Windows Live" clId="Web-{24ADB7D4-CCC6-4396-A50F-0A28491CEAE9}" dt="2020-11-23T14:48:46.936" v="574" actId="1076"/>
          <ac:spMkLst>
            <pc:docMk/>
            <pc:sldMk cId="461680097" sldId="326"/>
            <ac:spMk id="40" creationId="{9DB246A7-AC23-4949-BDAC-01D3FBA5EDA3}"/>
          </ac:spMkLst>
        </pc:spChg>
        <pc:spChg chg="mod">
          <ac:chgData name="Zenos Zenica" userId="de3ee720dba36952" providerId="Windows Live" clId="Web-{24ADB7D4-CCC6-4396-A50F-0A28491CEAE9}" dt="2020-11-23T14:49:21.546" v="592" actId="20577"/>
          <ac:spMkLst>
            <pc:docMk/>
            <pc:sldMk cId="461680097" sldId="326"/>
            <ac:spMk id="41" creationId="{224A1AA7-6A11-473B-A10C-541AC818AAB5}"/>
          </ac:spMkLst>
        </pc:spChg>
        <pc:spChg chg="mod">
          <ac:chgData name="Zenos Zenica" userId="de3ee720dba36952" providerId="Windows Live" clId="Web-{24ADB7D4-CCC6-4396-A50F-0A28491CEAE9}" dt="2020-11-23T14:48:23.700" v="570" actId="1076"/>
          <ac:spMkLst>
            <pc:docMk/>
            <pc:sldMk cId="461680097" sldId="326"/>
            <ac:spMk id="42" creationId="{340F04BB-594E-439D-BD3F-DB6DF8F7DA2B}"/>
          </ac:spMkLst>
        </pc:spChg>
        <pc:spChg chg="mod">
          <ac:chgData name="Zenos Zenica" userId="de3ee720dba36952" providerId="Windows Live" clId="Web-{24ADB7D4-CCC6-4396-A50F-0A28491CEAE9}" dt="2020-11-23T14:48:11.638" v="567" actId="1076"/>
          <ac:spMkLst>
            <pc:docMk/>
            <pc:sldMk cId="461680097" sldId="326"/>
            <ac:spMk id="43" creationId="{95EA1618-9A86-4D51-B106-49B1A59E088D}"/>
          </ac:spMkLst>
        </pc:spChg>
        <pc:spChg chg="mod">
          <ac:chgData name="Zenos Zenica" userId="de3ee720dba36952" providerId="Windows Live" clId="Web-{24ADB7D4-CCC6-4396-A50F-0A28491CEAE9}" dt="2020-11-23T14:49:37.749" v="596" actId="14100"/>
          <ac:spMkLst>
            <pc:docMk/>
            <pc:sldMk cId="461680097" sldId="326"/>
            <ac:spMk id="44" creationId="{9A101948-E6CE-4A31-B57A-586BD59F57A2}"/>
          </ac:spMkLst>
        </pc:spChg>
        <pc:spChg chg="mod">
          <ac:chgData name="Zenos Zenica" userId="de3ee720dba36952" providerId="Windows Live" clId="Web-{24ADB7D4-CCC6-4396-A50F-0A28491CEAE9}" dt="2020-11-23T14:46:15.869" v="543" actId="14100"/>
          <ac:spMkLst>
            <pc:docMk/>
            <pc:sldMk cId="461680097" sldId="326"/>
            <ac:spMk id="46" creationId="{8EBAE774-B0B6-4EF4-96B0-A9CFE046C7AE}"/>
          </ac:spMkLst>
        </pc:spChg>
        <pc:spChg chg="mod">
          <ac:chgData name="Zenos Zenica" userId="de3ee720dba36952" providerId="Windows Live" clId="Web-{24ADB7D4-CCC6-4396-A50F-0A28491CEAE9}" dt="2020-11-23T14:50:42.611" v="602" actId="1076"/>
          <ac:spMkLst>
            <pc:docMk/>
            <pc:sldMk cId="461680097" sldId="326"/>
            <ac:spMk id="47" creationId="{A6FF8132-CACF-4898-B1EC-E0993D1A55B8}"/>
          </ac:spMkLst>
        </pc:spChg>
        <pc:spChg chg="mod">
          <ac:chgData name="Zenos Zenica" userId="de3ee720dba36952" providerId="Windows Live" clId="Web-{24ADB7D4-CCC6-4396-A50F-0A28491CEAE9}" dt="2020-11-23T14:50:53.252" v="603" actId="1076"/>
          <ac:spMkLst>
            <pc:docMk/>
            <pc:sldMk cId="461680097" sldId="326"/>
            <ac:spMk id="48" creationId="{52712A9E-FF67-4CFF-A2C6-65C2C0EB7610}"/>
          </ac:spMkLst>
        </pc:spChg>
        <pc:spChg chg="mod">
          <ac:chgData name="Zenos Zenica" userId="de3ee720dba36952" providerId="Windows Live" clId="Web-{24ADB7D4-CCC6-4396-A50F-0A28491CEAE9}" dt="2020-11-23T14:50:27.970" v="600" actId="1076"/>
          <ac:spMkLst>
            <pc:docMk/>
            <pc:sldMk cId="461680097" sldId="326"/>
            <ac:spMk id="49" creationId="{70880F57-D28D-49EF-847C-1B57C64031CF}"/>
          </ac:spMkLst>
        </pc:spChg>
        <pc:spChg chg="mod">
          <ac:chgData name="Zenos Zenica" userId="de3ee720dba36952" providerId="Windows Live" clId="Web-{24ADB7D4-CCC6-4396-A50F-0A28491CEAE9}" dt="2020-11-23T14:46:15.540" v="532" actId="14100"/>
          <ac:spMkLst>
            <pc:docMk/>
            <pc:sldMk cId="461680097" sldId="326"/>
            <ac:spMk id="50" creationId="{BF5721FB-3F7B-4EBD-9524-62A76A5BB8F3}"/>
          </ac:spMkLst>
        </pc:spChg>
        <pc:spChg chg="mod">
          <ac:chgData name="Zenos Zenica" userId="de3ee720dba36952" providerId="Windows Live" clId="Web-{24ADB7D4-CCC6-4396-A50F-0A28491CEAE9}" dt="2020-11-23T14:51:26.518" v="609" actId="14100"/>
          <ac:spMkLst>
            <pc:docMk/>
            <pc:sldMk cId="461680097" sldId="326"/>
            <ac:spMk id="52" creationId="{276504A2-0FA3-449A-9AD1-2D1CE6F87451}"/>
          </ac:spMkLst>
        </pc:spChg>
        <pc:spChg chg="mod">
          <ac:chgData name="Zenos Zenica" userId="de3ee720dba36952" providerId="Windows Live" clId="Web-{24ADB7D4-CCC6-4396-A50F-0A28491CEAE9}" dt="2020-11-23T14:51:16.705" v="607" actId="1076"/>
          <ac:spMkLst>
            <pc:docMk/>
            <pc:sldMk cId="461680097" sldId="326"/>
            <ac:spMk id="53" creationId="{7241C04E-2630-4583-9B82-E315BA5FCB44}"/>
          </ac:spMkLst>
        </pc:spChg>
        <pc:spChg chg="mod">
          <ac:chgData name="Zenos Zenica" userId="de3ee720dba36952" providerId="Windows Live" clId="Web-{24ADB7D4-CCC6-4396-A50F-0A28491CEAE9}" dt="2020-11-23T14:51:12.721" v="606" actId="1076"/>
          <ac:spMkLst>
            <pc:docMk/>
            <pc:sldMk cId="461680097" sldId="326"/>
            <ac:spMk id="54" creationId="{38E2D4BB-8AB4-4E59-B683-A30206C7F7BA}"/>
          </ac:spMkLst>
        </pc:spChg>
        <pc:spChg chg="mod">
          <ac:chgData name="Zenos Zenica" userId="de3ee720dba36952" providerId="Windows Live" clId="Web-{24ADB7D4-CCC6-4396-A50F-0A28491CEAE9}" dt="2020-11-23T14:51:47.597" v="613" actId="1076"/>
          <ac:spMkLst>
            <pc:docMk/>
            <pc:sldMk cId="461680097" sldId="326"/>
            <ac:spMk id="55" creationId="{BE1DC0F2-B459-4091-A54F-29B905560B19}"/>
          </ac:spMkLst>
        </pc:spChg>
        <pc:spChg chg="mod">
          <ac:chgData name="Zenos Zenica" userId="de3ee720dba36952" providerId="Windows Live" clId="Web-{24ADB7D4-CCC6-4396-A50F-0A28491CEAE9}" dt="2020-11-23T14:51:41.691" v="612" actId="1076"/>
          <ac:spMkLst>
            <pc:docMk/>
            <pc:sldMk cId="461680097" sldId="326"/>
            <ac:spMk id="56" creationId="{00B405F6-8982-433A-BB4F-B48CF9B7EECB}"/>
          </ac:spMkLst>
        </pc:spChg>
        <pc:spChg chg="mod">
          <ac:chgData name="Zenos Zenica" userId="de3ee720dba36952" providerId="Windows Live" clId="Web-{24ADB7D4-CCC6-4396-A50F-0A28491CEAE9}" dt="2020-11-23T14:46:15.587" v="534" actId="14100"/>
          <ac:spMkLst>
            <pc:docMk/>
            <pc:sldMk cId="461680097" sldId="326"/>
            <ac:spMk id="57" creationId="{10AFC2AE-9E90-40BE-93EA-0CD7636D8DA5}"/>
          </ac:spMkLst>
        </pc:spChg>
      </pc:sldChg>
      <pc:sldChg chg="modSp add">
        <pc:chgData name="Zenos Zenica" userId="de3ee720dba36952" providerId="Windows Live" clId="Web-{24ADB7D4-CCC6-4396-A50F-0A28491CEAE9}" dt="2020-11-23T14:53:11.178" v="632" actId="1076"/>
        <pc:sldMkLst>
          <pc:docMk/>
          <pc:sldMk cId="3362295013" sldId="327"/>
        </pc:sldMkLst>
        <pc:spChg chg="mod">
          <ac:chgData name="Zenos Zenica" userId="de3ee720dba36952" providerId="Windows Live" clId="Web-{24ADB7D4-CCC6-4396-A50F-0A28491CEAE9}" dt="2020-11-23T14:53:11.178" v="632" actId="1076"/>
          <ac:spMkLst>
            <pc:docMk/>
            <pc:sldMk cId="3362295013" sldId="327"/>
            <ac:spMk id="16" creationId="{E83E83C3-E01A-44F1-95FF-6540BC8C3EAB}"/>
          </ac:spMkLst>
        </pc:spChg>
        <pc:spChg chg="mod">
          <ac:chgData name="Zenos Zenica" userId="de3ee720dba36952" providerId="Windows Live" clId="Web-{24ADB7D4-CCC6-4396-A50F-0A28491CEAE9}" dt="2020-11-23T14:52:34.051" v="619" actId="1076"/>
          <ac:spMkLst>
            <pc:docMk/>
            <pc:sldMk cId="3362295013" sldId="327"/>
            <ac:spMk id="17" creationId="{390E0AE5-693A-478E-A429-6FD17C952CCC}"/>
          </ac:spMkLst>
        </pc:spChg>
        <pc:spChg chg="mod">
          <ac:chgData name="Zenos Zenica" userId="de3ee720dba36952" providerId="Windows Live" clId="Web-{24ADB7D4-CCC6-4396-A50F-0A28491CEAE9}" dt="2020-11-23T14:52:21.301" v="614"/>
          <ac:spMkLst>
            <pc:docMk/>
            <pc:sldMk cId="3362295013" sldId="327"/>
            <ac:spMk id="31" creationId="{D01A65AF-E538-451B-B2D1-F535D19269CC}"/>
          </ac:spMkLst>
        </pc:spChg>
        <pc:spChg chg="mod">
          <ac:chgData name="Zenos Zenica" userId="de3ee720dba36952" providerId="Windows Live" clId="Web-{24ADB7D4-CCC6-4396-A50F-0A28491CEAE9}" dt="2020-11-23T14:52:21.348" v="615"/>
          <ac:spMkLst>
            <pc:docMk/>
            <pc:sldMk cId="3362295013" sldId="327"/>
            <ac:spMk id="32" creationId="{A11BAF78-788D-4A99-9262-8C679B10E7A8}"/>
          </ac:spMkLst>
        </pc:spChg>
        <pc:spChg chg="mod">
          <ac:chgData name="Zenos Zenica" userId="de3ee720dba36952" providerId="Windows Live" clId="Web-{24ADB7D4-CCC6-4396-A50F-0A28491CEAE9}" dt="2020-11-23T14:52:21.379" v="616"/>
          <ac:spMkLst>
            <pc:docMk/>
            <pc:sldMk cId="3362295013" sldId="327"/>
            <ac:spMk id="33" creationId="{F1A1AD3D-7852-4FAB-89DC-5112625D17EB}"/>
          </ac:spMkLst>
        </pc:spChg>
        <pc:spChg chg="mod">
          <ac:chgData name="Zenos Zenica" userId="de3ee720dba36952" providerId="Windows Live" clId="Web-{24ADB7D4-CCC6-4396-A50F-0A28491CEAE9}" dt="2020-11-23T14:52:21.411" v="617"/>
          <ac:spMkLst>
            <pc:docMk/>
            <pc:sldMk cId="3362295013" sldId="327"/>
            <ac:spMk id="34" creationId="{9ACF7E41-2253-4DD2-86C3-E896AB8663C3}"/>
          </ac:spMkLst>
        </pc:spChg>
        <pc:spChg chg="mod">
          <ac:chgData name="Zenos Zenica" userId="de3ee720dba36952" providerId="Windows Live" clId="Web-{24ADB7D4-CCC6-4396-A50F-0A28491CEAE9}" dt="2020-11-23T14:52:21.442" v="618"/>
          <ac:spMkLst>
            <pc:docMk/>
            <pc:sldMk cId="3362295013" sldId="327"/>
            <ac:spMk id="35" creationId="{1B2BEF37-3FC2-4691-8F42-0E852E655686}"/>
          </ac:spMkLst>
        </pc:spChg>
      </pc:sldChg>
      <pc:sldChg chg="add">
        <pc:chgData name="Zenos Zenica" userId="de3ee720dba36952" providerId="Windows Live" clId="Web-{24ADB7D4-CCC6-4396-A50F-0A28491CEAE9}" dt="2020-11-23T14:10:15.165" v="10"/>
        <pc:sldMkLst>
          <pc:docMk/>
          <pc:sldMk cId="1605980485" sldId="328"/>
        </pc:sldMkLst>
      </pc:sldChg>
      <pc:sldChg chg="modSp add">
        <pc:chgData name="Zenos Zenica" userId="de3ee720dba36952" providerId="Windows Live" clId="Web-{24ADB7D4-CCC6-4396-A50F-0A28491CEAE9}" dt="2020-11-23T14:54:04.476" v="655" actId="1076"/>
        <pc:sldMkLst>
          <pc:docMk/>
          <pc:sldMk cId="4123285433" sldId="329"/>
        </pc:sldMkLst>
        <pc:spChg chg="mod">
          <ac:chgData name="Zenos Zenica" userId="de3ee720dba36952" providerId="Windows Live" clId="Web-{24ADB7D4-CCC6-4396-A50F-0A28491CEAE9}" dt="2020-11-23T14:54:04.476" v="655" actId="1076"/>
          <ac:spMkLst>
            <pc:docMk/>
            <pc:sldMk cId="4123285433" sldId="329"/>
            <ac:spMk id="16" creationId="{E83E83C3-E01A-44F1-95FF-6540BC8C3EAB}"/>
          </ac:spMkLst>
        </pc:spChg>
        <pc:spChg chg="mod">
          <ac:chgData name="Zenos Zenica" userId="de3ee720dba36952" providerId="Windows Live" clId="Web-{24ADB7D4-CCC6-4396-A50F-0A28491CEAE9}" dt="2020-11-23T14:53:39.928" v="633"/>
          <ac:spMkLst>
            <pc:docMk/>
            <pc:sldMk cId="4123285433" sldId="329"/>
            <ac:spMk id="36" creationId="{3995FD82-BDD4-4C2C-9FFA-0C2D7B1BC237}"/>
          </ac:spMkLst>
        </pc:spChg>
        <pc:spChg chg="mod">
          <ac:chgData name="Zenos Zenica" userId="de3ee720dba36952" providerId="Windows Live" clId="Web-{24ADB7D4-CCC6-4396-A50F-0A28491CEAE9}" dt="2020-11-23T14:53:39.960" v="634"/>
          <ac:spMkLst>
            <pc:docMk/>
            <pc:sldMk cId="4123285433" sldId="329"/>
            <ac:spMk id="38" creationId="{2259A2C7-E986-4072-81C2-DA93C1F6872E}"/>
          </ac:spMkLst>
        </pc:spChg>
        <pc:spChg chg="mod">
          <ac:chgData name="Zenos Zenica" userId="de3ee720dba36952" providerId="Windows Live" clId="Web-{24ADB7D4-CCC6-4396-A50F-0A28491CEAE9}" dt="2020-11-23T14:53:39.975" v="635"/>
          <ac:spMkLst>
            <pc:docMk/>
            <pc:sldMk cId="4123285433" sldId="329"/>
            <ac:spMk id="39" creationId="{02014AC8-A769-43D4-A5F0-77E545B17E3F}"/>
          </ac:spMkLst>
        </pc:spChg>
        <pc:spChg chg="mod">
          <ac:chgData name="Zenos Zenica" userId="de3ee720dba36952" providerId="Windows Live" clId="Web-{24ADB7D4-CCC6-4396-A50F-0A28491CEAE9}" dt="2020-11-23T14:53:39.991" v="636"/>
          <ac:spMkLst>
            <pc:docMk/>
            <pc:sldMk cId="4123285433" sldId="329"/>
            <ac:spMk id="40" creationId="{4D7FAC43-A171-4EDF-93A8-C68AB0CDAF41}"/>
          </ac:spMkLst>
        </pc:spChg>
        <pc:spChg chg="mod">
          <ac:chgData name="Zenos Zenica" userId="de3ee720dba36952" providerId="Windows Live" clId="Web-{24ADB7D4-CCC6-4396-A50F-0A28491CEAE9}" dt="2020-11-23T14:53:40.007" v="637"/>
          <ac:spMkLst>
            <pc:docMk/>
            <pc:sldMk cId="4123285433" sldId="329"/>
            <ac:spMk id="45" creationId="{9B8A5AF8-38C7-4B73-9E0F-8054573F2858}"/>
          </ac:spMkLst>
        </pc:spChg>
        <pc:spChg chg="mod">
          <ac:chgData name="Zenos Zenica" userId="de3ee720dba36952" providerId="Windows Live" clId="Web-{24ADB7D4-CCC6-4396-A50F-0A28491CEAE9}" dt="2020-11-23T14:53:40.022" v="638"/>
          <ac:spMkLst>
            <pc:docMk/>
            <pc:sldMk cId="4123285433" sldId="329"/>
            <ac:spMk id="46" creationId="{B1EE8497-2A6A-49D1-94DB-370D204D3F36}"/>
          </ac:spMkLst>
        </pc:spChg>
        <pc:spChg chg="mod">
          <ac:chgData name="Zenos Zenica" userId="de3ee720dba36952" providerId="Windows Live" clId="Web-{24ADB7D4-CCC6-4396-A50F-0A28491CEAE9}" dt="2020-11-23T14:53:40.038" v="639"/>
          <ac:spMkLst>
            <pc:docMk/>
            <pc:sldMk cId="4123285433" sldId="329"/>
            <ac:spMk id="48" creationId="{47EB6815-20F4-40C9-A966-68D676A3D7E5}"/>
          </ac:spMkLst>
        </pc:spChg>
        <pc:spChg chg="mod">
          <ac:chgData name="Zenos Zenica" userId="de3ee720dba36952" providerId="Windows Live" clId="Web-{24ADB7D4-CCC6-4396-A50F-0A28491CEAE9}" dt="2020-11-23T14:53:40.053" v="640"/>
          <ac:spMkLst>
            <pc:docMk/>
            <pc:sldMk cId="4123285433" sldId="329"/>
            <ac:spMk id="50" creationId="{D41C6E6E-E77E-42EE-AD06-D5BE7D2B3A05}"/>
          </ac:spMkLst>
        </pc:spChg>
        <pc:spChg chg="mod">
          <ac:chgData name="Zenos Zenica" userId="de3ee720dba36952" providerId="Windows Live" clId="Web-{24ADB7D4-CCC6-4396-A50F-0A28491CEAE9}" dt="2020-11-23T14:53:40.085" v="641"/>
          <ac:spMkLst>
            <pc:docMk/>
            <pc:sldMk cId="4123285433" sldId="329"/>
            <ac:spMk id="52" creationId="{E44FA6A9-CB77-46D4-8BB9-FEFB77738A14}"/>
          </ac:spMkLst>
        </pc:spChg>
        <pc:spChg chg="mod">
          <ac:chgData name="Zenos Zenica" userId="de3ee720dba36952" providerId="Windows Live" clId="Web-{24ADB7D4-CCC6-4396-A50F-0A28491CEAE9}" dt="2020-11-23T14:53:40.116" v="642"/>
          <ac:spMkLst>
            <pc:docMk/>
            <pc:sldMk cId="4123285433" sldId="329"/>
            <ac:spMk id="54" creationId="{7B7C34A5-86BA-4447-BCC7-009864B21DB0}"/>
          </ac:spMkLst>
        </pc:spChg>
        <pc:spChg chg="mod">
          <ac:chgData name="Zenos Zenica" userId="de3ee720dba36952" providerId="Windows Live" clId="Web-{24ADB7D4-CCC6-4396-A50F-0A28491CEAE9}" dt="2020-11-23T14:53:40.132" v="643"/>
          <ac:spMkLst>
            <pc:docMk/>
            <pc:sldMk cId="4123285433" sldId="329"/>
            <ac:spMk id="57" creationId="{56B6123A-1FFC-4B11-A070-120A905B00BB}"/>
          </ac:spMkLst>
        </pc:spChg>
        <pc:spChg chg="mod">
          <ac:chgData name="Zenos Zenica" userId="de3ee720dba36952" providerId="Windows Live" clId="Web-{24ADB7D4-CCC6-4396-A50F-0A28491CEAE9}" dt="2020-11-23T14:53:40.147" v="644"/>
          <ac:spMkLst>
            <pc:docMk/>
            <pc:sldMk cId="4123285433" sldId="329"/>
            <ac:spMk id="58" creationId="{AD7CC24D-1402-46F0-B0DA-E4BBBFB3013D}"/>
          </ac:spMkLst>
        </pc:spChg>
        <pc:spChg chg="mod">
          <ac:chgData name="Zenos Zenica" userId="de3ee720dba36952" providerId="Windows Live" clId="Web-{24ADB7D4-CCC6-4396-A50F-0A28491CEAE9}" dt="2020-11-23T14:53:40.178" v="645"/>
          <ac:spMkLst>
            <pc:docMk/>
            <pc:sldMk cId="4123285433" sldId="329"/>
            <ac:spMk id="59" creationId="{1D64C185-3BD8-4341-A69F-AEF005748C83}"/>
          </ac:spMkLst>
        </pc:spChg>
        <pc:spChg chg="mod">
          <ac:chgData name="Zenos Zenica" userId="de3ee720dba36952" providerId="Windows Live" clId="Web-{24ADB7D4-CCC6-4396-A50F-0A28491CEAE9}" dt="2020-11-23T14:53:40.194" v="646"/>
          <ac:spMkLst>
            <pc:docMk/>
            <pc:sldMk cId="4123285433" sldId="329"/>
            <ac:spMk id="60" creationId="{441498B5-3CCE-43D9-B582-4CEA37886DD6}"/>
          </ac:spMkLst>
        </pc:spChg>
      </pc:sldChg>
      <pc:sldChg chg="modSp add">
        <pc:chgData name="Zenos Zenica" userId="de3ee720dba36952" providerId="Windows Live" clId="Web-{24ADB7D4-CCC6-4396-A50F-0A28491CEAE9}" dt="2020-11-23T14:56:41.496" v="704" actId="1076"/>
        <pc:sldMkLst>
          <pc:docMk/>
          <pc:sldMk cId="1808670434" sldId="330"/>
        </pc:sldMkLst>
        <pc:spChg chg="mod">
          <ac:chgData name="Zenos Zenica" userId="de3ee720dba36952" providerId="Windows Live" clId="Web-{24ADB7D4-CCC6-4396-A50F-0A28491CEAE9}" dt="2020-11-23T14:56:41.496" v="704" actId="1076"/>
          <ac:spMkLst>
            <pc:docMk/>
            <pc:sldMk cId="1808670434" sldId="330"/>
            <ac:spMk id="16" creationId="{E83E83C3-E01A-44F1-95FF-6540BC8C3EAB}"/>
          </ac:spMkLst>
        </pc:spChg>
        <pc:spChg chg="mod">
          <ac:chgData name="Zenos Zenica" userId="de3ee720dba36952" providerId="Windows Live" clId="Web-{24ADB7D4-CCC6-4396-A50F-0A28491CEAE9}" dt="2020-11-23T14:55:18.259" v="683" actId="1076"/>
          <ac:spMkLst>
            <pc:docMk/>
            <pc:sldMk cId="1808670434" sldId="330"/>
            <ac:spMk id="37" creationId="{927BC43A-D09D-4B00-990E-A98308F1DECD}"/>
          </ac:spMkLst>
        </pc:spChg>
        <pc:graphicFrameChg chg="mod modGraphic">
          <ac:chgData name="Zenos Zenica" userId="de3ee720dba36952" providerId="Windows Live" clId="Web-{24ADB7D4-CCC6-4396-A50F-0A28491CEAE9}" dt="2020-11-23T14:55:47.963" v="689" actId="1076"/>
          <ac:graphicFrameMkLst>
            <pc:docMk/>
            <pc:sldMk cId="1808670434" sldId="330"/>
            <ac:graphicFrameMk id="5" creationId="{19ECE677-2A64-4258-BB5E-FEBC487B03C4}"/>
          </ac:graphicFrameMkLst>
        </pc:graphicFrameChg>
      </pc:sldChg>
      <pc:sldChg chg="modSp add">
        <pc:chgData name="Zenos Zenica" userId="de3ee720dba36952" providerId="Windows Live" clId="Web-{24ADB7D4-CCC6-4396-A50F-0A28491CEAE9}" dt="2020-11-23T15:01:02.660" v="744" actId="1076"/>
        <pc:sldMkLst>
          <pc:docMk/>
          <pc:sldMk cId="11227809" sldId="331"/>
        </pc:sldMkLst>
        <pc:spChg chg="mod">
          <ac:chgData name="Zenos Zenica" userId="de3ee720dba36952" providerId="Windows Live" clId="Web-{24ADB7D4-CCC6-4396-A50F-0A28491CEAE9}" dt="2020-11-23T15:00:57.004" v="743" actId="1076"/>
          <ac:spMkLst>
            <pc:docMk/>
            <pc:sldMk cId="11227809" sldId="331"/>
            <ac:spMk id="16" creationId="{E83E83C3-E01A-44F1-95FF-6540BC8C3EAB}"/>
          </ac:spMkLst>
        </pc:spChg>
        <pc:spChg chg="mod">
          <ac:chgData name="Zenos Zenica" userId="de3ee720dba36952" providerId="Windows Live" clId="Web-{24ADB7D4-CCC6-4396-A50F-0A28491CEAE9}" dt="2020-11-23T15:01:02.660" v="744" actId="1076"/>
          <ac:spMkLst>
            <pc:docMk/>
            <pc:sldMk cId="11227809" sldId="331"/>
            <ac:spMk id="37" creationId="{927BC43A-D09D-4B00-990E-A98308F1DECD}"/>
          </ac:spMkLst>
        </pc:spChg>
        <pc:graphicFrameChg chg="mod modGraphic">
          <ac:chgData name="Zenos Zenica" userId="de3ee720dba36952" providerId="Windows Live" clId="Web-{24ADB7D4-CCC6-4396-A50F-0A28491CEAE9}" dt="2020-11-23T15:00:28.097" v="734"/>
          <ac:graphicFrameMkLst>
            <pc:docMk/>
            <pc:sldMk cId="11227809" sldId="331"/>
            <ac:graphicFrameMk id="5" creationId="{19ECE677-2A64-4258-BB5E-FEBC487B03C4}"/>
          </ac:graphicFrameMkLst>
        </pc:graphicFrameChg>
      </pc:sldChg>
      <pc:sldChg chg="modSp add">
        <pc:chgData name="Zenos Zenica" userId="de3ee720dba36952" providerId="Windows Live" clId="Web-{24ADB7D4-CCC6-4396-A50F-0A28491CEAE9}" dt="2020-11-23T15:04:58.573" v="805" actId="1076"/>
        <pc:sldMkLst>
          <pc:docMk/>
          <pc:sldMk cId="872030274" sldId="332"/>
        </pc:sldMkLst>
        <pc:spChg chg="mod">
          <ac:chgData name="Zenos Zenica" userId="de3ee720dba36952" providerId="Windows Live" clId="Web-{24ADB7D4-CCC6-4396-A50F-0A28491CEAE9}" dt="2020-11-23T15:04:03.728" v="781" actId="14100"/>
          <ac:spMkLst>
            <pc:docMk/>
            <pc:sldMk cId="872030274" sldId="332"/>
            <ac:spMk id="9" creationId="{8532184E-CDC1-4B1E-81BA-2AB650DCE63D}"/>
          </ac:spMkLst>
        </pc:spChg>
        <pc:spChg chg="mod">
          <ac:chgData name="Zenos Zenica" userId="de3ee720dba36952" providerId="Windows Live" clId="Web-{24ADB7D4-CCC6-4396-A50F-0A28491CEAE9}" dt="2020-11-23T15:02:29.022" v="760" actId="14100"/>
          <ac:spMkLst>
            <pc:docMk/>
            <pc:sldMk cId="872030274" sldId="332"/>
            <ac:spMk id="11" creationId="{1F2C6919-3A2A-4EAF-9384-F103C568B553}"/>
          </ac:spMkLst>
        </pc:spChg>
        <pc:spChg chg="mod">
          <ac:chgData name="Zenos Zenica" userId="de3ee720dba36952" providerId="Windows Live" clId="Web-{24ADB7D4-CCC6-4396-A50F-0A28491CEAE9}" dt="2020-11-23T15:04:58.573" v="805" actId="1076"/>
          <ac:spMkLst>
            <pc:docMk/>
            <pc:sldMk cId="872030274" sldId="332"/>
            <ac:spMk id="16" creationId="{E83E83C3-E01A-44F1-95FF-6540BC8C3EAB}"/>
          </ac:spMkLst>
        </pc:spChg>
        <pc:spChg chg="mod">
          <ac:chgData name="Zenos Zenica" userId="de3ee720dba36952" providerId="Windows Live" clId="Web-{24ADB7D4-CCC6-4396-A50F-0A28491CEAE9}" dt="2020-11-23T15:04:22.447" v="787" actId="20577"/>
          <ac:spMkLst>
            <pc:docMk/>
            <pc:sldMk cId="872030274" sldId="332"/>
            <ac:spMk id="18" creationId="{18B1D3D4-D059-4E65-994D-41EB97447D36}"/>
          </ac:spMkLst>
        </pc:spChg>
        <pc:spChg chg="mod">
          <ac:chgData name="Zenos Zenica" userId="de3ee720dba36952" providerId="Windows Live" clId="Web-{24ADB7D4-CCC6-4396-A50F-0A28491CEAE9}" dt="2020-11-23T15:04:13.838" v="784" actId="20577"/>
          <ac:spMkLst>
            <pc:docMk/>
            <pc:sldMk cId="872030274" sldId="332"/>
            <ac:spMk id="20" creationId="{3CCF2C02-B980-4AA2-87D2-1919D7090BA7}"/>
          </ac:spMkLst>
        </pc:spChg>
        <pc:spChg chg="mod">
          <ac:chgData name="Zenos Zenica" userId="de3ee720dba36952" providerId="Windows Live" clId="Web-{24ADB7D4-CCC6-4396-A50F-0A28491CEAE9}" dt="2020-11-23T15:04:32.119" v="793" actId="20577"/>
          <ac:spMkLst>
            <pc:docMk/>
            <pc:sldMk cId="872030274" sldId="332"/>
            <ac:spMk id="22" creationId="{18996AA9-70E7-48A0-B013-239502E2464E}"/>
          </ac:spMkLst>
        </pc:spChg>
        <pc:spChg chg="mod">
          <ac:chgData name="Zenos Zenica" userId="de3ee720dba36952" providerId="Windows Live" clId="Web-{24ADB7D4-CCC6-4396-A50F-0A28491CEAE9}" dt="2020-11-23T15:04:08.978" v="782" actId="14100"/>
          <ac:spMkLst>
            <pc:docMk/>
            <pc:sldMk cId="872030274" sldId="332"/>
            <ac:spMk id="24" creationId="{EB352128-58C8-45DE-A169-CFC3EBA3EFED}"/>
          </ac:spMkLst>
        </pc:spChg>
        <pc:spChg chg="mod">
          <ac:chgData name="Zenos Zenica" userId="de3ee720dba36952" providerId="Windows Live" clId="Web-{24ADB7D4-CCC6-4396-A50F-0A28491CEAE9}" dt="2020-11-23T15:04:44.463" v="798" actId="20577"/>
          <ac:spMkLst>
            <pc:docMk/>
            <pc:sldMk cId="872030274" sldId="332"/>
            <ac:spMk id="45" creationId="{F8EFABE3-1AAB-4CE2-B8B2-3A4C60A270FA}"/>
          </ac:spMkLst>
        </pc:spChg>
        <pc:grpChg chg="mod">
          <ac:chgData name="Zenos Zenica" userId="de3ee720dba36952" providerId="Windows Live" clId="Web-{24ADB7D4-CCC6-4396-A50F-0A28491CEAE9}" dt="2020-11-23T15:01:58.349" v="752" actId="1076"/>
          <ac:grpSpMkLst>
            <pc:docMk/>
            <pc:sldMk cId="872030274" sldId="332"/>
            <ac:grpSpMk id="6" creationId="{D8A59627-4763-4C37-8298-EA27017DE3AD}"/>
          </ac:grpSpMkLst>
        </pc:grpChg>
      </pc:sldChg>
      <pc:sldChg chg="modSp add">
        <pc:chgData name="Zenos Zenica" userId="de3ee720dba36952" providerId="Windows Live" clId="Web-{24ADB7D4-CCC6-4396-A50F-0A28491CEAE9}" dt="2020-11-23T15:06:58.280" v="848" actId="20577"/>
        <pc:sldMkLst>
          <pc:docMk/>
          <pc:sldMk cId="250075625" sldId="333"/>
        </pc:sldMkLst>
        <pc:spChg chg="mod">
          <ac:chgData name="Zenos Zenica" userId="de3ee720dba36952" providerId="Windows Live" clId="Web-{24ADB7D4-CCC6-4396-A50F-0A28491CEAE9}" dt="2020-11-23T15:05:38.684" v="820" actId="1076"/>
          <ac:spMkLst>
            <pc:docMk/>
            <pc:sldMk cId="250075625" sldId="333"/>
            <ac:spMk id="16" creationId="{E83E83C3-E01A-44F1-95FF-6540BC8C3EAB}"/>
          </ac:spMkLst>
        </pc:spChg>
        <pc:spChg chg="mod">
          <ac:chgData name="Zenos Zenica" userId="de3ee720dba36952" providerId="Windows Live" clId="Web-{24ADB7D4-CCC6-4396-A50F-0A28491CEAE9}" dt="2020-11-23T15:06:11.716" v="833" actId="14100"/>
          <ac:spMkLst>
            <pc:docMk/>
            <pc:sldMk cId="250075625" sldId="333"/>
            <ac:spMk id="21" creationId="{21D0BA0B-8C87-4F7C-BCA3-56D447E0D656}"/>
          </ac:spMkLst>
        </pc:spChg>
        <pc:spChg chg="mod">
          <ac:chgData name="Zenos Zenica" userId="de3ee720dba36952" providerId="Windows Live" clId="Web-{24ADB7D4-CCC6-4396-A50F-0A28491CEAE9}" dt="2020-11-23T15:06:26.591" v="838" actId="14100"/>
          <ac:spMkLst>
            <pc:docMk/>
            <pc:sldMk cId="250075625" sldId="333"/>
            <ac:spMk id="28" creationId="{C39E3897-A151-4AFA-9E12-98105E1ED1B8}"/>
          </ac:spMkLst>
        </pc:spChg>
        <pc:spChg chg="mod">
          <ac:chgData name="Zenos Zenica" userId="de3ee720dba36952" providerId="Windows Live" clId="Web-{24ADB7D4-CCC6-4396-A50F-0A28491CEAE9}" dt="2020-11-23T15:06:16.247" v="834" actId="14100"/>
          <ac:spMkLst>
            <pc:docMk/>
            <pc:sldMk cId="250075625" sldId="333"/>
            <ac:spMk id="29" creationId="{1E514AD9-427F-48FA-852A-18082FD2436A}"/>
          </ac:spMkLst>
        </pc:spChg>
        <pc:spChg chg="mod">
          <ac:chgData name="Zenos Zenica" userId="de3ee720dba36952" providerId="Windows Live" clId="Web-{24ADB7D4-CCC6-4396-A50F-0A28491CEAE9}" dt="2020-11-23T15:06:31.654" v="840" actId="20577"/>
          <ac:spMkLst>
            <pc:docMk/>
            <pc:sldMk cId="250075625" sldId="333"/>
            <ac:spMk id="34" creationId="{7C66C31D-34CA-4424-84AB-35C3678C620C}"/>
          </ac:spMkLst>
        </pc:spChg>
        <pc:spChg chg="mod">
          <ac:chgData name="Zenos Zenica" userId="de3ee720dba36952" providerId="Windows Live" clId="Web-{24ADB7D4-CCC6-4396-A50F-0A28491CEAE9}" dt="2020-11-23T15:06:01.325" v="831" actId="14100"/>
          <ac:spMkLst>
            <pc:docMk/>
            <pc:sldMk cId="250075625" sldId="333"/>
            <ac:spMk id="35" creationId="{28088D43-8408-4A4B-AB53-F25A06ACC66F}"/>
          </ac:spMkLst>
        </pc:spChg>
        <pc:spChg chg="mod">
          <ac:chgData name="Zenos Zenica" userId="de3ee720dba36952" providerId="Windows Live" clId="Web-{24ADB7D4-CCC6-4396-A50F-0A28491CEAE9}" dt="2020-11-23T15:06:06.044" v="832" actId="14100"/>
          <ac:spMkLst>
            <pc:docMk/>
            <pc:sldMk cId="250075625" sldId="333"/>
            <ac:spMk id="40" creationId="{83929F1A-7C89-4933-A1FB-0E840765071A}"/>
          </ac:spMkLst>
        </pc:spChg>
        <pc:spChg chg="mod">
          <ac:chgData name="Zenos Zenica" userId="de3ee720dba36952" providerId="Windows Live" clId="Web-{24ADB7D4-CCC6-4396-A50F-0A28491CEAE9}" dt="2020-11-23T15:06:47.342" v="842" actId="20577"/>
          <ac:spMkLst>
            <pc:docMk/>
            <pc:sldMk cId="250075625" sldId="333"/>
            <ac:spMk id="42" creationId="{A231F47E-9EAC-44E4-8116-ED3BBE41ADA4}"/>
          </ac:spMkLst>
        </pc:spChg>
        <pc:spChg chg="mod">
          <ac:chgData name="Zenos Zenica" userId="de3ee720dba36952" providerId="Windows Live" clId="Web-{24ADB7D4-CCC6-4396-A50F-0A28491CEAE9}" dt="2020-11-23T15:06:52.842" v="845" actId="20577"/>
          <ac:spMkLst>
            <pc:docMk/>
            <pc:sldMk cId="250075625" sldId="333"/>
            <ac:spMk id="43" creationId="{0EDF058C-4125-426B-9D8D-06F63EEE0878}"/>
          </ac:spMkLst>
        </pc:spChg>
        <pc:spChg chg="mod">
          <ac:chgData name="Zenos Zenica" userId="de3ee720dba36952" providerId="Windows Live" clId="Web-{24ADB7D4-CCC6-4396-A50F-0A28491CEAE9}" dt="2020-11-23T15:06:58.280" v="848" actId="20577"/>
          <ac:spMkLst>
            <pc:docMk/>
            <pc:sldMk cId="250075625" sldId="333"/>
            <ac:spMk id="44" creationId="{58522644-D7F1-4D46-99B1-EDFD0CECB420}"/>
          </ac:spMkLst>
        </pc:spChg>
      </pc:sldChg>
      <pc:sldChg chg="modSp add">
        <pc:chgData name="Zenos Zenica" userId="de3ee720dba36952" providerId="Windows Live" clId="Web-{24ADB7D4-CCC6-4396-A50F-0A28491CEAE9}" dt="2020-11-23T15:08:22.798" v="873"/>
        <pc:sldMkLst>
          <pc:docMk/>
          <pc:sldMk cId="2806135718" sldId="334"/>
        </pc:sldMkLst>
        <pc:spChg chg="mod">
          <ac:chgData name="Zenos Zenica" userId="de3ee720dba36952" providerId="Windows Live" clId="Web-{24ADB7D4-CCC6-4396-A50F-0A28491CEAE9}" dt="2020-11-23T15:08:07.985" v="859" actId="1076"/>
          <ac:spMkLst>
            <pc:docMk/>
            <pc:sldMk cId="2806135718" sldId="334"/>
            <ac:spMk id="16" creationId="{E83E83C3-E01A-44F1-95FF-6540BC8C3EAB}"/>
          </ac:spMkLst>
        </pc:spChg>
        <pc:spChg chg="mod">
          <ac:chgData name="Zenos Zenica" userId="de3ee720dba36952" providerId="Windows Live" clId="Web-{24ADB7D4-CCC6-4396-A50F-0A28491CEAE9}" dt="2020-11-23T15:08:22.610" v="860"/>
          <ac:spMkLst>
            <pc:docMk/>
            <pc:sldMk cId="2806135718" sldId="334"/>
            <ac:spMk id="27" creationId="{EFC87C88-6FD0-4295-A66F-8CC5F0BA46AE}"/>
          </ac:spMkLst>
        </pc:spChg>
        <pc:spChg chg="mod">
          <ac:chgData name="Zenos Zenica" userId="de3ee720dba36952" providerId="Windows Live" clId="Web-{24ADB7D4-CCC6-4396-A50F-0A28491CEAE9}" dt="2020-11-23T15:08:22.626" v="861"/>
          <ac:spMkLst>
            <pc:docMk/>
            <pc:sldMk cId="2806135718" sldId="334"/>
            <ac:spMk id="45" creationId="{6358A5F9-AE82-4DEE-A1E2-58E214155C4E}"/>
          </ac:spMkLst>
        </pc:spChg>
        <pc:spChg chg="mod">
          <ac:chgData name="Zenos Zenica" userId="de3ee720dba36952" providerId="Windows Live" clId="Web-{24ADB7D4-CCC6-4396-A50F-0A28491CEAE9}" dt="2020-11-23T15:08:22.642" v="862"/>
          <ac:spMkLst>
            <pc:docMk/>
            <pc:sldMk cId="2806135718" sldId="334"/>
            <ac:spMk id="51" creationId="{08204C54-08A6-4036-84A4-496D285422AB}"/>
          </ac:spMkLst>
        </pc:spChg>
        <pc:spChg chg="mod">
          <ac:chgData name="Zenos Zenica" userId="de3ee720dba36952" providerId="Windows Live" clId="Web-{24ADB7D4-CCC6-4396-A50F-0A28491CEAE9}" dt="2020-11-23T15:08:22.657" v="863"/>
          <ac:spMkLst>
            <pc:docMk/>
            <pc:sldMk cId="2806135718" sldId="334"/>
            <ac:spMk id="53" creationId="{1FAACF7F-4D4D-412B-9859-687FD19F1867}"/>
          </ac:spMkLst>
        </pc:spChg>
        <pc:spChg chg="mod">
          <ac:chgData name="Zenos Zenica" userId="de3ee720dba36952" providerId="Windows Live" clId="Web-{24ADB7D4-CCC6-4396-A50F-0A28491CEAE9}" dt="2020-11-23T15:08:22.673" v="864"/>
          <ac:spMkLst>
            <pc:docMk/>
            <pc:sldMk cId="2806135718" sldId="334"/>
            <ac:spMk id="55" creationId="{4B8EE6F9-291E-4632-A020-5CC6712AF9BD}"/>
          </ac:spMkLst>
        </pc:spChg>
        <pc:spChg chg="mod">
          <ac:chgData name="Zenos Zenica" userId="de3ee720dba36952" providerId="Windows Live" clId="Web-{24ADB7D4-CCC6-4396-A50F-0A28491CEAE9}" dt="2020-11-23T15:08:22.689" v="865"/>
          <ac:spMkLst>
            <pc:docMk/>
            <pc:sldMk cId="2806135718" sldId="334"/>
            <ac:spMk id="57" creationId="{C94BE0CE-DF8A-4092-8AFB-C67302644BD8}"/>
          </ac:spMkLst>
        </pc:spChg>
        <pc:spChg chg="mod">
          <ac:chgData name="Zenos Zenica" userId="de3ee720dba36952" providerId="Windows Live" clId="Web-{24ADB7D4-CCC6-4396-A50F-0A28491CEAE9}" dt="2020-11-23T15:08:22.689" v="866"/>
          <ac:spMkLst>
            <pc:docMk/>
            <pc:sldMk cId="2806135718" sldId="334"/>
            <ac:spMk id="63" creationId="{A8A950DE-F177-4870-B95D-8448EDDFC379}"/>
          </ac:spMkLst>
        </pc:spChg>
        <pc:spChg chg="mod">
          <ac:chgData name="Zenos Zenica" userId="de3ee720dba36952" providerId="Windows Live" clId="Web-{24ADB7D4-CCC6-4396-A50F-0A28491CEAE9}" dt="2020-11-23T15:08:22.704" v="867"/>
          <ac:spMkLst>
            <pc:docMk/>
            <pc:sldMk cId="2806135718" sldId="334"/>
            <ac:spMk id="64" creationId="{321D3145-CBB3-4E33-B29D-88569C7CC047}"/>
          </ac:spMkLst>
        </pc:spChg>
        <pc:spChg chg="mod">
          <ac:chgData name="Zenos Zenica" userId="de3ee720dba36952" providerId="Windows Live" clId="Web-{24ADB7D4-CCC6-4396-A50F-0A28491CEAE9}" dt="2020-11-23T15:08:22.720" v="868"/>
          <ac:spMkLst>
            <pc:docMk/>
            <pc:sldMk cId="2806135718" sldId="334"/>
            <ac:spMk id="65" creationId="{61E4FF1E-1E90-4EB0-A56F-3CAE05E425DC}"/>
          </ac:spMkLst>
        </pc:spChg>
        <pc:spChg chg="mod">
          <ac:chgData name="Zenos Zenica" userId="de3ee720dba36952" providerId="Windows Live" clId="Web-{24ADB7D4-CCC6-4396-A50F-0A28491CEAE9}" dt="2020-11-23T15:08:22.735" v="869"/>
          <ac:spMkLst>
            <pc:docMk/>
            <pc:sldMk cId="2806135718" sldId="334"/>
            <ac:spMk id="66" creationId="{65F19337-9242-46DD-A6ED-11A377373A4E}"/>
          </ac:spMkLst>
        </pc:spChg>
        <pc:spChg chg="mod">
          <ac:chgData name="Zenos Zenica" userId="de3ee720dba36952" providerId="Windows Live" clId="Web-{24ADB7D4-CCC6-4396-A50F-0A28491CEAE9}" dt="2020-11-23T15:08:22.751" v="870"/>
          <ac:spMkLst>
            <pc:docMk/>
            <pc:sldMk cId="2806135718" sldId="334"/>
            <ac:spMk id="67" creationId="{74113D67-6BC5-4D0E-A1D6-EA2C67828A58}"/>
          </ac:spMkLst>
        </pc:spChg>
        <pc:spChg chg="mod">
          <ac:chgData name="Zenos Zenica" userId="de3ee720dba36952" providerId="Windows Live" clId="Web-{24ADB7D4-CCC6-4396-A50F-0A28491CEAE9}" dt="2020-11-23T15:08:22.767" v="871"/>
          <ac:spMkLst>
            <pc:docMk/>
            <pc:sldMk cId="2806135718" sldId="334"/>
            <ac:spMk id="68" creationId="{A1084678-E8E1-4221-8881-379CE85403F5}"/>
          </ac:spMkLst>
        </pc:spChg>
        <pc:spChg chg="mod">
          <ac:chgData name="Zenos Zenica" userId="de3ee720dba36952" providerId="Windows Live" clId="Web-{24ADB7D4-CCC6-4396-A50F-0A28491CEAE9}" dt="2020-11-23T15:08:22.782" v="872"/>
          <ac:spMkLst>
            <pc:docMk/>
            <pc:sldMk cId="2806135718" sldId="334"/>
            <ac:spMk id="69" creationId="{3F277828-85DD-4991-8B35-6E8192C9D454}"/>
          </ac:spMkLst>
        </pc:spChg>
        <pc:spChg chg="mod">
          <ac:chgData name="Zenos Zenica" userId="de3ee720dba36952" providerId="Windows Live" clId="Web-{24ADB7D4-CCC6-4396-A50F-0A28491CEAE9}" dt="2020-11-23T15:08:22.798" v="873"/>
          <ac:spMkLst>
            <pc:docMk/>
            <pc:sldMk cId="2806135718" sldId="334"/>
            <ac:spMk id="70" creationId="{1BD676A8-952E-4A20-B10D-00C7623E4AAE}"/>
          </ac:spMkLst>
        </pc:spChg>
      </pc:sldChg>
      <pc:sldChg chg="modSp add">
        <pc:chgData name="Zenos Zenica" userId="de3ee720dba36952" providerId="Windows Live" clId="Web-{24ADB7D4-CCC6-4396-A50F-0A28491CEAE9}" dt="2020-11-23T15:09:00.987" v="879" actId="14100"/>
        <pc:sldMkLst>
          <pc:docMk/>
          <pc:sldMk cId="553361134" sldId="335"/>
        </pc:sldMkLst>
        <pc:spChg chg="mod">
          <ac:chgData name="Zenos Zenica" userId="de3ee720dba36952" providerId="Windows Live" clId="Web-{24ADB7D4-CCC6-4396-A50F-0A28491CEAE9}" dt="2020-11-23T15:09:00.987" v="879" actId="14100"/>
          <ac:spMkLst>
            <pc:docMk/>
            <pc:sldMk cId="553361134" sldId="335"/>
            <ac:spMk id="16" creationId="{E83E83C3-E01A-44F1-95FF-6540BC8C3EAB}"/>
          </ac:spMkLst>
        </pc:spChg>
      </pc:sldChg>
      <pc:sldChg chg="modSp add">
        <pc:chgData name="Zenos Zenica" userId="de3ee720dba36952" providerId="Windows Live" clId="Web-{24ADB7D4-CCC6-4396-A50F-0A28491CEAE9}" dt="2020-11-23T15:09:21.534" v="887" actId="14100"/>
        <pc:sldMkLst>
          <pc:docMk/>
          <pc:sldMk cId="4134894835" sldId="336"/>
        </pc:sldMkLst>
        <pc:spChg chg="mod">
          <ac:chgData name="Zenos Zenica" userId="de3ee720dba36952" providerId="Windows Live" clId="Web-{24ADB7D4-CCC6-4396-A50F-0A28491CEAE9}" dt="2020-11-23T15:09:21.534" v="887" actId="14100"/>
          <ac:spMkLst>
            <pc:docMk/>
            <pc:sldMk cId="4134894835" sldId="336"/>
            <ac:spMk id="16" creationId="{E83E83C3-E01A-44F1-95FF-6540BC8C3EAB}"/>
          </ac:spMkLst>
        </pc:spChg>
      </pc:sldChg>
      <pc:sldChg chg="modSp add">
        <pc:chgData name="Zenos Zenica" userId="de3ee720dba36952" providerId="Windows Live" clId="Web-{24ADB7D4-CCC6-4396-A50F-0A28491CEAE9}" dt="2020-11-23T15:10:34.224" v="907" actId="1076"/>
        <pc:sldMkLst>
          <pc:docMk/>
          <pc:sldMk cId="917747454" sldId="337"/>
        </pc:sldMkLst>
        <pc:spChg chg="mod">
          <ac:chgData name="Zenos Zenica" userId="de3ee720dba36952" providerId="Windows Live" clId="Web-{24ADB7D4-CCC6-4396-A50F-0A28491CEAE9}" dt="2020-11-23T15:10:34.224" v="907" actId="1076"/>
          <ac:spMkLst>
            <pc:docMk/>
            <pc:sldMk cId="917747454" sldId="337"/>
            <ac:spMk id="16" creationId="{E83E83C3-E01A-44F1-95FF-6540BC8C3EAB}"/>
          </ac:spMkLst>
        </pc:spChg>
        <pc:spChg chg="mod">
          <ac:chgData name="Zenos Zenica" userId="de3ee720dba36952" providerId="Windows Live" clId="Web-{24ADB7D4-CCC6-4396-A50F-0A28491CEAE9}" dt="2020-11-23T15:10:01.863" v="890" actId="1076"/>
          <ac:spMkLst>
            <pc:docMk/>
            <pc:sldMk cId="917747454" sldId="337"/>
            <ac:spMk id="125" creationId="{E7F2FC67-D2C3-4AFB-89B8-B044FF5E280B}"/>
          </ac:spMkLst>
        </pc:spChg>
        <pc:grpChg chg="mod">
          <ac:chgData name="Zenos Zenica" userId="de3ee720dba36952" providerId="Windows Live" clId="Web-{24ADB7D4-CCC6-4396-A50F-0A28491CEAE9}" dt="2020-11-23T15:09:51.347" v="889" actId="1076"/>
          <ac:grpSpMkLst>
            <pc:docMk/>
            <pc:sldMk cId="917747454" sldId="337"/>
            <ac:grpSpMk id="5" creationId="{43C0B1BB-8164-47EA-89A4-8EB6D556EC6B}"/>
          </ac:grpSpMkLst>
        </pc:grpChg>
        <pc:grpChg chg="mod">
          <ac:chgData name="Zenos Zenica" userId="de3ee720dba36952" providerId="Windows Live" clId="Web-{24ADB7D4-CCC6-4396-A50F-0A28491CEAE9}" dt="2020-11-23T15:09:38.581" v="888" actId="1076"/>
          <ac:grpSpMkLst>
            <pc:docMk/>
            <pc:sldMk cId="917747454" sldId="337"/>
            <ac:grpSpMk id="6" creationId="{FC619656-2086-4677-B753-A0AFE1BBBD7A}"/>
          </ac:grpSpMkLst>
        </pc:grpChg>
      </pc:sldChg>
      <pc:sldChg chg="modSp add">
        <pc:chgData name="Zenos Zenica" userId="de3ee720dba36952" providerId="Windows Live" clId="Web-{24ADB7D4-CCC6-4396-A50F-0A28491CEAE9}" dt="2020-11-23T15:13:55.105" v="953" actId="1076"/>
        <pc:sldMkLst>
          <pc:docMk/>
          <pc:sldMk cId="2789181581" sldId="338"/>
        </pc:sldMkLst>
        <pc:spChg chg="mod">
          <ac:chgData name="Zenos Zenica" userId="de3ee720dba36952" providerId="Windows Live" clId="Web-{24ADB7D4-CCC6-4396-A50F-0A28491CEAE9}" dt="2020-11-23T15:13:55.105" v="953" actId="1076"/>
          <ac:spMkLst>
            <pc:docMk/>
            <pc:sldMk cId="2789181581" sldId="338"/>
            <ac:spMk id="16" creationId="{E83E83C3-E01A-44F1-95FF-6540BC8C3EAB}"/>
          </ac:spMkLst>
        </pc:spChg>
        <pc:spChg chg="mod">
          <ac:chgData name="Zenos Zenica" userId="de3ee720dba36952" providerId="Windows Live" clId="Web-{24ADB7D4-CCC6-4396-A50F-0A28491CEAE9}" dt="2020-11-23T15:11:28.772" v="909"/>
          <ac:spMkLst>
            <pc:docMk/>
            <pc:sldMk cId="2789181581" sldId="338"/>
            <ac:spMk id="106" creationId="{125E607E-47C8-4CE8-B0C7-9C2E5CB89E58}"/>
          </ac:spMkLst>
        </pc:spChg>
        <pc:spChg chg="mod">
          <ac:chgData name="Zenos Zenica" userId="de3ee720dba36952" providerId="Windows Live" clId="Web-{24ADB7D4-CCC6-4396-A50F-0A28491CEAE9}" dt="2020-11-23T15:11:28.772" v="910"/>
          <ac:spMkLst>
            <pc:docMk/>
            <pc:sldMk cId="2789181581" sldId="338"/>
            <ac:spMk id="109" creationId="{14CEC68A-F589-4BAB-8531-B51C5576EDCC}"/>
          </ac:spMkLst>
        </pc:spChg>
        <pc:spChg chg="mod">
          <ac:chgData name="Zenos Zenica" userId="de3ee720dba36952" providerId="Windows Live" clId="Web-{24ADB7D4-CCC6-4396-A50F-0A28491CEAE9}" dt="2020-11-23T15:11:28.788" v="911"/>
          <ac:spMkLst>
            <pc:docMk/>
            <pc:sldMk cId="2789181581" sldId="338"/>
            <ac:spMk id="110" creationId="{313F64DC-367B-4D57-A323-FACA03F0277C}"/>
          </ac:spMkLst>
        </pc:spChg>
        <pc:spChg chg="mod">
          <ac:chgData name="Zenos Zenica" userId="de3ee720dba36952" providerId="Windows Live" clId="Web-{24ADB7D4-CCC6-4396-A50F-0A28491CEAE9}" dt="2020-11-23T15:11:28.788" v="912"/>
          <ac:spMkLst>
            <pc:docMk/>
            <pc:sldMk cId="2789181581" sldId="338"/>
            <ac:spMk id="112" creationId="{33088128-3F82-493A-8A25-4A5A6502DB62}"/>
          </ac:spMkLst>
        </pc:spChg>
        <pc:spChg chg="mod">
          <ac:chgData name="Zenos Zenica" userId="de3ee720dba36952" providerId="Windows Live" clId="Web-{24ADB7D4-CCC6-4396-A50F-0A28491CEAE9}" dt="2020-11-23T15:11:28.913" v="919" actId="20577"/>
          <ac:spMkLst>
            <pc:docMk/>
            <pc:sldMk cId="2789181581" sldId="338"/>
            <ac:spMk id="117" creationId="{7C165CC1-1327-4937-91C6-2B756E8B065F}"/>
          </ac:spMkLst>
        </pc:spChg>
        <pc:spChg chg="mod">
          <ac:chgData name="Zenos Zenica" userId="de3ee720dba36952" providerId="Windows Live" clId="Web-{24ADB7D4-CCC6-4396-A50F-0A28491CEAE9}" dt="2020-11-23T15:11:29.757" v="921" actId="20577"/>
          <ac:spMkLst>
            <pc:docMk/>
            <pc:sldMk cId="2789181581" sldId="338"/>
            <ac:spMk id="119" creationId="{A41A0C23-F979-4084-9567-ED79F4435971}"/>
          </ac:spMkLst>
        </pc:spChg>
        <pc:spChg chg="mod">
          <ac:chgData name="Zenos Zenica" userId="de3ee720dba36952" providerId="Windows Live" clId="Web-{24ADB7D4-CCC6-4396-A50F-0A28491CEAE9}" dt="2020-11-23T15:11:29.897" v="925" actId="20577"/>
          <ac:spMkLst>
            <pc:docMk/>
            <pc:sldMk cId="2789181581" sldId="338"/>
            <ac:spMk id="121" creationId="{37DDC056-993D-47DF-9055-40C112E5B5CF}"/>
          </ac:spMkLst>
        </pc:spChg>
        <pc:spChg chg="mod">
          <ac:chgData name="Zenos Zenica" userId="de3ee720dba36952" providerId="Windows Live" clId="Web-{24ADB7D4-CCC6-4396-A50F-0A28491CEAE9}" dt="2020-11-23T15:11:30.007" v="931" actId="20577"/>
          <ac:spMkLst>
            <pc:docMk/>
            <pc:sldMk cId="2789181581" sldId="338"/>
            <ac:spMk id="123" creationId="{F4B0739E-8DB9-4C9B-9825-33F842739DF8}"/>
          </ac:spMkLst>
        </pc:spChg>
        <pc:spChg chg="mod">
          <ac:chgData name="Zenos Zenica" userId="de3ee720dba36952" providerId="Windows Live" clId="Web-{24ADB7D4-CCC6-4396-A50F-0A28491CEAE9}" dt="2020-11-23T15:13:19.525" v="948" actId="1076"/>
          <ac:spMkLst>
            <pc:docMk/>
            <pc:sldMk cId="2789181581" sldId="338"/>
            <ac:spMk id="125" creationId="{E7F2FC67-D2C3-4AFB-89B8-B044FF5E280B}"/>
          </ac:spMkLst>
        </pc:spChg>
      </pc:sldChg>
      <pc:sldChg chg="modSp add">
        <pc:chgData name="Zenos Zenica" userId="de3ee720dba36952" providerId="Windows Live" clId="Web-{24ADB7D4-CCC6-4396-A50F-0A28491CEAE9}" dt="2020-11-23T15:14:50.903" v="981" actId="1076"/>
        <pc:sldMkLst>
          <pc:docMk/>
          <pc:sldMk cId="747296911" sldId="339"/>
        </pc:sldMkLst>
        <pc:spChg chg="mod">
          <ac:chgData name="Zenos Zenica" userId="de3ee720dba36952" providerId="Windows Live" clId="Web-{24ADB7D4-CCC6-4396-A50F-0A28491CEAE9}" dt="2020-11-23T15:14:50.903" v="981" actId="1076"/>
          <ac:spMkLst>
            <pc:docMk/>
            <pc:sldMk cId="747296911" sldId="339"/>
            <ac:spMk id="16" creationId="{E83E83C3-E01A-44F1-95FF-6540BC8C3EAB}"/>
          </ac:spMkLst>
        </pc:spChg>
        <pc:spChg chg="mod">
          <ac:chgData name="Zenos Zenica" userId="de3ee720dba36952" providerId="Windows Live" clId="Web-{24ADB7D4-CCC6-4396-A50F-0A28491CEAE9}" dt="2020-11-23T15:14:20.168" v="955"/>
          <ac:spMkLst>
            <pc:docMk/>
            <pc:sldMk cId="747296911" sldId="339"/>
            <ac:spMk id="28" creationId="{920E6F0E-226E-46DE-B94B-52FA1262FF50}"/>
          </ac:spMkLst>
        </pc:spChg>
        <pc:spChg chg="mod">
          <ac:chgData name="Zenos Zenica" userId="de3ee720dba36952" providerId="Windows Live" clId="Web-{24ADB7D4-CCC6-4396-A50F-0A28491CEAE9}" dt="2020-11-23T15:14:20.183" v="956"/>
          <ac:spMkLst>
            <pc:docMk/>
            <pc:sldMk cId="747296911" sldId="339"/>
            <ac:spMk id="29" creationId="{3DC2B982-C86B-449A-BD3A-EF318DF81263}"/>
          </ac:spMkLst>
        </pc:spChg>
        <pc:spChg chg="mod">
          <ac:chgData name="Zenos Zenica" userId="de3ee720dba36952" providerId="Windows Live" clId="Web-{24ADB7D4-CCC6-4396-A50F-0A28491CEAE9}" dt="2020-11-23T15:14:20.199" v="957"/>
          <ac:spMkLst>
            <pc:docMk/>
            <pc:sldMk cId="747296911" sldId="339"/>
            <ac:spMk id="30" creationId="{EC8B67DB-1B15-4AA7-988F-683E59BC1D7D}"/>
          </ac:spMkLst>
        </pc:spChg>
        <pc:spChg chg="mod">
          <ac:chgData name="Zenos Zenica" userId="de3ee720dba36952" providerId="Windows Live" clId="Web-{24ADB7D4-CCC6-4396-A50F-0A28491CEAE9}" dt="2020-11-23T15:14:20.199" v="958"/>
          <ac:spMkLst>
            <pc:docMk/>
            <pc:sldMk cId="747296911" sldId="339"/>
            <ac:spMk id="31" creationId="{F7E98078-71AD-422F-84BD-F3C3BE47861E}"/>
          </ac:spMkLst>
        </pc:spChg>
        <pc:spChg chg="mod">
          <ac:chgData name="Zenos Zenica" userId="de3ee720dba36952" providerId="Windows Live" clId="Web-{24ADB7D4-CCC6-4396-A50F-0A28491CEAE9}" dt="2020-11-23T15:14:20.215" v="959"/>
          <ac:spMkLst>
            <pc:docMk/>
            <pc:sldMk cId="747296911" sldId="339"/>
            <ac:spMk id="33" creationId="{F1C8BE34-DCFE-4BB8-A642-2470309A5AFC}"/>
          </ac:spMkLst>
        </pc:spChg>
        <pc:spChg chg="mod">
          <ac:chgData name="Zenos Zenica" userId="de3ee720dba36952" providerId="Windows Live" clId="Web-{24ADB7D4-CCC6-4396-A50F-0A28491CEAE9}" dt="2020-11-23T15:14:20.230" v="960"/>
          <ac:spMkLst>
            <pc:docMk/>
            <pc:sldMk cId="747296911" sldId="339"/>
            <ac:spMk id="34" creationId="{E42ACCDA-FF92-4F1E-9072-DCAD7600499A}"/>
          </ac:spMkLst>
        </pc:spChg>
        <pc:spChg chg="mod">
          <ac:chgData name="Zenos Zenica" userId="de3ee720dba36952" providerId="Windows Live" clId="Web-{24ADB7D4-CCC6-4396-A50F-0A28491CEAE9}" dt="2020-11-23T15:14:20.246" v="961"/>
          <ac:spMkLst>
            <pc:docMk/>
            <pc:sldMk cId="747296911" sldId="339"/>
            <ac:spMk id="35" creationId="{A1D0661E-149A-42D2-8215-871879F04063}"/>
          </ac:spMkLst>
        </pc:spChg>
        <pc:spChg chg="mod">
          <ac:chgData name="Zenos Zenica" userId="de3ee720dba36952" providerId="Windows Live" clId="Web-{24ADB7D4-CCC6-4396-A50F-0A28491CEAE9}" dt="2020-11-23T15:14:20.262" v="962"/>
          <ac:spMkLst>
            <pc:docMk/>
            <pc:sldMk cId="747296911" sldId="339"/>
            <ac:spMk id="36" creationId="{0C192D40-38CC-47AE-A98B-A62AB2009793}"/>
          </ac:spMkLst>
        </pc:spChg>
        <pc:spChg chg="mod">
          <ac:chgData name="Zenos Zenica" userId="de3ee720dba36952" providerId="Windows Live" clId="Web-{24ADB7D4-CCC6-4396-A50F-0A28491CEAE9}" dt="2020-11-23T15:14:20.277" v="963"/>
          <ac:spMkLst>
            <pc:docMk/>
            <pc:sldMk cId="747296911" sldId="339"/>
            <ac:spMk id="37" creationId="{02B9744C-F601-4144-B8B5-8619F0D83851}"/>
          </ac:spMkLst>
        </pc:spChg>
        <pc:spChg chg="mod">
          <ac:chgData name="Zenos Zenica" userId="de3ee720dba36952" providerId="Windows Live" clId="Web-{24ADB7D4-CCC6-4396-A50F-0A28491CEAE9}" dt="2020-11-23T15:14:20.293" v="964"/>
          <ac:spMkLst>
            <pc:docMk/>
            <pc:sldMk cId="747296911" sldId="339"/>
            <ac:spMk id="38" creationId="{8E023378-66A1-4D76-9F67-DA9D018492C5}"/>
          </ac:spMkLst>
        </pc:spChg>
        <pc:spChg chg="mod">
          <ac:chgData name="Zenos Zenica" userId="de3ee720dba36952" providerId="Windows Live" clId="Web-{24ADB7D4-CCC6-4396-A50F-0A28491CEAE9}" dt="2020-11-23T15:14:20.308" v="965"/>
          <ac:spMkLst>
            <pc:docMk/>
            <pc:sldMk cId="747296911" sldId="339"/>
            <ac:spMk id="39" creationId="{7CA92BA5-34F2-4A45-BC22-B1564B2AFAD1}"/>
          </ac:spMkLst>
        </pc:spChg>
        <pc:spChg chg="mod">
          <ac:chgData name="Zenos Zenica" userId="de3ee720dba36952" providerId="Windows Live" clId="Web-{24ADB7D4-CCC6-4396-A50F-0A28491CEAE9}" dt="2020-11-23T15:14:20.308" v="966"/>
          <ac:spMkLst>
            <pc:docMk/>
            <pc:sldMk cId="747296911" sldId="339"/>
            <ac:spMk id="40" creationId="{F10A702B-12C5-40EC-8606-325AA5945C09}"/>
          </ac:spMkLst>
        </pc:spChg>
        <pc:spChg chg="mod">
          <ac:chgData name="Zenos Zenica" userId="de3ee720dba36952" providerId="Windows Live" clId="Web-{24ADB7D4-CCC6-4396-A50F-0A28491CEAE9}" dt="2020-11-23T15:14:20.152" v="954"/>
          <ac:spMkLst>
            <pc:docMk/>
            <pc:sldMk cId="747296911" sldId="339"/>
            <ac:spMk id="125" creationId="{E7F2FC67-D2C3-4AFB-89B8-B044FF5E280B}"/>
          </ac:spMkLst>
        </pc:spChg>
      </pc:sldChg>
      <pc:sldChg chg="modSp add">
        <pc:chgData name="Zenos Zenica" userId="de3ee720dba36952" providerId="Windows Live" clId="Web-{24ADB7D4-CCC6-4396-A50F-0A28491CEAE9}" dt="2020-11-23T15:16:03.686" v="1017" actId="1076"/>
        <pc:sldMkLst>
          <pc:docMk/>
          <pc:sldMk cId="841306383" sldId="340"/>
        </pc:sldMkLst>
        <pc:spChg chg="mod">
          <ac:chgData name="Zenos Zenica" userId="de3ee720dba36952" providerId="Windows Live" clId="Web-{24ADB7D4-CCC6-4396-A50F-0A28491CEAE9}" dt="2020-11-23T15:16:03.686" v="1017" actId="1076"/>
          <ac:spMkLst>
            <pc:docMk/>
            <pc:sldMk cId="841306383" sldId="340"/>
            <ac:spMk id="16" creationId="{E83E83C3-E01A-44F1-95FF-6540BC8C3EAB}"/>
          </ac:spMkLst>
        </pc:spChg>
        <pc:spChg chg="mod">
          <ac:chgData name="Zenos Zenica" userId="de3ee720dba36952" providerId="Windows Live" clId="Web-{24ADB7D4-CCC6-4396-A50F-0A28491CEAE9}" dt="2020-11-23T15:15:53.671" v="1004" actId="1076"/>
          <ac:spMkLst>
            <pc:docMk/>
            <pc:sldMk cId="841306383" sldId="340"/>
            <ac:spMk id="26" creationId="{0DFF2D83-431A-463E-AD17-13FF7D65D7E7}"/>
          </ac:spMkLst>
        </pc:spChg>
        <pc:spChg chg="mod">
          <ac:chgData name="Zenos Zenica" userId="de3ee720dba36952" providerId="Windows Live" clId="Web-{24ADB7D4-CCC6-4396-A50F-0A28491CEAE9}" dt="2020-11-23T15:15:53.686" v="1005" actId="1076"/>
          <ac:spMkLst>
            <pc:docMk/>
            <pc:sldMk cId="841306383" sldId="340"/>
            <ac:spMk id="32" creationId="{6C41D8FF-87C3-4635-9113-46EABA34DEF5}"/>
          </ac:spMkLst>
        </pc:spChg>
        <pc:spChg chg="mod">
          <ac:chgData name="Zenos Zenica" userId="de3ee720dba36952" providerId="Windows Live" clId="Web-{24ADB7D4-CCC6-4396-A50F-0A28491CEAE9}" dt="2020-11-23T15:15:53.702" v="1006" actId="1076"/>
          <ac:spMkLst>
            <pc:docMk/>
            <pc:sldMk cId="841306383" sldId="340"/>
            <ac:spMk id="41" creationId="{68FFACF7-3191-4CB4-9E7C-FB1CBF63BA97}"/>
          </ac:spMkLst>
        </pc:spChg>
        <pc:spChg chg="mod">
          <ac:chgData name="Zenos Zenica" userId="de3ee720dba36952" providerId="Windows Live" clId="Web-{24ADB7D4-CCC6-4396-A50F-0A28491CEAE9}" dt="2020-11-23T15:15:53.702" v="1007" actId="1076"/>
          <ac:spMkLst>
            <pc:docMk/>
            <pc:sldMk cId="841306383" sldId="340"/>
            <ac:spMk id="42" creationId="{5D276D22-9C92-49E2-91F4-4A7EFA9C67E4}"/>
          </ac:spMkLst>
        </pc:spChg>
        <pc:spChg chg="mod">
          <ac:chgData name="Zenos Zenica" userId="de3ee720dba36952" providerId="Windows Live" clId="Web-{24ADB7D4-CCC6-4396-A50F-0A28491CEAE9}" dt="2020-11-23T15:15:53.655" v="1003" actId="1076"/>
          <ac:spMkLst>
            <pc:docMk/>
            <pc:sldMk cId="841306383" sldId="340"/>
            <ac:spMk id="43" creationId="{0F9A7962-6B75-49D2-A00E-2107B61616DE}"/>
          </ac:spMkLst>
        </pc:spChg>
        <pc:spChg chg="mod">
          <ac:chgData name="Zenos Zenica" userId="de3ee720dba36952" providerId="Windows Live" clId="Web-{24ADB7D4-CCC6-4396-A50F-0A28491CEAE9}" dt="2020-11-23T15:15:53.717" v="1008" actId="1076"/>
          <ac:spMkLst>
            <pc:docMk/>
            <pc:sldMk cId="841306383" sldId="340"/>
            <ac:spMk id="44" creationId="{9D05F3A2-C870-4AC5-A949-2DE49F8CAAD0}"/>
          </ac:spMkLst>
        </pc:spChg>
        <pc:spChg chg="mod">
          <ac:chgData name="Zenos Zenica" userId="de3ee720dba36952" providerId="Windows Live" clId="Web-{24ADB7D4-CCC6-4396-A50F-0A28491CEAE9}" dt="2020-11-23T15:15:53.717" v="1009" actId="1076"/>
          <ac:spMkLst>
            <pc:docMk/>
            <pc:sldMk cId="841306383" sldId="340"/>
            <ac:spMk id="45" creationId="{885D4830-EEDC-410E-9E59-85B53A851DD9}"/>
          </ac:spMkLst>
        </pc:spChg>
        <pc:spChg chg="mod">
          <ac:chgData name="Zenos Zenica" userId="de3ee720dba36952" providerId="Windows Live" clId="Web-{24ADB7D4-CCC6-4396-A50F-0A28491CEAE9}" dt="2020-11-23T15:15:53.733" v="1010" actId="1076"/>
          <ac:spMkLst>
            <pc:docMk/>
            <pc:sldMk cId="841306383" sldId="340"/>
            <ac:spMk id="46" creationId="{3732BA0D-B8DF-4768-ABA7-DBBD90A7DCC0}"/>
          </ac:spMkLst>
        </pc:spChg>
        <pc:spChg chg="mod">
          <ac:chgData name="Zenos Zenica" userId="de3ee720dba36952" providerId="Windows Live" clId="Web-{24ADB7D4-CCC6-4396-A50F-0A28491CEAE9}" dt="2020-11-23T15:15:53.780" v="1014" actId="1076"/>
          <ac:spMkLst>
            <pc:docMk/>
            <pc:sldMk cId="841306383" sldId="340"/>
            <ac:spMk id="47" creationId="{7104B6E2-CF6F-4339-8167-E0C99325B46D}"/>
          </ac:spMkLst>
        </pc:spChg>
        <pc:spChg chg="mod">
          <ac:chgData name="Zenos Zenica" userId="de3ee720dba36952" providerId="Windows Live" clId="Web-{24ADB7D4-CCC6-4396-A50F-0A28491CEAE9}" dt="2020-11-23T15:15:53.749" v="1011" actId="1076"/>
          <ac:spMkLst>
            <pc:docMk/>
            <pc:sldMk cId="841306383" sldId="340"/>
            <ac:spMk id="49" creationId="{C8EE7E25-1DE7-48A4-8420-CB531DCCBFE6}"/>
          </ac:spMkLst>
        </pc:spChg>
        <pc:spChg chg="mod">
          <ac:chgData name="Zenos Zenica" userId="de3ee720dba36952" providerId="Windows Live" clId="Web-{24ADB7D4-CCC6-4396-A50F-0A28491CEAE9}" dt="2020-11-23T15:15:53.749" v="1012" actId="1076"/>
          <ac:spMkLst>
            <pc:docMk/>
            <pc:sldMk cId="841306383" sldId="340"/>
            <ac:spMk id="51" creationId="{DD501777-E0CB-4ED1-8E60-6D064F22FC16}"/>
          </ac:spMkLst>
        </pc:spChg>
        <pc:spChg chg="mod">
          <ac:chgData name="Zenos Zenica" userId="de3ee720dba36952" providerId="Windows Live" clId="Web-{24ADB7D4-CCC6-4396-A50F-0A28491CEAE9}" dt="2020-11-23T15:15:53.764" v="1013" actId="1076"/>
          <ac:spMkLst>
            <pc:docMk/>
            <pc:sldMk cId="841306383" sldId="340"/>
            <ac:spMk id="53" creationId="{C7F5D1CA-A63D-4828-AB3C-A633AC638FC4}"/>
          </ac:spMkLst>
        </pc:spChg>
        <pc:spChg chg="mod">
          <ac:chgData name="Zenos Zenica" userId="de3ee720dba36952" providerId="Windows Live" clId="Web-{24ADB7D4-CCC6-4396-A50F-0A28491CEAE9}" dt="2020-11-23T15:15:57.671" v="1015" actId="1076"/>
          <ac:spMkLst>
            <pc:docMk/>
            <pc:sldMk cId="841306383" sldId="340"/>
            <ac:spMk id="125" creationId="{E7F2FC67-D2C3-4AFB-89B8-B044FF5E280B}"/>
          </ac:spMkLst>
        </pc:spChg>
      </pc:sldChg>
      <pc:sldChg chg="modSp add">
        <pc:chgData name="Zenos Zenica" userId="de3ee720dba36952" providerId="Windows Live" clId="Web-{24ADB7D4-CCC6-4396-A50F-0A28491CEAE9}" dt="2020-11-23T15:16:32.422" v="1023" actId="20577"/>
        <pc:sldMkLst>
          <pc:docMk/>
          <pc:sldMk cId="1493969223" sldId="341"/>
        </pc:sldMkLst>
        <pc:spChg chg="mod">
          <ac:chgData name="Zenos Zenica" userId="de3ee720dba36952" providerId="Windows Live" clId="Web-{24ADB7D4-CCC6-4396-A50F-0A28491CEAE9}" dt="2020-11-23T15:16:32.422" v="1023" actId="20577"/>
          <ac:spMkLst>
            <pc:docMk/>
            <pc:sldMk cId="1493969223" sldId="341"/>
            <ac:spMk id="16" creationId="{E83E83C3-E01A-44F1-95FF-6540BC8C3EAB}"/>
          </ac:spMkLst>
        </pc:spChg>
      </pc:sldChg>
      <pc:sldChg chg="add">
        <pc:chgData name="Zenos Zenica" userId="de3ee720dba36952" providerId="Windows Live" clId="Web-{24ADB7D4-CCC6-4396-A50F-0A28491CEAE9}" dt="2020-11-23T14:12:14.278" v="24"/>
        <pc:sldMkLst>
          <pc:docMk/>
          <pc:sldMk cId="540352036" sldId="342"/>
        </pc:sldMkLst>
      </pc:sldChg>
      <pc:sldChg chg="modSp add">
        <pc:chgData name="Zenos Zenica" userId="de3ee720dba36952" providerId="Windows Live" clId="Web-{24ADB7D4-CCC6-4396-A50F-0A28491CEAE9}" dt="2020-11-23T15:17:18.595" v="1052" actId="1076"/>
        <pc:sldMkLst>
          <pc:docMk/>
          <pc:sldMk cId="1412144160" sldId="343"/>
        </pc:sldMkLst>
        <pc:spChg chg="mod">
          <ac:chgData name="Zenos Zenica" userId="de3ee720dba36952" providerId="Windows Live" clId="Web-{24ADB7D4-CCC6-4396-A50F-0A28491CEAE9}" dt="2020-11-23T15:16:53.860" v="1026" actId="1076"/>
          <ac:spMkLst>
            <pc:docMk/>
            <pc:sldMk cId="1412144160" sldId="343"/>
            <ac:spMk id="10" creationId="{439AB075-704F-4DF1-8AAD-CF7A623F8EFD}"/>
          </ac:spMkLst>
        </pc:spChg>
        <pc:spChg chg="mod">
          <ac:chgData name="Zenos Zenica" userId="de3ee720dba36952" providerId="Windows Live" clId="Web-{24ADB7D4-CCC6-4396-A50F-0A28491CEAE9}" dt="2020-11-23T15:16:53.875" v="1027" actId="1076"/>
          <ac:spMkLst>
            <pc:docMk/>
            <pc:sldMk cId="1412144160" sldId="343"/>
            <ac:spMk id="11" creationId="{91CB81DE-3D07-4F75-BED5-CF978C7F18F0}"/>
          </ac:spMkLst>
        </pc:spChg>
        <pc:spChg chg="mod">
          <ac:chgData name="Zenos Zenica" userId="de3ee720dba36952" providerId="Windows Live" clId="Web-{24ADB7D4-CCC6-4396-A50F-0A28491CEAE9}" dt="2020-11-23T15:16:53.875" v="1028" actId="1076"/>
          <ac:spMkLst>
            <pc:docMk/>
            <pc:sldMk cId="1412144160" sldId="343"/>
            <ac:spMk id="12" creationId="{5F213513-73B8-41A9-A1AA-49279C878BD0}"/>
          </ac:spMkLst>
        </pc:spChg>
        <pc:spChg chg="mod">
          <ac:chgData name="Zenos Zenica" userId="de3ee720dba36952" providerId="Windows Live" clId="Web-{24ADB7D4-CCC6-4396-A50F-0A28491CEAE9}" dt="2020-11-23T15:16:53.891" v="1029" actId="1076"/>
          <ac:spMkLst>
            <pc:docMk/>
            <pc:sldMk cId="1412144160" sldId="343"/>
            <ac:spMk id="13" creationId="{B7D06AC3-1445-4A32-8DEC-DB2E253FA8F5}"/>
          </ac:spMkLst>
        </pc:spChg>
        <pc:spChg chg="mod">
          <ac:chgData name="Zenos Zenica" userId="de3ee720dba36952" providerId="Windows Live" clId="Web-{24ADB7D4-CCC6-4396-A50F-0A28491CEAE9}" dt="2020-11-23T15:16:53.907" v="1030" actId="1076"/>
          <ac:spMkLst>
            <pc:docMk/>
            <pc:sldMk cId="1412144160" sldId="343"/>
            <ac:spMk id="14" creationId="{23F4EC38-BC36-463C-927F-556D2F38AE0F}"/>
          </ac:spMkLst>
        </pc:spChg>
        <pc:spChg chg="mod">
          <ac:chgData name="Zenos Zenica" userId="de3ee720dba36952" providerId="Windows Live" clId="Web-{24ADB7D4-CCC6-4396-A50F-0A28491CEAE9}" dt="2020-11-23T15:16:53.922" v="1031" actId="1076"/>
          <ac:spMkLst>
            <pc:docMk/>
            <pc:sldMk cId="1412144160" sldId="343"/>
            <ac:spMk id="15" creationId="{74066035-0FDF-43BF-8BEF-A53EFB1B261A}"/>
          </ac:spMkLst>
        </pc:spChg>
        <pc:spChg chg="mod">
          <ac:chgData name="Zenos Zenica" userId="de3ee720dba36952" providerId="Windows Live" clId="Web-{24ADB7D4-CCC6-4396-A50F-0A28491CEAE9}" dt="2020-11-23T15:17:18.595" v="1052" actId="1076"/>
          <ac:spMkLst>
            <pc:docMk/>
            <pc:sldMk cId="1412144160" sldId="343"/>
            <ac:spMk id="16" creationId="{E83E83C3-E01A-44F1-95FF-6540BC8C3EAB}"/>
          </ac:spMkLst>
        </pc:spChg>
        <pc:spChg chg="mod">
          <ac:chgData name="Zenos Zenica" userId="de3ee720dba36952" providerId="Windows Live" clId="Web-{24ADB7D4-CCC6-4396-A50F-0A28491CEAE9}" dt="2020-11-23T15:16:53.922" v="1032" actId="1076"/>
          <ac:spMkLst>
            <pc:docMk/>
            <pc:sldMk cId="1412144160" sldId="343"/>
            <ac:spMk id="17" creationId="{DD18262F-8E11-4E1E-A03E-5AA7177FCA59}"/>
          </ac:spMkLst>
        </pc:spChg>
        <pc:spChg chg="mod">
          <ac:chgData name="Zenos Zenica" userId="de3ee720dba36952" providerId="Windows Live" clId="Web-{24ADB7D4-CCC6-4396-A50F-0A28491CEAE9}" dt="2020-11-23T15:16:53.938" v="1033" actId="1076"/>
          <ac:spMkLst>
            <pc:docMk/>
            <pc:sldMk cId="1412144160" sldId="343"/>
            <ac:spMk id="18" creationId="{A0C96CDA-D8A0-4F0C-82C7-3BFBBEBA9BC0}"/>
          </ac:spMkLst>
        </pc:spChg>
        <pc:spChg chg="mod">
          <ac:chgData name="Zenos Zenica" userId="de3ee720dba36952" providerId="Windows Live" clId="Web-{24ADB7D4-CCC6-4396-A50F-0A28491CEAE9}" dt="2020-11-23T15:16:53.954" v="1034" actId="1076"/>
          <ac:spMkLst>
            <pc:docMk/>
            <pc:sldMk cId="1412144160" sldId="343"/>
            <ac:spMk id="19" creationId="{0067984E-00FF-4303-ADF2-A1D314CE9FFC}"/>
          </ac:spMkLst>
        </pc:spChg>
        <pc:spChg chg="mod">
          <ac:chgData name="Zenos Zenica" userId="de3ee720dba36952" providerId="Windows Live" clId="Web-{24ADB7D4-CCC6-4396-A50F-0A28491CEAE9}" dt="2020-11-23T15:16:53.954" v="1035" actId="1076"/>
          <ac:spMkLst>
            <pc:docMk/>
            <pc:sldMk cId="1412144160" sldId="343"/>
            <ac:spMk id="20" creationId="{2CFF0562-9425-4ED0-B387-B3EE845DA532}"/>
          </ac:spMkLst>
        </pc:spChg>
        <pc:spChg chg="mod">
          <ac:chgData name="Zenos Zenica" userId="de3ee720dba36952" providerId="Windows Live" clId="Web-{24ADB7D4-CCC6-4396-A50F-0A28491CEAE9}" dt="2020-11-23T15:16:53.969" v="1036" actId="1076"/>
          <ac:spMkLst>
            <pc:docMk/>
            <pc:sldMk cId="1412144160" sldId="343"/>
            <ac:spMk id="21" creationId="{0BA5A545-BF71-4D16-A4A4-74A3597999D9}"/>
          </ac:spMkLst>
        </pc:spChg>
        <pc:spChg chg="mod">
          <ac:chgData name="Zenos Zenica" userId="de3ee720dba36952" providerId="Windows Live" clId="Web-{24ADB7D4-CCC6-4396-A50F-0A28491CEAE9}" dt="2020-11-23T15:16:53.985" v="1037" actId="1076"/>
          <ac:spMkLst>
            <pc:docMk/>
            <pc:sldMk cId="1412144160" sldId="343"/>
            <ac:spMk id="22" creationId="{C62448B9-3394-4F3F-BBC0-80E17DAA3A64}"/>
          </ac:spMkLst>
        </pc:spChg>
        <pc:spChg chg="mod">
          <ac:chgData name="Zenos Zenica" userId="de3ee720dba36952" providerId="Windows Live" clId="Web-{24ADB7D4-CCC6-4396-A50F-0A28491CEAE9}" dt="2020-11-23T15:16:53.985" v="1038" actId="1076"/>
          <ac:spMkLst>
            <pc:docMk/>
            <pc:sldMk cId="1412144160" sldId="343"/>
            <ac:spMk id="23" creationId="{57374032-37BD-4082-A10F-0BAE03ABC84C}"/>
          </ac:spMkLst>
        </pc:spChg>
        <pc:spChg chg="mod">
          <ac:chgData name="Zenos Zenica" userId="de3ee720dba36952" providerId="Windows Live" clId="Web-{24ADB7D4-CCC6-4396-A50F-0A28491CEAE9}" dt="2020-11-23T15:16:54" v="1039" actId="1076"/>
          <ac:spMkLst>
            <pc:docMk/>
            <pc:sldMk cId="1412144160" sldId="343"/>
            <ac:spMk id="24" creationId="{D6EBA538-DE5D-4CA5-9BFE-21B6F91B719E}"/>
          </ac:spMkLst>
        </pc:spChg>
        <pc:spChg chg="mod">
          <ac:chgData name="Zenos Zenica" userId="de3ee720dba36952" providerId="Windows Live" clId="Web-{24ADB7D4-CCC6-4396-A50F-0A28491CEAE9}" dt="2020-11-23T15:16:54.016" v="1040" actId="1076"/>
          <ac:spMkLst>
            <pc:docMk/>
            <pc:sldMk cId="1412144160" sldId="343"/>
            <ac:spMk id="25" creationId="{91BE9FCD-250A-4A6A-94E6-BF3F4B46FC0E}"/>
          </ac:spMkLst>
        </pc:spChg>
        <pc:spChg chg="mod">
          <ac:chgData name="Zenos Zenica" userId="de3ee720dba36952" providerId="Windows Live" clId="Web-{24ADB7D4-CCC6-4396-A50F-0A28491CEAE9}" dt="2020-11-23T15:17:02.344" v="1044" actId="1076"/>
          <ac:spMkLst>
            <pc:docMk/>
            <pc:sldMk cId="1412144160" sldId="343"/>
            <ac:spMk id="51" creationId="{1E04ACF3-59B5-48F9-B9F8-6B8F95B01226}"/>
          </ac:spMkLst>
        </pc:spChg>
      </pc:sldChg>
      <pc:sldChg chg="modSp add">
        <pc:chgData name="Zenos Zenica" userId="de3ee720dba36952" providerId="Windows Live" clId="Web-{24ADB7D4-CCC6-4396-A50F-0A28491CEAE9}" dt="2020-11-23T15:20:01.803" v="1103" actId="20577"/>
        <pc:sldMkLst>
          <pc:docMk/>
          <pc:sldMk cId="1448397911" sldId="344"/>
        </pc:sldMkLst>
        <pc:spChg chg="mod">
          <ac:chgData name="Zenos Zenica" userId="de3ee720dba36952" providerId="Windows Live" clId="Web-{24ADB7D4-CCC6-4396-A50F-0A28491CEAE9}" dt="2020-11-23T15:17:41.502" v="1056" actId="14100"/>
          <ac:spMkLst>
            <pc:docMk/>
            <pc:sldMk cId="1448397911" sldId="344"/>
            <ac:spMk id="6" creationId="{E49AC5C1-A909-41C1-A219-C9E12F080917}"/>
          </ac:spMkLst>
        </pc:spChg>
        <pc:spChg chg="mod">
          <ac:chgData name="Zenos Zenica" userId="de3ee720dba36952" providerId="Windows Live" clId="Web-{24ADB7D4-CCC6-4396-A50F-0A28491CEAE9}" dt="2020-11-23T15:18:30.285" v="1077" actId="1076"/>
          <ac:spMkLst>
            <pc:docMk/>
            <pc:sldMk cId="1448397911" sldId="344"/>
            <ac:spMk id="16" creationId="{E83E83C3-E01A-44F1-95FF-6540BC8C3EAB}"/>
          </ac:spMkLst>
        </pc:spChg>
        <pc:spChg chg="mod">
          <ac:chgData name="Zenos Zenica" userId="de3ee720dba36952" providerId="Windows Live" clId="Web-{24ADB7D4-CCC6-4396-A50F-0A28491CEAE9}" dt="2020-11-23T15:19:20.130" v="1090" actId="20577"/>
          <ac:spMkLst>
            <pc:docMk/>
            <pc:sldMk cId="1448397911" sldId="344"/>
            <ac:spMk id="28" creationId="{B12EAF4A-58C6-4748-B8C7-EF5A5BCE5A17}"/>
          </ac:spMkLst>
        </pc:spChg>
        <pc:spChg chg="mod">
          <ac:chgData name="Zenos Zenica" userId="de3ee720dba36952" providerId="Windows Live" clId="Web-{24ADB7D4-CCC6-4396-A50F-0A28491CEAE9}" dt="2020-11-23T15:19:07.567" v="1084" actId="20577"/>
          <ac:spMkLst>
            <pc:docMk/>
            <pc:sldMk cId="1448397911" sldId="344"/>
            <ac:spMk id="29" creationId="{F9E391F7-4167-44E5-85A0-E85281905D42}"/>
          </ac:spMkLst>
        </pc:spChg>
        <pc:spChg chg="mod">
          <ac:chgData name="Zenos Zenica" userId="de3ee720dba36952" providerId="Windows Live" clId="Web-{24ADB7D4-CCC6-4396-A50F-0A28491CEAE9}" dt="2020-11-23T15:20:01.803" v="1103" actId="20577"/>
          <ac:spMkLst>
            <pc:docMk/>
            <pc:sldMk cId="1448397911" sldId="344"/>
            <ac:spMk id="30" creationId="{280F6568-43D7-494E-A281-0DA38DF6CD5D}"/>
          </ac:spMkLst>
        </pc:spChg>
        <pc:spChg chg="mod">
          <ac:chgData name="Zenos Zenica" userId="de3ee720dba36952" providerId="Windows Live" clId="Web-{24ADB7D4-CCC6-4396-A50F-0A28491CEAE9}" dt="2020-11-23T15:19:26.052" v="1093" actId="20577"/>
          <ac:spMkLst>
            <pc:docMk/>
            <pc:sldMk cId="1448397911" sldId="344"/>
            <ac:spMk id="31" creationId="{8A521000-8C1F-4401-9AC6-828A78A16B75}"/>
          </ac:spMkLst>
        </pc:spChg>
        <pc:spChg chg="mod">
          <ac:chgData name="Zenos Zenica" userId="de3ee720dba36952" providerId="Windows Live" clId="Web-{24ADB7D4-CCC6-4396-A50F-0A28491CEAE9}" dt="2020-11-23T15:19:14.989" v="1087" actId="20577"/>
          <ac:spMkLst>
            <pc:docMk/>
            <pc:sldMk cId="1448397911" sldId="344"/>
            <ac:spMk id="32" creationId="{2527A049-3863-469B-92DB-55207607CFB5}"/>
          </ac:spMkLst>
        </pc:spChg>
        <pc:spChg chg="mod">
          <ac:chgData name="Zenos Zenica" userId="de3ee720dba36952" providerId="Windows Live" clId="Web-{24ADB7D4-CCC6-4396-A50F-0A28491CEAE9}" dt="2020-11-23T15:19:52.631" v="1100" actId="20577"/>
          <ac:spMkLst>
            <pc:docMk/>
            <pc:sldMk cId="1448397911" sldId="344"/>
            <ac:spMk id="33" creationId="{B448CF3E-E2A1-4EC1-B65A-33DB4B70A3D4}"/>
          </ac:spMkLst>
        </pc:spChg>
        <pc:spChg chg="mod">
          <ac:chgData name="Zenos Zenica" userId="de3ee720dba36952" providerId="Windows Live" clId="Web-{24ADB7D4-CCC6-4396-A50F-0A28491CEAE9}" dt="2020-11-23T15:19:47.084" v="1098" actId="14100"/>
          <ac:spMkLst>
            <pc:docMk/>
            <pc:sldMk cId="1448397911" sldId="344"/>
            <ac:spMk id="35" creationId="{67AEA14B-A9D9-4CF9-ACD8-E4C1DC44CFA0}"/>
          </ac:spMkLst>
        </pc:spChg>
        <pc:spChg chg="mod">
          <ac:chgData name="Zenos Zenica" userId="de3ee720dba36952" providerId="Windows Live" clId="Web-{24ADB7D4-CCC6-4396-A50F-0A28491CEAE9}" dt="2020-11-23T15:19:34.771" v="1096" actId="14100"/>
          <ac:spMkLst>
            <pc:docMk/>
            <pc:sldMk cId="1448397911" sldId="344"/>
            <ac:spMk id="36" creationId="{DC630005-0C6A-413D-82B2-B7848CA1E2A5}"/>
          </ac:spMkLst>
        </pc:spChg>
        <pc:grpChg chg="mod">
          <ac:chgData name="Zenos Zenica" userId="de3ee720dba36952" providerId="Windows Live" clId="Web-{24ADB7D4-CCC6-4396-A50F-0A28491CEAE9}" dt="2020-11-23T15:18:48.207" v="1078" actId="1076"/>
          <ac:grpSpMkLst>
            <pc:docMk/>
            <pc:sldMk cId="1448397911" sldId="344"/>
            <ac:grpSpMk id="5" creationId="{BF2C38FF-69BB-4C92-B3BB-9183737C4D1B}"/>
          </ac:grpSpMkLst>
        </pc:grpChg>
      </pc:sldChg>
      <pc:sldChg chg="modSp add">
        <pc:chgData name="Zenos Zenica" userId="de3ee720dba36952" providerId="Windows Live" clId="Web-{24ADB7D4-CCC6-4396-A50F-0A28491CEAE9}" dt="2020-11-23T15:20:54.195" v="1114" actId="20577"/>
        <pc:sldMkLst>
          <pc:docMk/>
          <pc:sldMk cId="493304230" sldId="345"/>
        </pc:sldMkLst>
        <pc:spChg chg="mod">
          <ac:chgData name="Zenos Zenica" userId="de3ee720dba36952" providerId="Windows Live" clId="Web-{24ADB7D4-CCC6-4396-A50F-0A28491CEAE9}" dt="2020-11-23T15:20:54.195" v="1114" actId="20577"/>
          <ac:spMkLst>
            <pc:docMk/>
            <pc:sldMk cId="493304230" sldId="345"/>
            <ac:spMk id="16" creationId="{E83E83C3-E01A-44F1-95FF-6540BC8C3EAB}"/>
          </ac:spMkLst>
        </pc:spChg>
        <pc:spChg chg="mod">
          <ac:chgData name="Zenos Zenica" userId="de3ee720dba36952" providerId="Windows Live" clId="Web-{24ADB7D4-CCC6-4396-A50F-0A28491CEAE9}" dt="2020-11-23T15:20:35.366" v="1106" actId="1076"/>
          <ac:spMkLst>
            <pc:docMk/>
            <pc:sldMk cId="493304230" sldId="345"/>
            <ac:spMk id="19" creationId="{65F74CF7-4743-4F49-A01B-2155DA7ABDF0}"/>
          </ac:spMkLst>
        </pc:spChg>
        <pc:spChg chg="mod">
          <ac:chgData name="Zenos Zenica" userId="de3ee720dba36952" providerId="Windows Live" clId="Web-{24ADB7D4-CCC6-4396-A50F-0A28491CEAE9}" dt="2020-11-23T15:20:35.382" v="1107" actId="1076"/>
          <ac:spMkLst>
            <pc:docMk/>
            <pc:sldMk cId="493304230" sldId="345"/>
            <ac:spMk id="21" creationId="{80B65201-CD31-40FE-8ABA-E3B321AA9423}"/>
          </ac:spMkLst>
        </pc:spChg>
        <pc:spChg chg="mod">
          <ac:chgData name="Zenos Zenica" userId="de3ee720dba36952" providerId="Windows Live" clId="Web-{24ADB7D4-CCC6-4396-A50F-0A28491CEAE9}" dt="2020-11-23T15:20:35.382" v="1108" actId="1076"/>
          <ac:spMkLst>
            <pc:docMk/>
            <pc:sldMk cId="493304230" sldId="345"/>
            <ac:spMk id="22" creationId="{9A84E0AE-0A75-4A80-A110-76AD8E567881}"/>
          </ac:spMkLst>
        </pc:spChg>
        <pc:spChg chg="mod">
          <ac:chgData name="Zenos Zenica" userId="de3ee720dba36952" providerId="Windows Live" clId="Web-{24ADB7D4-CCC6-4396-A50F-0A28491CEAE9}" dt="2020-11-23T15:20:35.398" v="1109" actId="1076"/>
          <ac:spMkLst>
            <pc:docMk/>
            <pc:sldMk cId="493304230" sldId="345"/>
            <ac:spMk id="23" creationId="{DDD4D00D-F512-44C3-AF82-562D1BEAB430}"/>
          </ac:spMkLst>
        </pc:spChg>
        <pc:cxnChg chg="mod">
          <ac:chgData name="Zenos Zenica" userId="de3ee720dba36952" providerId="Windows Live" clId="Web-{24ADB7D4-CCC6-4396-A50F-0A28491CEAE9}" dt="2020-11-23T15:20:45.570" v="1110" actId="1076"/>
          <ac:cxnSpMkLst>
            <pc:docMk/>
            <pc:sldMk cId="493304230" sldId="345"/>
            <ac:cxnSpMk id="20" creationId="{C030EA10-A4D5-4EA0-956B-C14FFB688775}"/>
          </ac:cxnSpMkLst>
        </pc:cxnChg>
      </pc:sldChg>
      <pc:sldChg chg="modSp add">
        <pc:chgData name="Zenos Zenica" userId="de3ee720dba36952" providerId="Windows Live" clId="Web-{24ADB7D4-CCC6-4396-A50F-0A28491CEAE9}" dt="2020-11-23T15:21:25.805" v="1125" actId="1076"/>
        <pc:sldMkLst>
          <pc:docMk/>
          <pc:sldMk cId="2705057055" sldId="346"/>
        </pc:sldMkLst>
        <pc:spChg chg="mod">
          <ac:chgData name="Zenos Zenica" userId="de3ee720dba36952" providerId="Windows Live" clId="Web-{24ADB7D4-CCC6-4396-A50F-0A28491CEAE9}" dt="2020-11-23T15:21:25.805" v="1125" actId="1076"/>
          <ac:spMkLst>
            <pc:docMk/>
            <pc:sldMk cId="2705057055" sldId="346"/>
            <ac:spMk id="16" creationId="{E83E83C3-E01A-44F1-95FF-6540BC8C3EAB}"/>
          </ac:spMkLst>
        </pc:spChg>
      </pc:sldChg>
      <pc:sldChg chg="modSp add">
        <pc:chgData name="Zenos Zenica" userId="de3ee720dba36952" providerId="Windows Live" clId="Web-{24ADB7D4-CCC6-4396-A50F-0A28491CEAE9}" dt="2020-11-23T15:21:56.900" v="1147" actId="14100"/>
        <pc:sldMkLst>
          <pc:docMk/>
          <pc:sldMk cId="3953190050" sldId="347"/>
        </pc:sldMkLst>
        <pc:spChg chg="mod">
          <ac:chgData name="Zenos Zenica" userId="de3ee720dba36952" providerId="Windows Live" clId="Web-{24ADB7D4-CCC6-4396-A50F-0A28491CEAE9}" dt="2020-11-23T15:21:56.900" v="1147" actId="14100"/>
          <ac:spMkLst>
            <pc:docMk/>
            <pc:sldMk cId="3953190050" sldId="347"/>
            <ac:spMk id="16" creationId="{E83E83C3-E01A-44F1-95FF-6540BC8C3EAB}"/>
          </ac:spMkLst>
        </pc:spChg>
        <pc:spChg chg="mod">
          <ac:chgData name="Zenos Zenica" userId="de3ee720dba36952" providerId="Windows Live" clId="Web-{24ADB7D4-CCC6-4396-A50F-0A28491CEAE9}" dt="2020-11-23T15:21:34.977" v="1126"/>
          <ac:spMkLst>
            <pc:docMk/>
            <pc:sldMk cId="3953190050" sldId="347"/>
            <ac:spMk id="17" creationId="{9BBD1740-AFC7-4F81-AB1C-A7E9501AA599}"/>
          </ac:spMkLst>
        </pc:spChg>
        <pc:spChg chg="mod">
          <ac:chgData name="Zenos Zenica" userId="de3ee720dba36952" providerId="Windows Live" clId="Web-{24ADB7D4-CCC6-4396-A50F-0A28491CEAE9}" dt="2020-11-23T15:21:34.977" v="1127"/>
          <ac:spMkLst>
            <pc:docMk/>
            <pc:sldMk cId="3953190050" sldId="347"/>
            <ac:spMk id="18" creationId="{EBB86866-944C-46AA-937D-156D2575690A}"/>
          </ac:spMkLst>
        </pc:spChg>
        <pc:spChg chg="mod">
          <ac:chgData name="Zenos Zenica" userId="de3ee720dba36952" providerId="Windows Live" clId="Web-{24ADB7D4-CCC6-4396-A50F-0A28491CEAE9}" dt="2020-11-23T15:21:34.993" v="1128"/>
          <ac:spMkLst>
            <pc:docMk/>
            <pc:sldMk cId="3953190050" sldId="347"/>
            <ac:spMk id="19" creationId="{D534E00D-07E2-448B-9264-BE4CA18F6DB5}"/>
          </ac:spMkLst>
        </pc:spChg>
        <pc:spChg chg="mod">
          <ac:chgData name="Zenos Zenica" userId="de3ee720dba36952" providerId="Windows Live" clId="Web-{24ADB7D4-CCC6-4396-A50F-0A28491CEAE9}" dt="2020-11-23T15:21:35.009" v="1129"/>
          <ac:spMkLst>
            <pc:docMk/>
            <pc:sldMk cId="3953190050" sldId="347"/>
            <ac:spMk id="20" creationId="{07736993-51BD-4C5A-9B1D-5DC916B073B8}"/>
          </ac:spMkLst>
        </pc:spChg>
        <pc:spChg chg="mod">
          <ac:chgData name="Zenos Zenica" userId="de3ee720dba36952" providerId="Windows Live" clId="Web-{24ADB7D4-CCC6-4396-A50F-0A28491CEAE9}" dt="2020-11-23T15:21:35.009" v="1130"/>
          <ac:spMkLst>
            <pc:docMk/>
            <pc:sldMk cId="3953190050" sldId="347"/>
            <ac:spMk id="21" creationId="{B5439FA6-F0F9-476B-957F-C505EFAA038A}"/>
          </ac:spMkLst>
        </pc:spChg>
        <pc:spChg chg="mod">
          <ac:chgData name="Zenos Zenica" userId="de3ee720dba36952" providerId="Windows Live" clId="Web-{24ADB7D4-CCC6-4396-A50F-0A28491CEAE9}" dt="2020-11-23T15:21:35.024" v="1131"/>
          <ac:spMkLst>
            <pc:docMk/>
            <pc:sldMk cId="3953190050" sldId="347"/>
            <ac:spMk id="22" creationId="{889548DB-265B-483C-A114-B42DFE78C65F}"/>
          </ac:spMkLst>
        </pc:spChg>
        <pc:spChg chg="mod">
          <ac:chgData name="Zenos Zenica" userId="de3ee720dba36952" providerId="Windows Live" clId="Web-{24ADB7D4-CCC6-4396-A50F-0A28491CEAE9}" dt="2020-11-23T15:21:35.040" v="1132"/>
          <ac:spMkLst>
            <pc:docMk/>
            <pc:sldMk cId="3953190050" sldId="347"/>
            <ac:spMk id="23" creationId="{C4A19AAE-B89E-4367-8744-2DF032D60988}"/>
          </ac:spMkLst>
        </pc:spChg>
        <pc:spChg chg="mod">
          <ac:chgData name="Zenos Zenica" userId="de3ee720dba36952" providerId="Windows Live" clId="Web-{24ADB7D4-CCC6-4396-A50F-0A28491CEAE9}" dt="2020-11-23T15:21:35.040" v="1133"/>
          <ac:spMkLst>
            <pc:docMk/>
            <pc:sldMk cId="3953190050" sldId="347"/>
            <ac:spMk id="24" creationId="{18627B21-0EBA-4C4D-A7CE-7BD284856585}"/>
          </ac:spMkLst>
        </pc:spChg>
        <pc:spChg chg="mod">
          <ac:chgData name="Zenos Zenica" userId="de3ee720dba36952" providerId="Windows Live" clId="Web-{24ADB7D4-CCC6-4396-A50F-0A28491CEAE9}" dt="2020-11-23T15:21:35.056" v="1134"/>
          <ac:spMkLst>
            <pc:docMk/>
            <pc:sldMk cId="3953190050" sldId="347"/>
            <ac:spMk id="25" creationId="{44FF8A16-C22A-47E9-A0F8-CD2E5BD5E1E6}"/>
          </ac:spMkLst>
        </pc:spChg>
        <pc:spChg chg="mod">
          <ac:chgData name="Zenos Zenica" userId="de3ee720dba36952" providerId="Windows Live" clId="Web-{24ADB7D4-CCC6-4396-A50F-0A28491CEAE9}" dt="2020-11-23T15:21:35.056" v="1135"/>
          <ac:spMkLst>
            <pc:docMk/>
            <pc:sldMk cId="3953190050" sldId="347"/>
            <ac:spMk id="32" creationId="{FEFA83D2-9B78-4919-B708-F41111BF8360}"/>
          </ac:spMkLst>
        </pc:spChg>
        <pc:spChg chg="mod">
          <ac:chgData name="Zenos Zenica" userId="de3ee720dba36952" providerId="Windows Live" clId="Web-{24ADB7D4-CCC6-4396-A50F-0A28491CEAE9}" dt="2020-11-23T15:21:39.665" v="1141" actId="1076"/>
          <ac:spMkLst>
            <pc:docMk/>
            <pc:sldMk cId="3953190050" sldId="347"/>
            <ac:spMk id="33" creationId="{C7D293F0-3612-4272-B56D-BC4E4236AD8C}"/>
          </ac:spMkLst>
        </pc:spChg>
        <pc:spChg chg="mod">
          <ac:chgData name="Zenos Zenica" userId="de3ee720dba36952" providerId="Windows Live" clId="Web-{24ADB7D4-CCC6-4396-A50F-0A28491CEAE9}" dt="2020-11-23T15:21:35.087" v="1137"/>
          <ac:spMkLst>
            <pc:docMk/>
            <pc:sldMk cId="3953190050" sldId="347"/>
            <ac:spMk id="39" creationId="{8D3FB7E3-43AE-44E4-A5CF-A73CF31AABE4}"/>
          </ac:spMkLst>
        </pc:spChg>
        <pc:spChg chg="mod">
          <ac:chgData name="Zenos Zenica" userId="de3ee720dba36952" providerId="Windows Live" clId="Web-{24ADB7D4-CCC6-4396-A50F-0A28491CEAE9}" dt="2020-11-23T15:21:35.102" v="1138"/>
          <ac:spMkLst>
            <pc:docMk/>
            <pc:sldMk cId="3953190050" sldId="347"/>
            <ac:spMk id="41" creationId="{43FD355D-7DE3-4451-84B2-6B03E3A5719D}"/>
          </ac:spMkLst>
        </pc:spChg>
        <pc:spChg chg="mod">
          <ac:chgData name="Zenos Zenica" userId="de3ee720dba36952" providerId="Windows Live" clId="Web-{24ADB7D4-CCC6-4396-A50F-0A28491CEAE9}" dt="2020-11-23T15:21:35.102" v="1139"/>
          <ac:spMkLst>
            <pc:docMk/>
            <pc:sldMk cId="3953190050" sldId="347"/>
            <ac:spMk id="43" creationId="{70C8F454-8A21-45D8-8DBC-76CFA0D8807F}"/>
          </ac:spMkLst>
        </pc:spChg>
        <pc:spChg chg="mod">
          <ac:chgData name="Zenos Zenica" userId="de3ee720dba36952" providerId="Windows Live" clId="Web-{24ADB7D4-CCC6-4396-A50F-0A28491CEAE9}" dt="2020-11-23T15:21:35.118" v="1140"/>
          <ac:spMkLst>
            <pc:docMk/>
            <pc:sldMk cId="3953190050" sldId="347"/>
            <ac:spMk id="46" creationId="{C54FDBD7-08AA-4824-BBFF-762B573B427A}"/>
          </ac:spMkLst>
        </pc:spChg>
      </pc:sldChg>
      <pc:sldChg chg="modSp add">
        <pc:chgData name="Zenos Zenica" userId="de3ee720dba36952" providerId="Windows Live" clId="Web-{24ADB7D4-CCC6-4396-A50F-0A28491CEAE9}" dt="2020-11-23T15:28:57.865" v="1213" actId="1076"/>
        <pc:sldMkLst>
          <pc:docMk/>
          <pc:sldMk cId="4222709522" sldId="348"/>
        </pc:sldMkLst>
        <pc:spChg chg="mod">
          <ac:chgData name="Zenos Zenica" userId="de3ee720dba36952" providerId="Windows Live" clId="Web-{24ADB7D4-CCC6-4396-A50F-0A28491CEAE9}" dt="2020-11-23T15:22:56.152" v="1171" actId="14100"/>
          <ac:spMkLst>
            <pc:docMk/>
            <pc:sldMk cId="4222709522" sldId="348"/>
            <ac:spMk id="6" creationId="{60809866-29FD-46BF-95C0-4879DD73F880}"/>
          </ac:spMkLst>
        </pc:spChg>
        <pc:spChg chg="mod">
          <ac:chgData name="Zenos Zenica" userId="de3ee720dba36952" providerId="Windows Live" clId="Web-{24ADB7D4-CCC6-4396-A50F-0A28491CEAE9}" dt="2020-11-23T15:28:16.208" v="1208" actId="1076"/>
          <ac:spMkLst>
            <pc:docMk/>
            <pc:sldMk cId="4222709522" sldId="348"/>
            <ac:spMk id="26" creationId="{63F1DBAD-0B36-4B37-BCA1-FB4ECF7ED2BB}"/>
          </ac:spMkLst>
        </pc:spChg>
        <pc:spChg chg="mod">
          <ac:chgData name="Zenos Zenica" userId="de3ee720dba36952" providerId="Windows Live" clId="Web-{24ADB7D4-CCC6-4396-A50F-0A28491CEAE9}" dt="2020-11-23T15:27:55.270" v="1204" actId="1076"/>
          <ac:spMkLst>
            <pc:docMk/>
            <pc:sldMk cId="4222709522" sldId="348"/>
            <ac:spMk id="27" creationId="{6CDB2E3F-0AC6-420D-B9FC-737E51C7B9D1}"/>
          </ac:spMkLst>
        </pc:spChg>
        <pc:spChg chg="mod">
          <ac:chgData name="Zenos Zenica" userId="de3ee720dba36952" providerId="Windows Live" clId="Web-{24ADB7D4-CCC6-4396-A50F-0A28491CEAE9}" dt="2020-11-23T15:28:57.865" v="1213" actId="1076"/>
          <ac:spMkLst>
            <pc:docMk/>
            <pc:sldMk cId="4222709522" sldId="348"/>
            <ac:spMk id="28" creationId="{093FC81C-0F88-4EF9-943E-0F3D0C2F0BB0}"/>
          </ac:spMkLst>
        </pc:spChg>
        <pc:spChg chg="mod">
          <ac:chgData name="Zenos Zenica" userId="de3ee720dba36952" providerId="Windows Live" clId="Web-{24ADB7D4-CCC6-4396-A50F-0A28491CEAE9}" dt="2020-11-23T15:28:52.928" v="1212" actId="1076"/>
          <ac:spMkLst>
            <pc:docMk/>
            <pc:sldMk cId="4222709522" sldId="348"/>
            <ac:spMk id="29" creationId="{7F8215E4-DC3E-46B8-8E54-69DEAD031218}"/>
          </ac:spMkLst>
        </pc:spChg>
        <pc:spChg chg="mod">
          <ac:chgData name="Zenos Zenica" userId="de3ee720dba36952" providerId="Windows Live" clId="Web-{24ADB7D4-CCC6-4396-A50F-0A28491CEAE9}" dt="2020-11-23T15:22:56.245" v="1176" actId="14100"/>
          <ac:spMkLst>
            <pc:docMk/>
            <pc:sldMk cId="4222709522" sldId="348"/>
            <ac:spMk id="30" creationId="{06A542EC-6D57-4E8C-863F-CFACB70BF998}"/>
          </ac:spMkLst>
        </pc:spChg>
        <pc:spChg chg="mod">
          <ac:chgData name="Zenos Zenica" userId="de3ee720dba36952" providerId="Windows Live" clId="Web-{24ADB7D4-CCC6-4396-A50F-0A28491CEAE9}" dt="2020-11-23T15:22:56.261" v="1177" actId="14100"/>
          <ac:spMkLst>
            <pc:docMk/>
            <pc:sldMk cId="4222709522" sldId="348"/>
            <ac:spMk id="34" creationId="{FC41F2F4-0BBF-44E6-9846-4485CCE90AD7}"/>
          </ac:spMkLst>
        </pc:spChg>
        <pc:spChg chg="mod">
          <ac:chgData name="Zenos Zenica" userId="de3ee720dba36952" providerId="Windows Live" clId="Web-{24ADB7D4-CCC6-4396-A50F-0A28491CEAE9}" dt="2020-11-23T15:22:56.277" v="1178" actId="14100"/>
          <ac:spMkLst>
            <pc:docMk/>
            <pc:sldMk cId="4222709522" sldId="348"/>
            <ac:spMk id="36" creationId="{9ECA720B-D772-4C20-8725-D8C36E886B4E}"/>
          </ac:spMkLst>
        </pc:spChg>
        <pc:spChg chg="mod">
          <ac:chgData name="Zenos Zenica" userId="de3ee720dba36952" providerId="Windows Live" clId="Web-{24ADB7D4-CCC6-4396-A50F-0A28491CEAE9}" dt="2020-11-23T15:22:56.292" v="1179" actId="14100"/>
          <ac:spMkLst>
            <pc:docMk/>
            <pc:sldMk cId="4222709522" sldId="348"/>
            <ac:spMk id="38" creationId="{D281114D-AF9B-47CE-9B2C-171C06276185}"/>
          </ac:spMkLst>
        </pc:spChg>
        <pc:spChg chg="mod">
          <ac:chgData name="Zenos Zenica" userId="de3ee720dba36952" providerId="Windows Live" clId="Web-{24ADB7D4-CCC6-4396-A50F-0A28491CEAE9}" dt="2020-11-23T15:22:56.324" v="1180" actId="14100"/>
          <ac:spMkLst>
            <pc:docMk/>
            <pc:sldMk cId="4222709522" sldId="348"/>
            <ac:spMk id="42" creationId="{8DF86FAB-8B10-409F-96CC-3D62B3F01815}"/>
          </ac:spMkLst>
        </pc:spChg>
        <pc:spChg chg="mod">
          <ac:chgData name="Zenos Zenica" userId="de3ee720dba36952" providerId="Windows Live" clId="Web-{24ADB7D4-CCC6-4396-A50F-0A28491CEAE9}" dt="2020-11-23T15:22:56.339" v="1181" actId="14100"/>
          <ac:spMkLst>
            <pc:docMk/>
            <pc:sldMk cId="4222709522" sldId="348"/>
            <ac:spMk id="44" creationId="{DE1F04C7-093F-4D2B-98CA-AB74C3EC595D}"/>
          </ac:spMkLst>
        </pc:spChg>
        <pc:spChg chg="mod">
          <ac:chgData name="Zenos Zenica" userId="de3ee720dba36952" providerId="Windows Live" clId="Web-{24ADB7D4-CCC6-4396-A50F-0A28491CEAE9}" dt="2020-11-23T15:26:02.235" v="1202" actId="1076"/>
          <ac:spMkLst>
            <pc:docMk/>
            <pc:sldMk cId="4222709522" sldId="348"/>
            <ac:spMk id="47" creationId="{4BA3534E-EC4C-43EB-83F1-630FDE1783ED}"/>
          </ac:spMkLst>
        </pc:spChg>
        <pc:spChg chg="mod">
          <ac:chgData name="Zenos Zenica" userId="de3ee720dba36952" providerId="Windows Live" clId="Web-{24ADB7D4-CCC6-4396-A50F-0A28491CEAE9}" dt="2020-11-23T15:22:56.386" v="1183" actId="14100"/>
          <ac:spMkLst>
            <pc:docMk/>
            <pc:sldMk cId="4222709522" sldId="348"/>
            <ac:spMk id="48" creationId="{817885A5-5C5F-44FC-9447-C66A73C02045}"/>
          </ac:spMkLst>
        </pc:spChg>
        <pc:spChg chg="mod">
          <ac:chgData name="Zenos Zenica" userId="de3ee720dba36952" providerId="Windows Live" clId="Web-{24ADB7D4-CCC6-4396-A50F-0A28491CEAE9}" dt="2020-11-23T15:23:15.996" v="1190" actId="14100"/>
          <ac:spMkLst>
            <pc:docMk/>
            <pc:sldMk cId="4222709522" sldId="348"/>
            <ac:spMk id="49" creationId="{A0B7F624-4C48-4E94-8C06-41BC0204EBEF}"/>
          </ac:spMkLst>
        </pc:spChg>
        <pc:spChg chg="mod">
          <ac:chgData name="Zenos Zenica" userId="de3ee720dba36952" providerId="Windows Live" clId="Web-{24ADB7D4-CCC6-4396-A50F-0A28491CEAE9}" dt="2020-11-23T15:28:29.521" v="1210" actId="14100"/>
          <ac:spMkLst>
            <pc:docMk/>
            <pc:sldMk cId="4222709522" sldId="348"/>
            <ac:spMk id="50" creationId="{423B9E03-4C90-4518-89F2-39B2A5C7287D}"/>
          </ac:spMkLst>
        </pc:spChg>
        <pc:spChg chg="mod">
          <ac:chgData name="Zenos Zenica" userId="de3ee720dba36952" providerId="Windows Live" clId="Web-{24ADB7D4-CCC6-4396-A50F-0A28491CEAE9}" dt="2020-11-23T15:22:56.136" v="1170" actId="14100"/>
          <ac:spMkLst>
            <pc:docMk/>
            <pc:sldMk cId="4222709522" sldId="348"/>
            <ac:spMk id="51" creationId="{18663230-FB3F-47AA-A16A-0491C9CA360F}"/>
          </ac:spMkLst>
        </pc:spChg>
        <pc:spChg chg="mod">
          <ac:chgData name="Zenos Zenica" userId="de3ee720dba36952" providerId="Windows Live" clId="Web-{24ADB7D4-CCC6-4396-A50F-0A28491CEAE9}" dt="2020-11-23T15:22:56.449" v="1186" actId="14100"/>
          <ac:spMkLst>
            <pc:docMk/>
            <pc:sldMk cId="4222709522" sldId="348"/>
            <ac:spMk id="55" creationId="{6B37D0B1-3C57-4FDE-8F62-DB654E1A6C66}"/>
          </ac:spMkLst>
        </pc:spChg>
        <pc:spChg chg="mod">
          <ac:chgData name="Zenos Zenica" userId="de3ee720dba36952" providerId="Windows Live" clId="Web-{24ADB7D4-CCC6-4396-A50F-0A28491CEAE9}" dt="2020-11-23T15:22:56.464" v="1187" actId="14100"/>
          <ac:spMkLst>
            <pc:docMk/>
            <pc:sldMk cId="4222709522" sldId="348"/>
            <ac:spMk id="56" creationId="{5E9A1FD9-E7B5-4163-8D8A-AB2BE4C706FB}"/>
          </ac:spMkLst>
        </pc:spChg>
        <pc:cxnChg chg="mod">
          <ac:chgData name="Zenos Zenica" userId="de3ee720dba36952" providerId="Windows Live" clId="Web-{24ADB7D4-CCC6-4396-A50F-0A28491CEAE9}" dt="2020-11-23T15:22:56.417" v="1184" actId="14100"/>
          <ac:cxnSpMkLst>
            <pc:docMk/>
            <pc:sldMk cId="4222709522" sldId="348"/>
            <ac:cxnSpMk id="8" creationId="{7DD998B9-35C3-4AD1-9094-3E2B3A4F998C}"/>
          </ac:cxnSpMkLst>
        </pc:cxnChg>
        <pc:cxnChg chg="mod">
          <ac:chgData name="Zenos Zenica" userId="de3ee720dba36952" providerId="Windows Live" clId="Web-{24ADB7D4-CCC6-4396-A50F-0A28491CEAE9}" dt="2020-11-23T15:22:56.433" v="1185" actId="14100"/>
          <ac:cxnSpMkLst>
            <pc:docMk/>
            <pc:sldMk cId="4222709522" sldId="348"/>
            <ac:cxnSpMk id="52" creationId="{26132091-87FF-452A-8FED-7AE4AEE6AC66}"/>
          </ac:cxnSpMkLst>
        </pc:cxnChg>
      </pc:sldChg>
      <pc:sldChg chg="modSp add">
        <pc:chgData name="Zenos Zenica" userId="de3ee720dba36952" providerId="Windows Live" clId="Web-{24ADB7D4-CCC6-4396-A50F-0A28491CEAE9}" dt="2020-11-23T15:30:40.072" v="1230" actId="14100"/>
        <pc:sldMkLst>
          <pc:docMk/>
          <pc:sldMk cId="52330762" sldId="349"/>
        </pc:sldMkLst>
        <pc:spChg chg="mod">
          <ac:chgData name="Zenos Zenica" userId="de3ee720dba36952" providerId="Windows Live" clId="Web-{24ADB7D4-CCC6-4396-A50F-0A28491CEAE9}" dt="2020-11-23T15:30:04.055" v="1219" actId="1076"/>
          <ac:spMkLst>
            <pc:docMk/>
            <pc:sldMk cId="52330762" sldId="349"/>
            <ac:spMk id="16" creationId="{E83E83C3-E01A-44F1-95FF-6540BC8C3EAB}"/>
          </ac:spMkLst>
        </pc:spChg>
        <pc:spChg chg="mod">
          <ac:chgData name="Zenos Zenica" userId="de3ee720dba36952" providerId="Windows Live" clId="Web-{24ADB7D4-CCC6-4396-A50F-0A28491CEAE9}" dt="2020-11-23T15:30:26.759" v="1227" actId="1076"/>
          <ac:spMkLst>
            <pc:docMk/>
            <pc:sldMk cId="52330762" sldId="349"/>
            <ac:spMk id="46" creationId="{01CE5CA7-8B4D-4E6C-9E22-A294C2C9DDE8}"/>
          </ac:spMkLst>
        </pc:spChg>
        <pc:spChg chg="mod">
          <ac:chgData name="Zenos Zenica" userId="de3ee720dba36952" providerId="Windows Live" clId="Web-{24ADB7D4-CCC6-4396-A50F-0A28491CEAE9}" dt="2020-11-23T15:30:09.102" v="1221" actId="20577"/>
          <ac:spMkLst>
            <pc:docMk/>
            <pc:sldMk cId="52330762" sldId="349"/>
            <ac:spMk id="61" creationId="{C1F5DD5C-B202-474E-9B0D-76B8F5BBF921}"/>
          </ac:spMkLst>
        </pc:spChg>
        <pc:spChg chg="mod">
          <ac:chgData name="Zenos Zenica" userId="de3ee720dba36952" providerId="Windows Live" clId="Web-{24ADB7D4-CCC6-4396-A50F-0A28491CEAE9}" dt="2020-11-23T15:30:40.072" v="1230" actId="14100"/>
          <ac:spMkLst>
            <pc:docMk/>
            <pc:sldMk cId="52330762" sldId="349"/>
            <ac:spMk id="62" creationId="{FD12B727-AD4F-4067-9E90-31F9646E7F95}"/>
          </ac:spMkLst>
        </pc:spChg>
        <pc:cxnChg chg="mod">
          <ac:chgData name="Zenos Zenica" userId="de3ee720dba36952" providerId="Windows Live" clId="Web-{24ADB7D4-CCC6-4396-A50F-0A28491CEAE9}" dt="2020-11-23T15:30:31.899" v="1228" actId="1076"/>
          <ac:cxnSpMkLst>
            <pc:docMk/>
            <pc:sldMk cId="52330762" sldId="349"/>
            <ac:cxnSpMk id="64" creationId="{59D6F5CB-6DA5-4649-A349-418F1B294A92}"/>
          </ac:cxnSpMkLst>
        </pc:cxnChg>
      </pc:sldChg>
      <pc:sldChg chg="modSp add">
        <pc:chgData name="Zenos Zenica" userId="de3ee720dba36952" providerId="Windows Live" clId="Web-{24ADB7D4-CCC6-4396-A50F-0A28491CEAE9}" dt="2020-11-23T15:32:34.387" v="1320" actId="20577"/>
        <pc:sldMkLst>
          <pc:docMk/>
          <pc:sldMk cId="2520768103" sldId="350"/>
        </pc:sldMkLst>
        <pc:spChg chg="mod">
          <ac:chgData name="Zenos Zenica" userId="de3ee720dba36952" providerId="Windows Live" clId="Web-{24ADB7D4-CCC6-4396-A50F-0A28491CEAE9}" dt="2020-11-23T15:32:01.824" v="1291" actId="14100"/>
          <ac:spMkLst>
            <pc:docMk/>
            <pc:sldMk cId="2520768103" sldId="350"/>
            <ac:spMk id="5" creationId="{F9EAD6E8-62AF-43EE-9C77-314A8F9F19C2}"/>
          </ac:spMkLst>
        </pc:spChg>
        <pc:spChg chg="mod">
          <ac:chgData name="Zenos Zenica" userId="de3ee720dba36952" providerId="Windows Live" clId="Web-{24ADB7D4-CCC6-4396-A50F-0A28491CEAE9}" dt="2020-11-23T15:32:34.387" v="1320" actId="20577"/>
          <ac:spMkLst>
            <pc:docMk/>
            <pc:sldMk cId="2520768103" sldId="350"/>
            <ac:spMk id="16" creationId="{E83E83C3-E01A-44F1-95FF-6540BC8C3EAB}"/>
          </ac:spMkLst>
        </pc:spChg>
        <pc:spChg chg="mod">
          <ac:chgData name="Zenos Zenica" userId="de3ee720dba36952" providerId="Windows Live" clId="Web-{24ADB7D4-CCC6-4396-A50F-0A28491CEAE9}" dt="2020-11-23T15:32:02.058" v="1306" actId="14100"/>
          <ac:spMkLst>
            <pc:docMk/>
            <pc:sldMk cId="2520768103" sldId="350"/>
            <ac:spMk id="31" creationId="{0AB4F0F3-3097-41CE-B680-2565023184FB}"/>
          </ac:spMkLst>
        </pc:spChg>
        <pc:spChg chg="mod">
          <ac:chgData name="Zenos Zenica" userId="de3ee720dba36952" providerId="Windows Live" clId="Web-{24ADB7D4-CCC6-4396-A50F-0A28491CEAE9}" dt="2020-11-23T15:32:02.043" v="1305" actId="14100"/>
          <ac:spMkLst>
            <pc:docMk/>
            <pc:sldMk cId="2520768103" sldId="350"/>
            <ac:spMk id="32" creationId="{BFA2C403-02C1-4256-9269-A737F1467E47}"/>
          </ac:spMkLst>
        </pc:spChg>
        <pc:spChg chg="mod">
          <ac:chgData name="Zenos Zenica" userId="de3ee720dba36952" providerId="Windows Live" clId="Web-{24ADB7D4-CCC6-4396-A50F-0A28491CEAE9}" dt="2020-11-23T15:32:02.027" v="1304" actId="14100"/>
          <ac:spMkLst>
            <pc:docMk/>
            <pc:sldMk cId="2520768103" sldId="350"/>
            <ac:spMk id="33" creationId="{07B5209B-347E-4595-B1A2-C91CDCFB5C1C}"/>
          </ac:spMkLst>
        </pc:spChg>
        <pc:spChg chg="mod">
          <ac:chgData name="Zenos Zenica" userId="de3ee720dba36952" providerId="Windows Live" clId="Web-{24ADB7D4-CCC6-4396-A50F-0A28491CEAE9}" dt="2020-11-23T15:32:02.012" v="1303" actId="14100"/>
          <ac:spMkLst>
            <pc:docMk/>
            <pc:sldMk cId="2520768103" sldId="350"/>
            <ac:spMk id="35" creationId="{9ED6D64B-2D9E-4875-95F9-51AC375F8010}"/>
          </ac:spMkLst>
        </pc:spChg>
        <pc:spChg chg="mod">
          <ac:chgData name="Zenos Zenica" userId="de3ee720dba36952" providerId="Windows Live" clId="Web-{24ADB7D4-CCC6-4396-A50F-0A28491CEAE9}" dt="2020-11-23T15:32:01.996" v="1302" actId="14100"/>
          <ac:spMkLst>
            <pc:docMk/>
            <pc:sldMk cId="2520768103" sldId="350"/>
            <ac:spMk id="37" creationId="{2B452C44-F1CD-48AC-9EBF-CA2D3414921C}"/>
          </ac:spMkLst>
        </pc:spChg>
        <pc:spChg chg="mod">
          <ac:chgData name="Zenos Zenica" userId="de3ee720dba36952" providerId="Windows Live" clId="Web-{24ADB7D4-CCC6-4396-A50F-0A28491CEAE9}" dt="2020-11-23T15:32:01.965" v="1301" actId="14100"/>
          <ac:spMkLst>
            <pc:docMk/>
            <pc:sldMk cId="2520768103" sldId="350"/>
            <ac:spMk id="39" creationId="{79D47A99-D80F-44DB-958A-4738C47C6A18}"/>
          </ac:spMkLst>
        </pc:spChg>
        <pc:spChg chg="mod">
          <ac:chgData name="Zenos Zenica" userId="de3ee720dba36952" providerId="Windows Live" clId="Web-{24ADB7D4-CCC6-4396-A50F-0A28491CEAE9}" dt="2020-11-23T15:32:01.949" v="1300" actId="14100"/>
          <ac:spMkLst>
            <pc:docMk/>
            <pc:sldMk cId="2520768103" sldId="350"/>
            <ac:spMk id="40" creationId="{D8A6BFCD-C4DA-48D5-9420-CB59108103C6}"/>
          </ac:spMkLst>
        </pc:spChg>
        <pc:spChg chg="mod">
          <ac:chgData name="Zenos Zenica" userId="de3ee720dba36952" providerId="Windows Live" clId="Web-{24ADB7D4-CCC6-4396-A50F-0A28491CEAE9}" dt="2020-11-23T15:32:01.793" v="1288" actId="14100"/>
          <ac:spMkLst>
            <pc:docMk/>
            <pc:sldMk cId="2520768103" sldId="350"/>
            <ac:spMk id="41" creationId="{A6A93EA4-077E-45D7-81AA-E27E72DA528A}"/>
          </ac:spMkLst>
        </pc:spChg>
        <pc:spChg chg="mod">
          <ac:chgData name="Zenos Zenica" userId="de3ee720dba36952" providerId="Windows Live" clId="Web-{24ADB7D4-CCC6-4396-A50F-0A28491CEAE9}" dt="2020-11-23T15:32:01.808" v="1290" actId="14100"/>
          <ac:spMkLst>
            <pc:docMk/>
            <pc:sldMk cId="2520768103" sldId="350"/>
            <ac:spMk id="43" creationId="{33D97474-B775-495B-95D3-4577CC13C41D}"/>
          </ac:spMkLst>
        </pc:spChg>
        <pc:spChg chg="mod">
          <ac:chgData name="Zenos Zenica" userId="de3ee720dba36952" providerId="Windows Live" clId="Web-{24ADB7D4-CCC6-4396-A50F-0A28491CEAE9}" dt="2020-11-23T15:32:01.933" v="1299" actId="14100"/>
          <ac:spMkLst>
            <pc:docMk/>
            <pc:sldMk cId="2520768103" sldId="350"/>
            <ac:spMk id="46" creationId="{01CE5CA7-8B4D-4E6C-9E22-A294C2C9DDE8}"/>
          </ac:spMkLst>
        </pc:spChg>
        <pc:spChg chg="mod">
          <ac:chgData name="Zenos Zenica" userId="de3ee720dba36952" providerId="Windows Live" clId="Web-{24ADB7D4-CCC6-4396-A50F-0A28491CEAE9}" dt="2020-11-23T15:32:00.496" v="1282" actId="14100"/>
          <ac:spMkLst>
            <pc:docMk/>
            <pc:sldMk cId="2520768103" sldId="350"/>
            <ac:spMk id="57" creationId="{FF7F0F29-500A-4E56-A108-F29987E03B57}"/>
          </ac:spMkLst>
        </pc:spChg>
        <pc:spChg chg="mod">
          <ac:chgData name="Zenos Zenica" userId="de3ee720dba36952" providerId="Windows Live" clId="Web-{24ADB7D4-CCC6-4396-A50F-0A28491CEAE9}" dt="2020-11-23T15:31:59.933" v="1273" actId="14100"/>
          <ac:spMkLst>
            <pc:docMk/>
            <pc:sldMk cId="2520768103" sldId="350"/>
            <ac:spMk id="58" creationId="{EC4144FA-EA4F-43DB-8229-35D6E0271B06}"/>
          </ac:spMkLst>
        </pc:spChg>
        <pc:spChg chg="mod">
          <ac:chgData name="Zenos Zenica" userId="de3ee720dba36952" providerId="Windows Live" clId="Web-{24ADB7D4-CCC6-4396-A50F-0A28491CEAE9}" dt="2020-11-23T15:32:00.543" v="1284" actId="14100"/>
          <ac:spMkLst>
            <pc:docMk/>
            <pc:sldMk cId="2520768103" sldId="350"/>
            <ac:spMk id="59" creationId="{87248272-29C4-4CBB-86B2-8B2357FFBE7B}"/>
          </ac:spMkLst>
        </pc:spChg>
        <pc:spChg chg="mod">
          <ac:chgData name="Zenos Zenica" userId="de3ee720dba36952" providerId="Windows Live" clId="Web-{24ADB7D4-CCC6-4396-A50F-0A28491CEAE9}" dt="2020-11-23T15:32:00.574" v="1285" actId="14100"/>
          <ac:spMkLst>
            <pc:docMk/>
            <pc:sldMk cId="2520768103" sldId="350"/>
            <ac:spMk id="60" creationId="{BD24F8CF-6730-4996-ADE0-EAC6AB3855DA}"/>
          </ac:spMkLst>
        </pc:spChg>
        <pc:spChg chg="mod">
          <ac:chgData name="Zenos Zenica" userId="de3ee720dba36952" providerId="Windows Live" clId="Web-{24ADB7D4-CCC6-4396-A50F-0A28491CEAE9}" dt="2020-11-23T15:31:59.965" v="1274" actId="14100"/>
          <ac:spMkLst>
            <pc:docMk/>
            <pc:sldMk cId="2520768103" sldId="350"/>
            <ac:spMk id="61" creationId="{C1F5DD5C-B202-474E-9B0D-76B8F5BBF921}"/>
          </ac:spMkLst>
        </pc:spChg>
        <pc:spChg chg="mod">
          <ac:chgData name="Zenos Zenica" userId="de3ee720dba36952" providerId="Windows Live" clId="Web-{24ADB7D4-CCC6-4396-A50F-0A28491CEAE9}" dt="2020-11-23T15:31:59.980" v="1275" actId="14100"/>
          <ac:spMkLst>
            <pc:docMk/>
            <pc:sldMk cId="2520768103" sldId="350"/>
            <ac:spMk id="62" creationId="{FD12B727-AD4F-4067-9E90-31F9646E7F95}"/>
          </ac:spMkLst>
        </pc:spChg>
        <pc:spChg chg="mod">
          <ac:chgData name="Zenos Zenica" userId="de3ee720dba36952" providerId="Windows Live" clId="Web-{24ADB7D4-CCC6-4396-A50F-0A28491CEAE9}" dt="2020-11-23T15:32:01.902" v="1294" actId="14100"/>
          <ac:spMkLst>
            <pc:docMk/>
            <pc:sldMk cId="2520768103" sldId="350"/>
            <ac:spMk id="65" creationId="{08B7B151-77FA-46C9-99E8-B997192D1803}"/>
          </ac:spMkLst>
        </pc:spChg>
        <pc:spChg chg="mod">
          <ac:chgData name="Zenos Zenica" userId="de3ee720dba36952" providerId="Windows Live" clId="Web-{24ADB7D4-CCC6-4396-A50F-0A28491CEAE9}" dt="2020-11-23T15:32:01.871" v="1293" actId="14100"/>
          <ac:spMkLst>
            <pc:docMk/>
            <pc:sldMk cId="2520768103" sldId="350"/>
            <ac:spMk id="67" creationId="{395FDB2E-6B63-4E38-BFFD-056A21D8F8A0}"/>
          </ac:spMkLst>
        </pc:spChg>
        <pc:spChg chg="mod">
          <ac:chgData name="Zenos Zenica" userId="de3ee720dba36952" providerId="Windows Live" clId="Web-{24ADB7D4-CCC6-4396-A50F-0A28491CEAE9}" dt="2020-11-23T15:32:01.855" v="1292" actId="14100"/>
          <ac:spMkLst>
            <pc:docMk/>
            <pc:sldMk cId="2520768103" sldId="350"/>
            <ac:spMk id="68" creationId="{1932D53C-2757-4DEC-A176-61C0185DC6A4}"/>
          </ac:spMkLst>
        </pc:spChg>
        <pc:cxnChg chg="mod">
          <ac:chgData name="Zenos Zenica" userId="de3ee720dba36952" providerId="Windows Live" clId="Web-{24ADB7D4-CCC6-4396-A50F-0A28491CEAE9}" dt="2020-11-23T15:32:01.918" v="1295" actId="14100"/>
          <ac:cxnSpMkLst>
            <pc:docMk/>
            <pc:sldMk cId="2520768103" sldId="350"/>
            <ac:cxnSpMk id="64" creationId="{59D6F5CB-6DA5-4649-A349-418F1B294A92}"/>
          </ac:cxnSpMkLst>
        </pc:cxnChg>
      </pc:sldChg>
      <pc:sldChg chg="modSp add">
        <pc:chgData name="Zenos Zenica" userId="de3ee720dba36952" providerId="Windows Live" clId="Web-{24ADB7D4-CCC6-4396-A50F-0A28491CEAE9}" dt="2020-11-23T15:32:56.857" v="1331" actId="20577"/>
        <pc:sldMkLst>
          <pc:docMk/>
          <pc:sldMk cId="2536396623" sldId="351"/>
        </pc:sldMkLst>
        <pc:spChg chg="mod">
          <ac:chgData name="Zenos Zenica" userId="de3ee720dba36952" providerId="Windows Live" clId="Web-{24ADB7D4-CCC6-4396-A50F-0A28491CEAE9}" dt="2020-11-23T15:32:56.857" v="1331" actId="20577"/>
          <ac:spMkLst>
            <pc:docMk/>
            <pc:sldMk cId="2536396623" sldId="351"/>
            <ac:spMk id="16" creationId="{E83E83C3-E01A-44F1-95FF-6540BC8C3EAB}"/>
          </ac:spMkLst>
        </pc:spChg>
      </pc:sldChg>
      <pc:sldChg chg="modSp add">
        <pc:chgData name="Zenos Zenica" userId="de3ee720dba36952" providerId="Windows Live" clId="Web-{24ADB7D4-CCC6-4396-A50F-0A28491CEAE9}" dt="2020-11-23T15:34:37.750" v="1358" actId="1076"/>
        <pc:sldMkLst>
          <pc:docMk/>
          <pc:sldMk cId="3356150316" sldId="352"/>
        </pc:sldMkLst>
        <pc:spChg chg="mod">
          <ac:chgData name="Zenos Zenica" userId="de3ee720dba36952" providerId="Windows Live" clId="Web-{24ADB7D4-CCC6-4396-A50F-0A28491CEAE9}" dt="2020-11-23T15:33:22.483" v="1334" actId="1076"/>
          <ac:spMkLst>
            <pc:docMk/>
            <pc:sldMk cId="3356150316" sldId="352"/>
            <ac:spMk id="2" creationId="{38B4E260-12F3-4A00-968A-9E9720209DA1}"/>
          </ac:spMkLst>
        </pc:spChg>
        <pc:spChg chg="mod">
          <ac:chgData name="Zenos Zenica" userId="de3ee720dba36952" providerId="Windows Live" clId="Web-{24ADB7D4-CCC6-4396-A50F-0A28491CEAE9}" dt="2020-11-23T15:34:37.750" v="1358" actId="1076"/>
          <ac:spMkLst>
            <pc:docMk/>
            <pc:sldMk cId="3356150316" sldId="352"/>
            <ac:spMk id="16" creationId="{E83E83C3-E01A-44F1-95FF-6540BC8C3EAB}"/>
          </ac:spMkLst>
        </pc:spChg>
        <pc:spChg chg="mod">
          <ac:chgData name="Zenos Zenica" userId="de3ee720dba36952" providerId="Windows Live" clId="Web-{24ADB7D4-CCC6-4396-A50F-0A28491CEAE9}" dt="2020-11-23T15:33:39.671" v="1338" actId="1076"/>
          <ac:spMkLst>
            <pc:docMk/>
            <pc:sldMk cId="3356150316" sldId="352"/>
            <ac:spMk id="264" creationId="{ED2DAB9C-A050-4309-8957-26960CA2AFD8}"/>
          </ac:spMkLst>
        </pc:spChg>
        <pc:spChg chg="mod">
          <ac:chgData name="Zenos Zenica" userId="de3ee720dba36952" providerId="Windows Live" clId="Web-{24ADB7D4-CCC6-4396-A50F-0A28491CEAE9}" dt="2020-11-23T15:33:48.733" v="1340" actId="1076"/>
          <ac:spMkLst>
            <pc:docMk/>
            <pc:sldMk cId="3356150316" sldId="352"/>
            <ac:spMk id="265" creationId="{E2BFB5DD-AD15-47B7-A5B6-02C943839F87}"/>
          </ac:spMkLst>
        </pc:spChg>
        <pc:spChg chg="mod">
          <ac:chgData name="Zenos Zenica" userId="de3ee720dba36952" providerId="Windows Live" clId="Web-{24ADB7D4-CCC6-4396-A50F-0A28491CEAE9}" dt="2020-11-23T15:33:44.280" v="1339" actId="1076"/>
          <ac:spMkLst>
            <pc:docMk/>
            <pc:sldMk cId="3356150316" sldId="352"/>
            <ac:spMk id="267" creationId="{340279B8-F07C-4F84-B499-5166633B1C04}"/>
          </ac:spMkLst>
        </pc:spChg>
        <pc:spChg chg="mod">
          <ac:chgData name="Zenos Zenica" userId="de3ee720dba36952" providerId="Windows Live" clId="Web-{24ADB7D4-CCC6-4396-A50F-0A28491CEAE9}" dt="2020-11-23T15:34:14.281" v="1350" actId="1076"/>
          <ac:spMkLst>
            <pc:docMk/>
            <pc:sldMk cId="3356150316" sldId="352"/>
            <ac:spMk id="268" creationId="{411D80B6-7815-4D87-9485-A71F2A8B3697}"/>
          </ac:spMkLst>
        </pc:spChg>
        <pc:spChg chg="mod">
          <ac:chgData name="Zenos Zenica" userId="de3ee720dba36952" providerId="Windows Live" clId="Web-{24ADB7D4-CCC6-4396-A50F-0A28491CEAE9}" dt="2020-11-23T15:34:05.656" v="1344" actId="1076"/>
          <ac:spMkLst>
            <pc:docMk/>
            <pc:sldMk cId="3356150316" sldId="352"/>
            <ac:spMk id="269" creationId="{7A101EC3-DB6F-4C01-875B-5ECC89D3854A}"/>
          </ac:spMkLst>
        </pc:spChg>
        <pc:spChg chg="mod">
          <ac:chgData name="Zenos Zenica" userId="de3ee720dba36952" providerId="Windows Live" clId="Web-{24ADB7D4-CCC6-4396-A50F-0A28491CEAE9}" dt="2020-11-23T15:34:05.687" v="1345" actId="1076"/>
          <ac:spMkLst>
            <pc:docMk/>
            <pc:sldMk cId="3356150316" sldId="352"/>
            <ac:spMk id="270" creationId="{A5C85C3D-BF9D-41D9-937F-BCA203F824A7}"/>
          </ac:spMkLst>
        </pc:spChg>
        <pc:spChg chg="mod">
          <ac:chgData name="Zenos Zenica" userId="de3ee720dba36952" providerId="Windows Live" clId="Web-{24ADB7D4-CCC6-4396-A50F-0A28491CEAE9}" dt="2020-11-23T15:34:05.718" v="1346" actId="1076"/>
          <ac:spMkLst>
            <pc:docMk/>
            <pc:sldMk cId="3356150316" sldId="352"/>
            <ac:spMk id="271" creationId="{4A865BD5-3BF6-4AD3-ACC1-50D708E48ECB}"/>
          </ac:spMkLst>
        </pc:spChg>
      </pc:sldChg>
      <pc:sldChg chg="modSp add">
        <pc:chgData name="Zenos Zenica" userId="de3ee720dba36952" providerId="Windows Live" clId="Web-{24ADB7D4-CCC6-4396-A50F-0A28491CEAE9}" dt="2020-11-23T15:37:01.473" v="1404" actId="14100"/>
        <pc:sldMkLst>
          <pc:docMk/>
          <pc:sldMk cId="538759520" sldId="353"/>
        </pc:sldMkLst>
        <pc:spChg chg="mod">
          <ac:chgData name="Zenos Zenica" userId="de3ee720dba36952" providerId="Windows Live" clId="Web-{24ADB7D4-CCC6-4396-A50F-0A28491CEAE9}" dt="2020-11-23T15:37:01.473" v="1404" actId="14100"/>
          <ac:spMkLst>
            <pc:docMk/>
            <pc:sldMk cId="538759520" sldId="353"/>
            <ac:spMk id="16" creationId="{E83E83C3-E01A-44F1-95FF-6540BC8C3EAB}"/>
          </ac:spMkLst>
        </pc:spChg>
        <pc:spChg chg="mod">
          <ac:chgData name="Zenos Zenica" userId="de3ee720dba36952" providerId="Windows Live" clId="Web-{24ADB7D4-CCC6-4396-A50F-0A28491CEAE9}" dt="2020-11-23T15:35:24.017" v="1375" actId="20577"/>
          <ac:spMkLst>
            <pc:docMk/>
            <pc:sldMk cId="538759520" sldId="353"/>
            <ac:spMk id="25" creationId="{F515E31D-BED8-4142-83E4-234414BC65E6}"/>
          </ac:spMkLst>
        </pc:spChg>
        <pc:spChg chg="mod">
          <ac:chgData name="Zenos Zenica" userId="de3ee720dba36952" providerId="Windows Live" clId="Web-{24ADB7D4-CCC6-4396-A50F-0A28491CEAE9}" dt="2020-11-23T15:35:34.752" v="1381" actId="20577"/>
          <ac:spMkLst>
            <pc:docMk/>
            <pc:sldMk cId="538759520" sldId="353"/>
            <ac:spMk id="26" creationId="{F8D6F09F-A0AB-4817-9C16-8AF4E96B5D6D}"/>
          </ac:spMkLst>
        </pc:spChg>
        <pc:spChg chg="mod">
          <ac:chgData name="Zenos Zenica" userId="de3ee720dba36952" providerId="Windows Live" clId="Web-{24ADB7D4-CCC6-4396-A50F-0A28491CEAE9}" dt="2020-11-23T15:35:46.143" v="1392" actId="20577"/>
          <ac:spMkLst>
            <pc:docMk/>
            <pc:sldMk cId="538759520" sldId="353"/>
            <ac:spMk id="27" creationId="{7636100F-C6EF-4378-894A-EE52D0EB68E2}"/>
          </ac:spMkLst>
        </pc:spChg>
        <pc:spChg chg="mod">
          <ac:chgData name="Zenos Zenica" userId="de3ee720dba36952" providerId="Windows Live" clId="Web-{24ADB7D4-CCC6-4396-A50F-0A28491CEAE9}" dt="2020-11-23T15:35:18.236" v="1372" actId="20577"/>
          <ac:spMkLst>
            <pc:docMk/>
            <pc:sldMk cId="538759520" sldId="353"/>
            <ac:spMk id="28" creationId="{2A4E779B-3B03-4778-8377-69D2D53BE475}"/>
          </ac:spMkLst>
        </pc:spChg>
        <pc:spChg chg="mod">
          <ac:chgData name="Zenos Zenica" userId="de3ee720dba36952" providerId="Windows Live" clId="Web-{24ADB7D4-CCC6-4396-A50F-0A28491CEAE9}" dt="2020-11-23T15:35:30.111" v="1378" actId="20577"/>
          <ac:spMkLst>
            <pc:docMk/>
            <pc:sldMk cId="538759520" sldId="353"/>
            <ac:spMk id="29" creationId="{71DF2F59-49CD-4F84-8C34-74E6B248C7FC}"/>
          </ac:spMkLst>
        </pc:spChg>
        <pc:spChg chg="mod">
          <ac:chgData name="Zenos Zenica" userId="de3ee720dba36952" providerId="Windows Live" clId="Web-{24ADB7D4-CCC6-4396-A50F-0A28491CEAE9}" dt="2020-11-23T15:35:42.440" v="1389" actId="20577"/>
          <ac:spMkLst>
            <pc:docMk/>
            <pc:sldMk cId="538759520" sldId="353"/>
            <ac:spMk id="30" creationId="{D67440E2-F898-4F26-BFCB-904EF6F65795}"/>
          </ac:spMkLst>
        </pc:spChg>
        <pc:spChg chg="mod">
          <ac:chgData name="Zenos Zenica" userId="de3ee720dba36952" providerId="Windows Live" clId="Web-{24ADB7D4-CCC6-4396-A50F-0A28491CEAE9}" dt="2020-11-23T15:36:23.910" v="1396" actId="20577"/>
          <ac:spMkLst>
            <pc:docMk/>
            <pc:sldMk cId="538759520" sldId="353"/>
            <ac:spMk id="31" creationId="{0AC17CD9-5A31-4183-8A1E-8ABCF38070B1}"/>
          </ac:spMkLst>
        </pc:spChg>
        <pc:spChg chg="mod">
          <ac:chgData name="Zenos Zenica" userId="de3ee720dba36952" providerId="Windows Live" clId="Web-{24ADB7D4-CCC6-4396-A50F-0A28491CEAE9}" dt="2020-11-23T15:36:13.566" v="1394" actId="20577"/>
          <ac:spMkLst>
            <pc:docMk/>
            <pc:sldMk cId="538759520" sldId="353"/>
            <ac:spMk id="32" creationId="{E2F9A2C6-DD03-4F40-9CAC-F27C8496B473}"/>
          </ac:spMkLst>
        </pc:spChg>
        <pc:spChg chg="mod">
          <ac:chgData name="Zenos Zenica" userId="de3ee720dba36952" providerId="Windows Live" clId="Web-{24ADB7D4-CCC6-4396-A50F-0A28491CEAE9}" dt="2020-11-23T15:36:27.472" v="1397" actId="20577"/>
          <ac:spMkLst>
            <pc:docMk/>
            <pc:sldMk cId="538759520" sldId="353"/>
            <ac:spMk id="33" creationId="{305E68BB-6A05-4633-ABE4-B57BB7151962}"/>
          </ac:spMkLst>
        </pc:spChg>
        <pc:spChg chg="mod">
          <ac:chgData name="Zenos Zenica" userId="de3ee720dba36952" providerId="Windows Live" clId="Web-{24ADB7D4-CCC6-4396-A50F-0A28491CEAE9}" dt="2020-11-23T15:36:18.175" v="1395" actId="20577"/>
          <ac:spMkLst>
            <pc:docMk/>
            <pc:sldMk cId="538759520" sldId="353"/>
            <ac:spMk id="34" creationId="{D1FEB52D-EBDF-4BA6-A9EF-C0B727932EF5}"/>
          </ac:spMkLst>
        </pc:spChg>
        <pc:grpChg chg="mod">
          <ac:chgData name="Zenos Zenica" userId="de3ee720dba36952" providerId="Windows Live" clId="Web-{24ADB7D4-CCC6-4396-A50F-0A28491CEAE9}" dt="2020-11-23T15:36:44.848" v="1399" actId="14100"/>
          <ac:grpSpMkLst>
            <pc:docMk/>
            <pc:sldMk cId="538759520" sldId="353"/>
            <ac:grpSpMk id="15" creationId="{A7257A27-5505-42AE-B954-7BF2EF07F9C6}"/>
          </ac:grpSpMkLst>
        </pc:grpChg>
      </pc:sldChg>
      <pc:sldChg chg="modSp add">
        <pc:chgData name="Zenos Zenica" userId="de3ee720dba36952" providerId="Windows Live" clId="Web-{24ADB7D4-CCC6-4396-A50F-0A28491CEAE9}" dt="2020-11-23T15:40:56.512" v="1469" actId="1076"/>
        <pc:sldMkLst>
          <pc:docMk/>
          <pc:sldMk cId="4217231077" sldId="354"/>
        </pc:sldMkLst>
        <pc:spChg chg="mod">
          <ac:chgData name="Zenos Zenica" userId="de3ee720dba36952" providerId="Windows Live" clId="Web-{24ADB7D4-CCC6-4396-A50F-0A28491CEAE9}" dt="2020-11-23T15:39:21.368" v="1448" actId="14100"/>
          <ac:spMkLst>
            <pc:docMk/>
            <pc:sldMk cId="4217231077" sldId="354"/>
            <ac:spMk id="6" creationId="{B2AE5D6E-295E-42D8-AF5D-6AD2B0F75347}"/>
          </ac:spMkLst>
        </pc:spChg>
        <pc:spChg chg="mod">
          <ac:chgData name="Zenos Zenica" userId="de3ee720dba36952" providerId="Windows Live" clId="Web-{24ADB7D4-CCC6-4396-A50F-0A28491CEAE9}" dt="2020-11-23T15:40:30.933" v="1461" actId="20577"/>
          <ac:spMkLst>
            <pc:docMk/>
            <pc:sldMk cId="4217231077" sldId="354"/>
            <ac:spMk id="10" creationId="{218D54CB-EDD0-4F2D-8FAE-8686B16AB153}"/>
          </ac:spMkLst>
        </pc:spChg>
        <pc:spChg chg="mod">
          <ac:chgData name="Zenos Zenica" userId="de3ee720dba36952" providerId="Windows Live" clId="Web-{24ADB7D4-CCC6-4396-A50F-0A28491CEAE9}" dt="2020-11-23T15:40:56.512" v="1469" actId="1076"/>
          <ac:spMkLst>
            <pc:docMk/>
            <pc:sldMk cId="4217231077" sldId="354"/>
            <ac:spMk id="16" creationId="{E83E83C3-E01A-44F1-95FF-6540BC8C3EAB}"/>
          </ac:spMkLst>
        </pc:spChg>
        <pc:spChg chg="mod">
          <ac:chgData name="Zenos Zenica" userId="de3ee720dba36952" providerId="Windows Live" clId="Web-{24ADB7D4-CCC6-4396-A50F-0A28491CEAE9}" dt="2020-11-23T15:40:22.948" v="1460" actId="20577"/>
          <ac:spMkLst>
            <pc:docMk/>
            <pc:sldMk cId="4217231077" sldId="354"/>
            <ac:spMk id="51" creationId="{59263594-F341-40B7-B9FB-183368666F4A}"/>
          </ac:spMkLst>
        </pc:spChg>
      </pc:sldChg>
      <pc:sldChg chg="add del">
        <pc:chgData name="Zenos Zenica" userId="de3ee720dba36952" providerId="Windows Live" clId="Web-{24ADB7D4-CCC6-4396-A50F-0A28491CEAE9}" dt="2020-11-23T14:14:17.563" v="39"/>
        <pc:sldMkLst>
          <pc:docMk/>
          <pc:sldMk cId="2607497392" sldId="355"/>
        </pc:sldMkLst>
      </pc:sldChg>
      <pc:sldChg chg="modSp add">
        <pc:chgData name="Zenos Zenica" userId="de3ee720dba36952" providerId="Windows Live" clId="Web-{24ADB7D4-CCC6-4396-A50F-0A28491CEAE9}" dt="2020-11-23T15:39:04.243" v="1447" actId="14100"/>
        <pc:sldMkLst>
          <pc:docMk/>
          <pc:sldMk cId="2314783844" sldId="356"/>
        </pc:sldMkLst>
        <pc:spChg chg="mod">
          <ac:chgData name="Zenos Zenica" userId="de3ee720dba36952" providerId="Windows Live" clId="Web-{24ADB7D4-CCC6-4396-A50F-0A28491CEAE9}" dt="2020-11-23T15:37:54.897" v="1427" actId="14100"/>
          <ac:spMkLst>
            <pc:docMk/>
            <pc:sldMk cId="2314783844" sldId="356"/>
            <ac:spMk id="6" creationId="{B2AE5D6E-295E-42D8-AF5D-6AD2B0F75347}"/>
          </ac:spMkLst>
        </pc:spChg>
        <pc:spChg chg="mod">
          <ac:chgData name="Zenos Zenica" userId="de3ee720dba36952" providerId="Windows Live" clId="Web-{24ADB7D4-CCC6-4396-A50F-0A28491CEAE9}" dt="2020-11-23T15:39:04.243" v="1447" actId="14100"/>
          <ac:spMkLst>
            <pc:docMk/>
            <pc:sldMk cId="2314783844" sldId="356"/>
            <ac:spMk id="16" creationId="{E83E83C3-E01A-44F1-95FF-6540BC8C3EAB}"/>
          </ac:spMkLst>
        </pc:spChg>
        <pc:spChg chg="mod">
          <ac:chgData name="Zenos Zenica" userId="de3ee720dba36952" providerId="Windows Live" clId="Web-{24ADB7D4-CCC6-4396-A50F-0A28491CEAE9}" dt="2020-11-23T15:39:02.102" v="1446" actId="20577"/>
          <ac:spMkLst>
            <pc:docMk/>
            <pc:sldMk cId="2314783844" sldId="356"/>
            <ac:spMk id="51" creationId="{59263594-F341-40B7-B9FB-183368666F4A}"/>
          </ac:spMkLst>
        </pc:spChg>
      </pc:sldChg>
      <pc:sldChg chg="modSp add">
        <pc:chgData name="Zenos Zenica" userId="de3ee720dba36952" providerId="Windows Live" clId="Web-{24ADB7D4-CCC6-4396-A50F-0A28491CEAE9}" dt="2020-11-23T15:47:40.461" v="1537" actId="20577"/>
        <pc:sldMkLst>
          <pc:docMk/>
          <pc:sldMk cId="2437797832" sldId="357"/>
        </pc:sldMkLst>
        <pc:spChg chg="mod">
          <ac:chgData name="Zenos Zenica" userId="de3ee720dba36952" providerId="Windows Live" clId="Web-{24ADB7D4-CCC6-4396-A50F-0A28491CEAE9}" dt="2020-11-23T15:41:49.341" v="1474" actId="1076"/>
          <ac:spMkLst>
            <pc:docMk/>
            <pc:sldMk cId="2437797832" sldId="357"/>
            <ac:spMk id="6" creationId="{B2AE5D6E-295E-42D8-AF5D-6AD2B0F75347}"/>
          </ac:spMkLst>
        </pc:spChg>
        <pc:spChg chg="mod">
          <ac:chgData name="Zenos Zenica" userId="de3ee720dba36952" providerId="Windows Live" clId="Web-{24ADB7D4-CCC6-4396-A50F-0A28491CEAE9}" dt="2020-11-23T15:47:40.461" v="1537" actId="20577"/>
          <ac:spMkLst>
            <pc:docMk/>
            <pc:sldMk cId="2437797832" sldId="357"/>
            <ac:spMk id="10" creationId="{218D54CB-EDD0-4F2D-8FAE-8686B16AB153}"/>
          </ac:spMkLst>
        </pc:spChg>
        <pc:spChg chg="mod">
          <ac:chgData name="Zenos Zenica" userId="de3ee720dba36952" providerId="Windows Live" clId="Web-{24ADB7D4-CCC6-4396-A50F-0A28491CEAE9}" dt="2020-11-23T15:47:30.039" v="1533" actId="14100"/>
          <ac:spMkLst>
            <pc:docMk/>
            <pc:sldMk cId="2437797832" sldId="357"/>
            <ac:spMk id="11" creationId="{0D6015C8-25E3-4B49-B49D-F30F6FD512CE}"/>
          </ac:spMkLst>
        </pc:spChg>
        <pc:spChg chg="mod">
          <ac:chgData name="Zenos Zenica" userId="de3ee720dba36952" providerId="Windows Live" clId="Web-{24ADB7D4-CCC6-4396-A50F-0A28491CEAE9}" dt="2020-11-23T15:45:33.254" v="1513" actId="14100"/>
          <ac:spMkLst>
            <pc:docMk/>
            <pc:sldMk cId="2437797832" sldId="357"/>
            <ac:spMk id="16" creationId="{E83E83C3-E01A-44F1-95FF-6540BC8C3EAB}"/>
          </ac:spMkLst>
        </pc:spChg>
        <pc:spChg chg="mod">
          <ac:chgData name="Zenos Zenica" userId="de3ee720dba36952" providerId="Windows Live" clId="Web-{24ADB7D4-CCC6-4396-A50F-0A28491CEAE9}" dt="2020-11-23T15:47:23.148" v="1532" actId="14100"/>
          <ac:spMkLst>
            <pc:docMk/>
            <pc:sldMk cId="2437797832" sldId="357"/>
            <ac:spMk id="51" creationId="{59263594-F341-40B7-B9FB-183368666F4A}"/>
          </ac:spMkLst>
        </pc:spChg>
      </pc:sldChg>
      <pc:sldChg chg="modSp add">
        <pc:chgData name="Zenos Zenica" userId="de3ee720dba36952" providerId="Windows Live" clId="Web-{24ADB7D4-CCC6-4396-A50F-0A28491CEAE9}" dt="2020-11-23T15:48:37.885" v="1557" actId="1076"/>
        <pc:sldMkLst>
          <pc:docMk/>
          <pc:sldMk cId="511760471" sldId="358"/>
        </pc:sldMkLst>
        <pc:spChg chg="mod">
          <ac:chgData name="Zenos Zenica" userId="de3ee720dba36952" providerId="Windows Live" clId="Web-{24ADB7D4-CCC6-4396-A50F-0A28491CEAE9}" dt="2020-11-23T15:48:30.603" v="1551" actId="1076"/>
          <ac:spMkLst>
            <pc:docMk/>
            <pc:sldMk cId="511760471" sldId="358"/>
            <ac:spMk id="6" creationId="{B2AE5D6E-295E-42D8-AF5D-6AD2B0F75347}"/>
          </ac:spMkLst>
        </pc:spChg>
        <pc:spChg chg="mod">
          <ac:chgData name="Zenos Zenica" userId="de3ee720dba36952" providerId="Windows Live" clId="Web-{24ADB7D4-CCC6-4396-A50F-0A28491CEAE9}" dt="2020-11-23T15:48:30.650" v="1553" actId="1076"/>
          <ac:spMkLst>
            <pc:docMk/>
            <pc:sldMk cId="511760471" sldId="358"/>
            <ac:spMk id="10" creationId="{218D54CB-EDD0-4F2D-8FAE-8686B16AB153}"/>
          </ac:spMkLst>
        </pc:spChg>
        <pc:spChg chg="mod">
          <ac:chgData name="Zenos Zenica" userId="de3ee720dba36952" providerId="Windows Live" clId="Web-{24ADB7D4-CCC6-4396-A50F-0A28491CEAE9}" dt="2020-11-23T15:48:30.681" v="1554" actId="1076"/>
          <ac:spMkLst>
            <pc:docMk/>
            <pc:sldMk cId="511760471" sldId="358"/>
            <ac:spMk id="11" creationId="{0D6015C8-25E3-4B49-B49D-F30F6FD512CE}"/>
          </ac:spMkLst>
        </pc:spChg>
        <pc:spChg chg="mod">
          <ac:chgData name="Zenos Zenica" userId="de3ee720dba36952" providerId="Windows Live" clId="Web-{24ADB7D4-CCC6-4396-A50F-0A28491CEAE9}" dt="2020-11-23T15:48:30.697" v="1555" actId="1076"/>
          <ac:spMkLst>
            <pc:docMk/>
            <pc:sldMk cId="511760471" sldId="358"/>
            <ac:spMk id="14" creationId="{A0B3E0BD-55F5-44C6-8525-77853E200DC8}"/>
          </ac:spMkLst>
        </pc:spChg>
        <pc:spChg chg="mod">
          <ac:chgData name="Zenos Zenica" userId="de3ee720dba36952" providerId="Windows Live" clId="Web-{24ADB7D4-CCC6-4396-A50F-0A28491CEAE9}" dt="2020-11-23T15:48:37.885" v="1557" actId="1076"/>
          <ac:spMkLst>
            <pc:docMk/>
            <pc:sldMk cId="511760471" sldId="358"/>
            <ac:spMk id="16" creationId="{E83E83C3-E01A-44F1-95FF-6540BC8C3EAB}"/>
          </ac:spMkLst>
        </pc:spChg>
        <pc:spChg chg="mod">
          <ac:chgData name="Zenos Zenica" userId="de3ee720dba36952" providerId="Windows Live" clId="Web-{24ADB7D4-CCC6-4396-A50F-0A28491CEAE9}" dt="2020-11-23T15:48:30.634" v="1552" actId="1076"/>
          <ac:spMkLst>
            <pc:docMk/>
            <pc:sldMk cId="511760471" sldId="358"/>
            <ac:spMk id="51" creationId="{59263594-F341-40B7-B9FB-183368666F4A}"/>
          </ac:spMkLst>
        </pc:spChg>
      </pc:sldChg>
      <pc:sldChg chg="modSp add">
        <pc:chgData name="Zenos Zenica" userId="de3ee720dba36952" providerId="Windows Live" clId="Web-{24ADB7D4-CCC6-4396-A50F-0A28491CEAE9}" dt="2020-11-23T15:49:27.199" v="1580" actId="14100"/>
        <pc:sldMkLst>
          <pc:docMk/>
          <pc:sldMk cId="1343620634" sldId="359"/>
        </pc:sldMkLst>
        <pc:spChg chg="mod">
          <ac:chgData name="Zenos Zenica" userId="de3ee720dba36952" providerId="Windows Live" clId="Web-{24ADB7D4-CCC6-4396-A50F-0A28491CEAE9}" dt="2020-11-23T15:48:58.057" v="1559" actId="1076"/>
          <ac:spMkLst>
            <pc:docMk/>
            <pc:sldMk cId="1343620634" sldId="359"/>
            <ac:spMk id="6" creationId="{B2AE5D6E-295E-42D8-AF5D-6AD2B0F75347}"/>
          </ac:spMkLst>
        </pc:spChg>
        <pc:spChg chg="mod">
          <ac:chgData name="Zenos Zenica" userId="de3ee720dba36952" providerId="Windows Live" clId="Web-{24ADB7D4-CCC6-4396-A50F-0A28491CEAE9}" dt="2020-11-23T15:49:11.073" v="1570" actId="14100"/>
          <ac:spMkLst>
            <pc:docMk/>
            <pc:sldMk cId="1343620634" sldId="359"/>
            <ac:spMk id="10" creationId="{218D54CB-EDD0-4F2D-8FAE-8686B16AB153}"/>
          </ac:spMkLst>
        </pc:spChg>
        <pc:spChg chg="mod">
          <ac:chgData name="Zenos Zenica" userId="de3ee720dba36952" providerId="Windows Live" clId="Web-{24ADB7D4-CCC6-4396-A50F-0A28491CEAE9}" dt="2020-11-23T15:49:11.089" v="1571" actId="14100"/>
          <ac:spMkLst>
            <pc:docMk/>
            <pc:sldMk cId="1343620634" sldId="359"/>
            <ac:spMk id="11" creationId="{0D6015C8-25E3-4B49-B49D-F30F6FD512CE}"/>
          </ac:spMkLst>
        </pc:spChg>
        <pc:spChg chg="mod">
          <ac:chgData name="Zenos Zenica" userId="de3ee720dba36952" providerId="Windows Live" clId="Web-{24ADB7D4-CCC6-4396-A50F-0A28491CEAE9}" dt="2020-11-23T15:49:11.104" v="1572" actId="14100"/>
          <ac:spMkLst>
            <pc:docMk/>
            <pc:sldMk cId="1343620634" sldId="359"/>
            <ac:spMk id="14" creationId="{A0B3E0BD-55F5-44C6-8525-77853E200DC8}"/>
          </ac:spMkLst>
        </pc:spChg>
        <pc:spChg chg="mod">
          <ac:chgData name="Zenos Zenica" userId="de3ee720dba36952" providerId="Windows Live" clId="Web-{24ADB7D4-CCC6-4396-A50F-0A28491CEAE9}" dt="2020-11-23T15:49:11.136" v="1573" actId="14100"/>
          <ac:spMkLst>
            <pc:docMk/>
            <pc:sldMk cId="1343620634" sldId="359"/>
            <ac:spMk id="15" creationId="{630D3B3F-353C-4EA1-B3A1-CB6B792D89F4}"/>
          </ac:spMkLst>
        </pc:spChg>
        <pc:spChg chg="mod">
          <ac:chgData name="Zenos Zenica" userId="de3ee720dba36952" providerId="Windows Live" clId="Web-{24ADB7D4-CCC6-4396-A50F-0A28491CEAE9}" dt="2020-11-23T15:49:27.199" v="1580" actId="14100"/>
          <ac:spMkLst>
            <pc:docMk/>
            <pc:sldMk cId="1343620634" sldId="359"/>
            <ac:spMk id="16" creationId="{E83E83C3-E01A-44F1-95FF-6540BC8C3EAB}"/>
          </ac:spMkLst>
        </pc:spChg>
        <pc:spChg chg="mod">
          <ac:chgData name="Zenos Zenica" userId="de3ee720dba36952" providerId="Windows Live" clId="Web-{24ADB7D4-CCC6-4396-A50F-0A28491CEAE9}" dt="2020-11-23T15:49:11.151" v="1574" actId="14100"/>
          <ac:spMkLst>
            <pc:docMk/>
            <pc:sldMk cId="1343620634" sldId="359"/>
            <ac:spMk id="51" creationId="{59263594-F341-40B7-B9FB-183368666F4A}"/>
          </ac:spMkLst>
        </pc:spChg>
      </pc:sldChg>
      <pc:sldChg chg="modSp add">
        <pc:chgData name="Zenos Zenica" userId="de3ee720dba36952" providerId="Windows Live" clId="Web-{24ADB7D4-CCC6-4396-A50F-0A28491CEAE9}" dt="2020-11-23T15:50:24.279" v="1613" actId="1076"/>
        <pc:sldMkLst>
          <pc:docMk/>
          <pc:sldMk cId="2435555445" sldId="360"/>
        </pc:sldMkLst>
        <pc:spChg chg="mod">
          <ac:chgData name="Zenos Zenica" userId="de3ee720dba36952" providerId="Windows Live" clId="Web-{24ADB7D4-CCC6-4396-A50F-0A28491CEAE9}" dt="2020-11-23T15:50:03.575" v="1604" actId="14100"/>
          <ac:spMkLst>
            <pc:docMk/>
            <pc:sldMk cId="2435555445" sldId="360"/>
            <ac:spMk id="5" creationId="{48F0A160-D9CA-46D5-A2B9-1788280BDD5E}"/>
          </ac:spMkLst>
        </pc:spChg>
        <pc:spChg chg="mod">
          <ac:chgData name="Zenos Zenica" userId="de3ee720dba36952" providerId="Windows Live" clId="Web-{24ADB7D4-CCC6-4396-A50F-0A28491CEAE9}" dt="2020-11-23T15:50:03.450" v="1598" actId="14100"/>
          <ac:spMkLst>
            <pc:docMk/>
            <pc:sldMk cId="2435555445" sldId="360"/>
            <ac:spMk id="6" creationId="{B2AE5D6E-295E-42D8-AF5D-6AD2B0F75347}"/>
          </ac:spMkLst>
        </pc:spChg>
        <pc:spChg chg="mod">
          <ac:chgData name="Zenos Zenica" userId="de3ee720dba36952" providerId="Windows Live" clId="Web-{24ADB7D4-CCC6-4396-A50F-0A28491CEAE9}" dt="2020-11-23T15:50:03.559" v="1603" actId="14100"/>
          <ac:spMkLst>
            <pc:docMk/>
            <pc:sldMk cId="2435555445" sldId="360"/>
            <ac:spMk id="7" creationId="{3993E674-5585-4A17-96AC-434C9E29F07E}"/>
          </ac:spMkLst>
        </pc:spChg>
        <pc:spChg chg="mod">
          <ac:chgData name="Zenos Zenica" userId="de3ee720dba36952" providerId="Windows Live" clId="Web-{24ADB7D4-CCC6-4396-A50F-0A28491CEAE9}" dt="2020-11-23T15:50:03.481" v="1599" actId="14100"/>
          <ac:spMkLst>
            <pc:docMk/>
            <pc:sldMk cId="2435555445" sldId="360"/>
            <ac:spMk id="10" creationId="{218D54CB-EDD0-4F2D-8FAE-8686B16AB153}"/>
          </ac:spMkLst>
        </pc:spChg>
        <pc:spChg chg="mod">
          <ac:chgData name="Zenos Zenica" userId="de3ee720dba36952" providerId="Windows Live" clId="Web-{24ADB7D4-CCC6-4396-A50F-0A28491CEAE9}" dt="2020-11-23T15:50:03.497" v="1600" actId="14100"/>
          <ac:spMkLst>
            <pc:docMk/>
            <pc:sldMk cId="2435555445" sldId="360"/>
            <ac:spMk id="11" creationId="{0D6015C8-25E3-4B49-B49D-F30F6FD512CE}"/>
          </ac:spMkLst>
        </pc:spChg>
        <pc:spChg chg="mod">
          <ac:chgData name="Zenos Zenica" userId="de3ee720dba36952" providerId="Windows Live" clId="Web-{24ADB7D4-CCC6-4396-A50F-0A28491CEAE9}" dt="2020-11-23T15:50:03.528" v="1601" actId="14100"/>
          <ac:spMkLst>
            <pc:docMk/>
            <pc:sldMk cId="2435555445" sldId="360"/>
            <ac:spMk id="14" creationId="{A0B3E0BD-55F5-44C6-8525-77853E200DC8}"/>
          </ac:spMkLst>
        </pc:spChg>
        <pc:spChg chg="mod">
          <ac:chgData name="Zenos Zenica" userId="de3ee720dba36952" providerId="Windows Live" clId="Web-{24ADB7D4-CCC6-4396-A50F-0A28491CEAE9}" dt="2020-11-23T15:50:03.544" v="1602" actId="14100"/>
          <ac:spMkLst>
            <pc:docMk/>
            <pc:sldMk cId="2435555445" sldId="360"/>
            <ac:spMk id="15" creationId="{630D3B3F-353C-4EA1-B3A1-CB6B792D89F4}"/>
          </ac:spMkLst>
        </pc:spChg>
        <pc:spChg chg="mod">
          <ac:chgData name="Zenos Zenica" userId="de3ee720dba36952" providerId="Windows Live" clId="Web-{24ADB7D4-CCC6-4396-A50F-0A28491CEAE9}" dt="2020-11-23T15:50:24.279" v="1613" actId="1076"/>
          <ac:spMkLst>
            <pc:docMk/>
            <pc:sldMk cId="2435555445" sldId="360"/>
            <ac:spMk id="16" creationId="{E83E83C3-E01A-44F1-95FF-6540BC8C3EAB}"/>
          </ac:spMkLst>
        </pc:spChg>
        <pc:spChg chg="mod">
          <ac:chgData name="Zenos Zenica" userId="de3ee720dba36952" providerId="Windows Live" clId="Web-{24ADB7D4-CCC6-4396-A50F-0A28491CEAE9}" dt="2020-11-23T15:50:03.434" v="1597" actId="14100"/>
          <ac:spMkLst>
            <pc:docMk/>
            <pc:sldMk cId="2435555445" sldId="360"/>
            <ac:spMk id="51" creationId="{59263594-F341-40B7-B9FB-183368666F4A}"/>
          </ac:spMkLst>
        </pc:spChg>
      </pc:sldChg>
      <pc:sldChg chg="modSp add">
        <pc:chgData name="Zenos Zenica" userId="de3ee720dba36952" providerId="Windows Live" clId="Web-{24ADB7D4-CCC6-4396-A50F-0A28491CEAE9}" dt="2020-11-23T15:51:13.046" v="1638" actId="1076"/>
        <pc:sldMkLst>
          <pc:docMk/>
          <pc:sldMk cId="3255145565" sldId="361"/>
        </pc:sldMkLst>
        <pc:spChg chg="mod">
          <ac:chgData name="Zenos Zenica" userId="de3ee720dba36952" providerId="Windows Live" clId="Web-{24ADB7D4-CCC6-4396-A50F-0A28491CEAE9}" dt="2020-11-23T15:51:13.046" v="1638" actId="1076"/>
          <ac:spMkLst>
            <pc:docMk/>
            <pc:sldMk cId="3255145565" sldId="361"/>
            <ac:spMk id="16" creationId="{E83E83C3-E01A-44F1-95FF-6540BC8C3EAB}"/>
          </ac:spMkLst>
        </pc:spChg>
        <pc:spChg chg="mod">
          <ac:chgData name="Zenos Zenica" userId="de3ee720dba36952" providerId="Windows Live" clId="Web-{24ADB7D4-CCC6-4396-A50F-0A28491CEAE9}" dt="2020-11-23T15:50:50.373" v="1630" actId="14100"/>
          <ac:spMkLst>
            <pc:docMk/>
            <pc:sldMk cId="3255145565" sldId="361"/>
            <ac:spMk id="17" creationId="{13A6E936-9A8C-4F27-9933-76E26D5DD7C6}"/>
          </ac:spMkLst>
        </pc:spChg>
        <pc:spChg chg="mod">
          <ac:chgData name="Zenos Zenica" userId="de3ee720dba36952" providerId="Windows Live" clId="Web-{24ADB7D4-CCC6-4396-A50F-0A28491CEAE9}" dt="2020-11-23T15:50:39.435" v="1615"/>
          <ac:spMkLst>
            <pc:docMk/>
            <pc:sldMk cId="3255145565" sldId="361"/>
            <ac:spMk id="18" creationId="{72AC7196-E3D5-4962-BE37-04C2FDA12D07}"/>
          </ac:spMkLst>
        </pc:spChg>
        <pc:spChg chg="mod">
          <ac:chgData name="Zenos Zenica" userId="de3ee720dba36952" providerId="Windows Live" clId="Web-{24ADB7D4-CCC6-4396-A50F-0A28491CEAE9}" dt="2020-11-23T15:50:39.451" v="1616"/>
          <ac:spMkLst>
            <pc:docMk/>
            <pc:sldMk cId="3255145565" sldId="361"/>
            <ac:spMk id="19" creationId="{242A148C-4717-4214-A402-24BA0AA53EE7}"/>
          </ac:spMkLst>
        </pc:spChg>
        <pc:spChg chg="mod">
          <ac:chgData name="Zenos Zenica" userId="de3ee720dba36952" providerId="Windows Live" clId="Web-{24ADB7D4-CCC6-4396-A50F-0A28491CEAE9}" dt="2020-11-23T15:50:39.451" v="1617"/>
          <ac:spMkLst>
            <pc:docMk/>
            <pc:sldMk cId="3255145565" sldId="361"/>
            <ac:spMk id="22" creationId="{954B69F5-D996-441E-B795-683939A721C5}"/>
          </ac:spMkLst>
        </pc:spChg>
        <pc:spChg chg="mod">
          <ac:chgData name="Zenos Zenica" userId="de3ee720dba36952" providerId="Windows Live" clId="Web-{24ADB7D4-CCC6-4396-A50F-0A28491CEAE9}" dt="2020-11-23T15:51:01.780" v="1633" actId="1076"/>
          <ac:spMkLst>
            <pc:docMk/>
            <pc:sldMk cId="3255145565" sldId="361"/>
            <ac:spMk id="23" creationId="{F14A08AD-642C-47B6-BA3F-31928D2A8EFB}"/>
          </ac:spMkLst>
        </pc:spChg>
        <pc:spChg chg="mod">
          <ac:chgData name="Zenos Zenica" userId="de3ee720dba36952" providerId="Windows Live" clId="Web-{24ADB7D4-CCC6-4396-A50F-0A28491CEAE9}" dt="2020-11-23T15:50:54.561" v="1631" actId="14100"/>
          <ac:spMkLst>
            <pc:docMk/>
            <pc:sldMk cId="3255145565" sldId="361"/>
            <ac:spMk id="24" creationId="{E70E40B2-4F68-4465-A6C3-23D539FB67C7}"/>
          </ac:spMkLst>
        </pc:spChg>
        <pc:spChg chg="mod">
          <ac:chgData name="Zenos Zenica" userId="de3ee720dba36952" providerId="Windows Live" clId="Web-{24ADB7D4-CCC6-4396-A50F-0A28491CEAE9}" dt="2020-11-23T15:50:39.482" v="1620"/>
          <ac:spMkLst>
            <pc:docMk/>
            <pc:sldMk cId="3255145565" sldId="361"/>
            <ac:spMk id="25" creationId="{649FE9EE-4376-45D2-A835-3383F9520B56}"/>
          </ac:spMkLst>
        </pc:spChg>
        <pc:spChg chg="mod">
          <ac:chgData name="Zenos Zenica" userId="de3ee720dba36952" providerId="Windows Live" clId="Web-{24ADB7D4-CCC6-4396-A50F-0A28491CEAE9}" dt="2020-11-23T15:50:39.498" v="1621"/>
          <ac:spMkLst>
            <pc:docMk/>
            <pc:sldMk cId="3255145565" sldId="361"/>
            <ac:spMk id="26" creationId="{D91E1F1E-C24E-4E31-ACB1-D343084F5772}"/>
          </ac:spMkLst>
        </pc:spChg>
        <pc:spChg chg="mod">
          <ac:chgData name="Zenos Zenica" userId="de3ee720dba36952" providerId="Windows Live" clId="Web-{24ADB7D4-CCC6-4396-A50F-0A28491CEAE9}" dt="2020-11-23T15:50:39.513" v="1622"/>
          <ac:spMkLst>
            <pc:docMk/>
            <pc:sldMk cId="3255145565" sldId="361"/>
            <ac:spMk id="28" creationId="{A280D296-0B69-4674-9E4D-24933B3D8907}"/>
          </ac:spMkLst>
        </pc:spChg>
        <pc:spChg chg="mod">
          <ac:chgData name="Zenos Zenica" userId="de3ee720dba36952" providerId="Windows Live" clId="Web-{24ADB7D4-CCC6-4396-A50F-0A28491CEAE9}" dt="2020-11-23T15:51:05.749" v="1634" actId="1076"/>
          <ac:spMkLst>
            <pc:docMk/>
            <pc:sldMk cId="3255145565" sldId="361"/>
            <ac:spMk id="29" creationId="{1BCCD530-2422-43A0-A77B-65D19B37D75C}"/>
          </ac:spMkLst>
        </pc:spChg>
        <pc:spChg chg="mod">
          <ac:chgData name="Zenos Zenica" userId="de3ee720dba36952" providerId="Windows Live" clId="Web-{24ADB7D4-CCC6-4396-A50F-0A28491CEAE9}" dt="2020-11-23T15:50:46.404" v="1629" actId="14100"/>
          <ac:spMkLst>
            <pc:docMk/>
            <pc:sldMk cId="3255145565" sldId="361"/>
            <ac:spMk id="30" creationId="{18232E6A-382B-4B6A-A87A-03D84C4F5706}"/>
          </ac:spMkLst>
        </pc:spChg>
        <pc:spChg chg="mod">
          <ac:chgData name="Zenos Zenica" userId="de3ee720dba36952" providerId="Windows Live" clId="Web-{24ADB7D4-CCC6-4396-A50F-0A28491CEAE9}" dt="2020-11-23T15:50:39.545" v="1625"/>
          <ac:spMkLst>
            <pc:docMk/>
            <pc:sldMk cId="3255145565" sldId="361"/>
            <ac:spMk id="31" creationId="{D220535A-62AF-4A01-88C8-B61F30BC6DD9}"/>
          </ac:spMkLst>
        </pc:spChg>
        <pc:spChg chg="mod">
          <ac:chgData name="Zenos Zenica" userId="de3ee720dba36952" providerId="Windows Live" clId="Web-{24ADB7D4-CCC6-4396-A50F-0A28491CEAE9}" dt="2020-11-23T15:50:39.545" v="1626"/>
          <ac:spMkLst>
            <pc:docMk/>
            <pc:sldMk cId="3255145565" sldId="361"/>
            <ac:spMk id="32" creationId="{483E9501-E861-41C9-B708-2579223FBCD4}"/>
          </ac:spMkLst>
        </pc:spChg>
        <pc:spChg chg="mod">
          <ac:chgData name="Zenos Zenica" userId="de3ee720dba36952" providerId="Windows Live" clId="Web-{24ADB7D4-CCC6-4396-A50F-0A28491CEAE9}" dt="2020-11-23T15:50:39.560" v="1627"/>
          <ac:spMkLst>
            <pc:docMk/>
            <pc:sldMk cId="3255145565" sldId="361"/>
            <ac:spMk id="34" creationId="{A19B0DCF-CA4E-4C72-B1E0-E3D5139C88D8}"/>
          </ac:spMkLst>
        </pc:spChg>
        <pc:spChg chg="mod">
          <ac:chgData name="Zenos Zenica" userId="de3ee720dba36952" providerId="Windows Live" clId="Web-{24ADB7D4-CCC6-4396-A50F-0A28491CEAE9}" dt="2020-11-23T15:50:58.748" v="1632" actId="1076"/>
          <ac:spMkLst>
            <pc:docMk/>
            <pc:sldMk cId="3255145565" sldId="361"/>
            <ac:spMk id="35" creationId="{0E770631-6BA5-4B28-A54A-42438C9D6C7F}"/>
          </ac:spMkLst>
        </pc:spChg>
      </pc:sldChg>
      <pc:sldMasterChg chg="add addSldLayout">
        <pc:chgData name="Zenos Zenica" userId="de3ee720dba36952" providerId="Windows Live" clId="Web-{24ADB7D4-CCC6-4396-A50F-0A28491CEAE9}" dt="2020-11-23T14:09:08.663" v="0"/>
        <pc:sldMasterMkLst>
          <pc:docMk/>
          <pc:sldMasterMk cId="1233805520" sldId="2147483648"/>
        </pc:sldMasterMkLst>
        <pc:sldLayoutChg chg="add">
          <pc:chgData name="Zenos Zenica" userId="de3ee720dba36952" providerId="Windows Live" clId="Web-{24ADB7D4-CCC6-4396-A50F-0A28491CEAE9}" dt="2020-11-23T14:09:08.663" v="0"/>
          <pc:sldLayoutMkLst>
            <pc:docMk/>
            <pc:sldMasterMk cId="1233805520" sldId="2147483648"/>
            <pc:sldLayoutMk cId="642951318" sldId="214748368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0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10"/>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1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22"/>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3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2"/>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3"/>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5"/>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6"/>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8"/>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49"/>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50"/>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51"/>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52"/>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0"/>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2"/>
          </pc:sldLayoutMkLst>
        </pc:sldLayoutChg>
        <pc:sldLayoutChg chg="add">
          <pc:chgData name="Zenos Zenica" userId="de3ee720dba36952" providerId="Windows Live" clId="Web-{24ADB7D4-CCC6-4396-A50F-0A28491CEAE9}" dt="2020-11-23T14:09:08.663" v="0"/>
          <pc:sldLayoutMkLst>
            <pc:docMk/>
            <pc:sldMasterMk cId="1233805520" sldId="2147483648"/>
            <pc:sldLayoutMk cId="676221190" sldId="2147483763"/>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4"/>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5"/>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6"/>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7"/>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8"/>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69"/>
          </pc:sldLayoutMkLst>
        </pc:sldLayoutChg>
        <pc:sldLayoutChg chg="add">
          <pc:chgData name="Zenos Zenica" userId="de3ee720dba36952" providerId="Windows Live" clId="Web-{24ADB7D4-CCC6-4396-A50F-0A28491CEAE9}" dt="2020-11-23T14:09:08.663" v="0"/>
          <pc:sldLayoutMkLst>
            <pc:docMk/>
            <pc:sldMasterMk cId="1233805520" sldId="2147483648"/>
            <pc:sldLayoutMk cId="0" sldId="2147483770"/>
          </pc:sldLayoutMkLst>
        </pc:sldLayoutChg>
      </pc:sldMasterChg>
      <pc:sldMasterChg chg="replId">
        <pc:chgData name="Zenos Zenica" userId="de3ee720dba36952" providerId="Windows Live" clId="Web-{24ADB7D4-CCC6-4396-A50F-0A28491CEAE9}" dt="2020-11-23T14:09:08.663" v="0"/>
        <pc:sldMasterMkLst>
          <pc:docMk/>
          <pc:sldMasterMk cId="2527814785" sldId="2147483771"/>
        </pc:sldMasterMkLst>
      </pc:sldMasterChg>
    </pc:docChg>
  </pc:docChgLst>
  <pc:docChgLst>
    <pc:chgData name="Zenos Zenica" userId="de3ee720dba36952" providerId="Windows Live" clId="Web-{48E4E262-EF5E-4DCC-8585-C7C293F726C4}"/>
    <pc:docChg chg="addSld delSld sldOrd">
      <pc:chgData name="Zenos Zenica" userId="de3ee720dba36952" providerId="Windows Live" clId="Web-{48E4E262-EF5E-4DCC-8585-C7C293F726C4}" dt="2020-11-23T07:52:01.668" v="56"/>
      <pc:docMkLst>
        <pc:docMk/>
      </pc:docMkLst>
      <pc:sldChg chg="del">
        <pc:chgData name="Zenos Zenica" userId="de3ee720dba36952" providerId="Windows Live" clId="Web-{48E4E262-EF5E-4DCC-8585-C7C293F726C4}" dt="2020-11-23T07:51:22.729" v="13"/>
        <pc:sldMkLst>
          <pc:docMk/>
          <pc:sldMk cId="2751410079" sldId="656"/>
        </pc:sldMkLst>
      </pc:sldChg>
      <pc:sldChg chg="del">
        <pc:chgData name="Zenos Zenica" userId="de3ee720dba36952" providerId="Windows Live" clId="Web-{48E4E262-EF5E-4DCC-8585-C7C293F726C4}" dt="2020-11-23T07:51:27.167" v="19"/>
        <pc:sldMkLst>
          <pc:docMk/>
          <pc:sldMk cId="636982651" sldId="3308"/>
        </pc:sldMkLst>
      </pc:sldChg>
      <pc:sldChg chg="del">
        <pc:chgData name="Zenos Zenica" userId="de3ee720dba36952" providerId="Windows Live" clId="Web-{48E4E262-EF5E-4DCC-8585-C7C293F726C4}" dt="2020-11-23T07:51:08.432" v="3"/>
        <pc:sldMkLst>
          <pc:docMk/>
          <pc:sldMk cId="1081143013" sldId="3322"/>
        </pc:sldMkLst>
      </pc:sldChg>
      <pc:sldChg chg="del">
        <pc:chgData name="Zenos Zenica" userId="de3ee720dba36952" providerId="Windows Live" clId="Web-{48E4E262-EF5E-4DCC-8585-C7C293F726C4}" dt="2020-11-23T07:51:40.089" v="38"/>
        <pc:sldMkLst>
          <pc:docMk/>
          <pc:sldMk cId="2314694749" sldId="3324"/>
        </pc:sldMkLst>
      </pc:sldChg>
      <pc:sldChg chg="del">
        <pc:chgData name="Zenos Zenica" userId="de3ee720dba36952" providerId="Windows Live" clId="Web-{48E4E262-EF5E-4DCC-8585-C7C293F726C4}" dt="2020-11-23T07:51:28.120" v="20"/>
        <pc:sldMkLst>
          <pc:docMk/>
          <pc:sldMk cId="1820136793" sldId="3325"/>
        </pc:sldMkLst>
      </pc:sldChg>
      <pc:sldChg chg="del">
        <pc:chgData name="Zenos Zenica" userId="de3ee720dba36952" providerId="Windows Live" clId="Web-{48E4E262-EF5E-4DCC-8585-C7C293F726C4}" dt="2020-11-23T07:51:25.932" v="17"/>
        <pc:sldMkLst>
          <pc:docMk/>
          <pc:sldMk cId="95585474" sldId="3336"/>
        </pc:sldMkLst>
      </pc:sldChg>
      <pc:sldChg chg="del">
        <pc:chgData name="Zenos Zenica" userId="de3ee720dba36952" providerId="Windows Live" clId="Web-{48E4E262-EF5E-4DCC-8585-C7C293F726C4}" dt="2020-11-23T07:51:20.916" v="9"/>
        <pc:sldMkLst>
          <pc:docMk/>
          <pc:sldMk cId="1747924527" sldId="3337"/>
        </pc:sldMkLst>
      </pc:sldChg>
      <pc:sldChg chg="del">
        <pc:chgData name="Zenos Zenica" userId="de3ee720dba36952" providerId="Windows Live" clId="Web-{48E4E262-EF5E-4DCC-8585-C7C293F726C4}" dt="2020-11-23T07:51:21.323" v="10"/>
        <pc:sldMkLst>
          <pc:docMk/>
          <pc:sldMk cId="896895879" sldId="3338"/>
        </pc:sldMkLst>
      </pc:sldChg>
      <pc:sldChg chg="del">
        <pc:chgData name="Zenos Zenica" userId="de3ee720dba36952" providerId="Windows Live" clId="Web-{48E4E262-EF5E-4DCC-8585-C7C293F726C4}" dt="2020-11-23T07:51:22.354" v="11"/>
        <pc:sldMkLst>
          <pc:docMk/>
          <pc:sldMk cId="1194611426" sldId="3339"/>
        </pc:sldMkLst>
      </pc:sldChg>
      <pc:sldChg chg="del">
        <pc:chgData name="Zenos Zenica" userId="de3ee720dba36952" providerId="Windows Live" clId="Web-{48E4E262-EF5E-4DCC-8585-C7C293F726C4}" dt="2020-11-23T07:51:22.370" v="12"/>
        <pc:sldMkLst>
          <pc:docMk/>
          <pc:sldMk cId="1744402656" sldId="3341"/>
        </pc:sldMkLst>
      </pc:sldChg>
      <pc:sldChg chg="del">
        <pc:chgData name="Zenos Zenica" userId="de3ee720dba36952" providerId="Windows Live" clId="Web-{48E4E262-EF5E-4DCC-8585-C7C293F726C4}" dt="2020-11-23T07:51:48.417" v="42"/>
        <pc:sldMkLst>
          <pc:docMk/>
          <pc:sldMk cId="3803869599" sldId="3342"/>
        </pc:sldMkLst>
      </pc:sldChg>
      <pc:sldChg chg="del">
        <pc:chgData name="Zenos Zenica" userId="de3ee720dba36952" providerId="Windows Live" clId="Web-{48E4E262-EF5E-4DCC-8585-C7C293F726C4}" dt="2020-11-23T07:51:48.699" v="43"/>
        <pc:sldMkLst>
          <pc:docMk/>
          <pc:sldMk cId="3185193610" sldId="3343"/>
        </pc:sldMkLst>
      </pc:sldChg>
      <pc:sldChg chg="del">
        <pc:chgData name="Zenos Zenica" userId="de3ee720dba36952" providerId="Windows Live" clId="Web-{48E4E262-EF5E-4DCC-8585-C7C293F726C4}" dt="2020-11-23T07:51:48.714" v="44"/>
        <pc:sldMkLst>
          <pc:docMk/>
          <pc:sldMk cId="1001458029" sldId="3344"/>
        </pc:sldMkLst>
      </pc:sldChg>
      <pc:sldChg chg="del">
        <pc:chgData name="Zenos Zenica" userId="de3ee720dba36952" providerId="Windows Live" clId="Web-{48E4E262-EF5E-4DCC-8585-C7C293F726C4}" dt="2020-11-23T07:51:49.292" v="45"/>
        <pc:sldMkLst>
          <pc:docMk/>
          <pc:sldMk cId="3522403463" sldId="3345"/>
        </pc:sldMkLst>
      </pc:sldChg>
      <pc:sldChg chg="del">
        <pc:chgData name="Zenos Zenica" userId="de3ee720dba36952" providerId="Windows Live" clId="Web-{48E4E262-EF5E-4DCC-8585-C7C293F726C4}" dt="2020-11-23T07:51:49.824" v="46"/>
        <pc:sldMkLst>
          <pc:docMk/>
          <pc:sldMk cId="1136903043" sldId="3346"/>
        </pc:sldMkLst>
      </pc:sldChg>
      <pc:sldChg chg="del">
        <pc:chgData name="Zenos Zenica" userId="de3ee720dba36952" providerId="Windows Live" clId="Web-{48E4E262-EF5E-4DCC-8585-C7C293F726C4}" dt="2020-11-23T07:51:50.355" v="47"/>
        <pc:sldMkLst>
          <pc:docMk/>
          <pc:sldMk cId="2346756623" sldId="3347"/>
        </pc:sldMkLst>
      </pc:sldChg>
      <pc:sldChg chg="del">
        <pc:chgData name="Zenos Zenica" userId="de3ee720dba36952" providerId="Windows Live" clId="Web-{48E4E262-EF5E-4DCC-8585-C7C293F726C4}" dt="2020-11-23T07:51:50.652" v="48"/>
        <pc:sldMkLst>
          <pc:docMk/>
          <pc:sldMk cId="618627144" sldId="3348"/>
        </pc:sldMkLst>
      </pc:sldChg>
      <pc:sldChg chg="del">
        <pc:chgData name="Zenos Zenica" userId="de3ee720dba36952" providerId="Windows Live" clId="Web-{48E4E262-EF5E-4DCC-8585-C7C293F726C4}" dt="2020-11-23T07:51:50.949" v="49"/>
        <pc:sldMkLst>
          <pc:docMk/>
          <pc:sldMk cId="3929150096" sldId="3349"/>
        </pc:sldMkLst>
      </pc:sldChg>
      <pc:sldChg chg="del">
        <pc:chgData name="Zenos Zenica" userId="de3ee720dba36952" providerId="Windows Live" clId="Web-{48E4E262-EF5E-4DCC-8585-C7C293F726C4}" dt="2020-11-23T07:51:51.527" v="50"/>
        <pc:sldMkLst>
          <pc:docMk/>
          <pc:sldMk cId="2226171858" sldId="3350"/>
        </pc:sldMkLst>
      </pc:sldChg>
      <pc:sldChg chg="del">
        <pc:chgData name="Zenos Zenica" userId="de3ee720dba36952" providerId="Windows Live" clId="Web-{48E4E262-EF5E-4DCC-8585-C7C293F726C4}" dt="2020-11-23T07:51:51.824" v="51"/>
        <pc:sldMkLst>
          <pc:docMk/>
          <pc:sldMk cId="1657241537" sldId="3351"/>
        </pc:sldMkLst>
      </pc:sldChg>
      <pc:sldChg chg="del">
        <pc:chgData name="Zenos Zenica" userId="de3ee720dba36952" providerId="Windows Live" clId="Web-{48E4E262-EF5E-4DCC-8585-C7C293F726C4}" dt="2020-11-23T07:51:52.574" v="52"/>
        <pc:sldMkLst>
          <pc:docMk/>
          <pc:sldMk cId="3913240375" sldId="3352"/>
        </pc:sldMkLst>
      </pc:sldChg>
      <pc:sldChg chg="del">
        <pc:chgData name="Zenos Zenica" userId="de3ee720dba36952" providerId="Windows Live" clId="Web-{48E4E262-EF5E-4DCC-8585-C7C293F726C4}" dt="2020-11-23T07:51:26.510" v="18"/>
        <pc:sldMkLst>
          <pc:docMk/>
          <pc:sldMk cId="441202695" sldId="3353"/>
        </pc:sldMkLst>
      </pc:sldChg>
      <pc:sldChg chg="del">
        <pc:chgData name="Zenos Zenica" userId="de3ee720dba36952" providerId="Windows Live" clId="Web-{48E4E262-EF5E-4DCC-8585-C7C293F726C4}" dt="2020-11-23T07:51:14.338" v="5"/>
        <pc:sldMkLst>
          <pc:docMk/>
          <pc:sldMk cId="1980646231" sldId="3355"/>
        </pc:sldMkLst>
      </pc:sldChg>
      <pc:sldChg chg="del ord">
        <pc:chgData name="Zenos Zenica" userId="de3ee720dba36952" providerId="Windows Live" clId="Web-{48E4E262-EF5E-4DCC-8585-C7C293F726C4}" dt="2020-11-23T07:51:19.119" v="7"/>
        <pc:sldMkLst>
          <pc:docMk/>
          <pc:sldMk cId="2893588497" sldId="3356"/>
        </pc:sldMkLst>
      </pc:sldChg>
      <pc:sldChg chg="del">
        <pc:chgData name="Zenos Zenica" userId="de3ee720dba36952" providerId="Windows Live" clId="Web-{48E4E262-EF5E-4DCC-8585-C7C293F726C4}" dt="2020-11-23T07:52:00.574" v="55"/>
        <pc:sldMkLst>
          <pc:docMk/>
          <pc:sldMk cId="3118804360" sldId="3357"/>
        </pc:sldMkLst>
      </pc:sldChg>
      <pc:sldChg chg="del">
        <pc:chgData name="Zenos Zenica" userId="de3ee720dba36952" providerId="Windows Live" clId="Web-{48E4E262-EF5E-4DCC-8585-C7C293F726C4}" dt="2020-11-23T07:51:23.182" v="14"/>
        <pc:sldMkLst>
          <pc:docMk/>
          <pc:sldMk cId="3151600471" sldId="3416"/>
        </pc:sldMkLst>
      </pc:sldChg>
      <pc:sldChg chg="del">
        <pc:chgData name="Zenos Zenica" userId="de3ee720dba36952" providerId="Windows Live" clId="Web-{48E4E262-EF5E-4DCC-8585-C7C293F726C4}" dt="2020-11-23T07:51:34.651" v="29"/>
        <pc:sldMkLst>
          <pc:docMk/>
          <pc:sldMk cId="2943454782" sldId="3417"/>
        </pc:sldMkLst>
      </pc:sldChg>
      <pc:sldChg chg="del">
        <pc:chgData name="Zenos Zenica" userId="de3ee720dba36952" providerId="Windows Live" clId="Web-{48E4E262-EF5E-4DCC-8585-C7C293F726C4}" dt="2020-11-23T07:52:01.668" v="56"/>
        <pc:sldMkLst>
          <pc:docMk/>
          <pc:sldMk cId="714886677" sldId="3420"/>
        </pc:sldMkLst>
      </pc:sldChg>
      <pc:sldChg chg="del">
        <pc:chgData name="Zenos Zenica" userId="de3ee720dba36952" providerId="Windows Live" clId="Web-{48E4E262-EF5E-4DCC-8585-C7C293F726C4}" dt="2020-11-23T07:51:36.073" v="31"/>
        <pc:sldMkLst>
          <pc:docMk/>
          <pc:sldMk cId="2431529789" sldId="3422"/>
        </pc:sldMkLst>
      </pc:sldChg>
      <pc:sldChg chg="del">
        <pc:chgData name="Zenos Zenica" userId="de3ee720dba36952" providerId="Windows Live" clId="Web-{48E4E262-EF5E-4DCC-8585-C7C293F726C4}" dt="2020-11-23T07:51:36.823" v="32"/>
        <pc:sldMkLst>
          <pc:docMk/>
          <pc:sldMk cId="2415010360" sldId="3423"/>
        </pc:sldMkLst>
      </pc:sldChg>
      <pc:sldChg chg="del">
        <pc:chgData name="Zenos Zenica" userId="de3ee720dba36952" providerId="Windows Live" clId="Web-{48E4E262-EF5E-4DCC-8585-C7C293F726C4}" dt="2020-11-23T07:51:37.198" v="33"/>
        <pc:sldMkLst>
          <pc:docMk/>
          <pc:sldMk cId="384604115" sldId="3424"/>
        </pc:sldMkLst>
      </pc:sldChg>
      <pc:sldChg chg="del">
        <pc:chgData name="Zenos Zenica" userId="de3ee720dba36952" providerId="Windows Live" clId="Web-{48E4E262-EF5E-4DCC-8585-C7C293F726C4}" dt="2020-11-23T07:51:37.870" v="34"/>
        <pc:sldMkLst>
          <pc:docMk/>
          <pc:sldMk cId="1922954209" sldId="3425"/>
        </pc:sldMkLst>
      </pc:sldChg>
      <pc:sldChg chg="del">
        <pc:chgData name="Zenos Zenica" userId="de3ee720dba36952" providerId="Windows Live" clId="Web-{48E4E262-EF5E-4DCC-8585-C7C293F726C4}" dt="2020-11-23T07:51:38.589" v="35"/>
        <pc:sldMkLst>
          <pc:docMk/>
          <pc:sldMk cId="4221683711" sldId="3426"/>
        </pc:sldMkLst>
      </pc:sldChg>
      <pc:sldChg chg="del">
        <pc:chgData name="Zenos Zenica" userId="de3ee720dba36952" providerId="Windows Live" clId="Web-{48E4E262-EF5E-4DCC-8585-C7C293F726C4}" dt="2020-11-23T07:51:38.886" v="36"/>
        <pc:sldMkLst>
          <pc:docMk/>
          <pc:sldMk cId="1914390035" sldId="3427"/>
        </pc:sldMkLst>
      </pc:sldChg>
      <pc:sldChg chg="del">
        <pc:chgData name="Zenos Zenica" userId="de3ee720dba36952" providerId="Windows Live" clId="Web-{48E4E262-EF5E-4DCC-8585-C7C293F726C4}" dt="2020-11-23T07:51:39.558" v="37"/>
        <pc:sldMkLst>
          <pc:docMk/>
          <pc:sldMk cId="2154140175" sldId="3428"/>
        </pc:sldMkLst>
      </pc:sldChg>
      <pc:sldChg chg="del">
        <pc:chgData name="Zenos Zenica" userId="de3ee720dba36952" providerId="Windows Live" clId="Web-{48E4E262-EF5E-4DCC-8585-C7C293F726C4}" dt="2020-11-23T07:51:47.511" v="41"/>
        <pc:sldMkLst>
          <pc:docMk/>
          <pc:sldMk cId="2156171954" sldId="3429"/>
        </pc:sldMkLst>
      </pc:sldChg>
      <pc:sldChg chg="del">
        <pc:chgData name="Zenos Zenica" userId="de3ee720dba36952" providerId="Windows Live" clId="Web-{48E4E262-EF5E-4DCC-8585-C7C293F726C4}" dt="2020-11-23T07:51:52.589" v="53"/>
        <pc:sldMkLst>
          <pc:docMk/>
          <pc:sldMk cId="3564596886" sldId="3430"/>
        </pc:sldMkLst>
      </pc:sldChg>
      <pc:sldChg chg="del">
        <pc:chgData name="Zenos Zenica" userId="de3ee720dba36952" providerId="Windows Live" clId="Web-{48E4E262-EF5E-4DCC-8585-C7C293F726C4}" dt="2020-11-23T07:51:54.027" v="54"/>
        <pc:sldMkLst>
          <pc:docMk/>
          <pc:sldMk cId="928267502" sldId="3431"/>
        </pc:sldMkLst>
      </pc:sldChg>
      <pc:sldChg chg="del">
        <pc:chgData name="Zenos Zenica" userId="de3ee720dba36952" providerId="Windows Live" clId="Web-{48E4E262-EF5E-4DCC-8585-C7C293F726C4}" dt="2020-11-23T07:51:40.120" v="39"/>
        <pc:sldMkLst>
          <pc:docMk/>
          <pc:sldMk cId="795621440" sldId="4414"/>
        </pc:sldMkLst>
      </pc:sldChg>
      <pc:sldChg chg="del">
        <pc:chgData name="Zenos Zenica" userId="de3ee720dba36952" providerId="Windows Live" clId="Web-{48E4E262-EF5E-4DCC-8585-C7C293F726C4}" dt="2020-11-23T07:51:46.464" v="40"/>
        <pc:sldMkLst>
          <pc:docMk/>
          <pc:sldMk cId="1853713524" sldId="4415"/>
        </pc:sldMkLst>
      </pc:sldChg>
      <pc:sldChg chg="del">
        <pc:chgData name="Zenos Zenica" userId="de3ee720dba36952" providerId="Windows Live" clId="Web-{48E4E262-EF5E-4DCC-8585-C7C293F726C4}" dt="2020-11-23T07:51:24.542" v="15"/>
        <pc:sldMkLst>
          <pc:docMk/>
          <pc:sldMk cId="2135269489" sldId="4453"/>
        </pc:sldMkLst>
      </pc:sldChg>
      <pc:sldChg chg="del">
        <pc:chgData name="Zenos Zenica" userId="de3ee720dba36952" providerId="Windows Live" clId="Web-{48E4E262-EF5E-4DCC-8585-C7C293F726C4}" dt="2020-11-23T07:51:25.292" v="16"/>
        <pc:sldMkLst>
          <pc:docMk/>
          <pc:sldMk cId="324974782" sldId="4454"/>
        </pc:sldMkLst>
      </pc:sldChg>
      <pc:sldChg chg="del">
        <pc:chgData name="Zenos Zenica" userId="de3ee720dba36952" providerId="Windows Live" clId="Web-{48E4E262-EF5E-4DCC-8585-C7C293F726C4}" dt="2020-11-23T07:51:20.213" v="8"/>
        <pc:sldMkLst>
          <pc:docMk/>
          <pc:sldMk cId="204089798" sldId="4508"/>
        </pc:sldMkLst>
      </pc:sldChg>
      <pc:sldChg chg="del">
        <pc:chgData name="Zenos Zenica" userId="de3ee720dba36952" providerId="Windows Live" clId="Web-{48E4E262-EF5E-4DCC-8585-C7C293F726C4}" dt="2020-11-23T07:51:29.448" v="21"/>
        <pc:sldMkLst>
          <pc:docMk/>
          <pc:sldMk cId="1145838049" sldId="4509"/>
        </pc:sldMkLst>
      </pc:sldChg>
      <pc:sldChg chg="del">
        <pc:chgData name="Zenos Zenica" userId="de3ee720dba36952" providerId="Windows Live" clId="Web-{48E4E262-EF5E-4DCC-8585-C7C293F726C4}" dt="2020-11-23T07:51:30.089" v="22"/>
        <pc:sldMkLst>
          <pc:docMk/>
          <pc:sldMk cId="139839723" sldId="4510"/>
        </pc:sldMkLst>
      </pc:sldChg>
      <pc:sldChg chg="del">
        <pc:chgData name="Zenos Zenica" userId="de3ee720dba36952" providerId="Windows Live" clId="Web-{48E4E262-EF5E-4DCC-8585-C7C293F726C4}" dt="2020-11-23T07:51:31.057" v="23"/>
        <pc:sldMkLst>
          <pc:docMk/>
          <pc:sldMk cId="1101745320" sldId="4511"/>
        </pc:sldMkLst>
      </pc:sldChg>
      <pc:sldChg chg="del">
        <pc:chgData name="Zenos Zenica" userId="de3ee720dba36952" providerId="Windows Live" clId="Web-{48E4E262-EF5E-4DCC-8585-C7C293F726C4}" dt="2020-11-23T07:51:31.636" v="24"/>
        <pc:sldMkLst>
          <pc:docMk/>
          <pc:sldMk cId="2635086758" sldId="4512"/>
        </pc:sldMkLst>
      </pc:sldChg>
      <pc:sldChg chg="del">
        <pc:chgData name="Zenos Zenica" userId="de3ee720dba36952" providerId="Windows Live" clId="Web-{48E4E262-EF5E-4DCC-8585-C7C293F726C4}" dt="2020-11-23T07:51:32.276" v="25"/>
        <pc:sldMkLst>
          <pc:docMk/>
          <pc:sldMk cId="1492426281" sldId="4513"/>
        </pc:sldMkLst>
      </pc:sldChg>
      <pc:sldChg chg="del">
        <pc:chgData name="Zenos Zenica" userId="de3ee720dba36952" providerId="Windows Live" clId="Web-{48E4E262-EF5E-4DCC-8585-C7C293F726C4}" dt="2020-11-23T07:51:33.089" v="26"/>
        <pc:sldMkLst>
          <pc:docMk/>
          <pc:sldMk cId="651822727" sldId="4514"/>
        </pc:sldMkLst>
      </pc:sldChg>
      <pc:sldChg chg="del">
        <pc:chgData name="Zenos Zenica" userId="de3ee720dba36952" providerId="Windows Live" clId="Web-{48E4E262-EF5E-4DCC-8585-C7C293F726C4}" dt="2020-11-23T07:51:33.870" v="27"/>
        <pc:sldMkLst>
          <pc:docMk/>
          <pc:sldMk cId="2816545536" sldId="4515"/>
        </pc:sldMkLst>
      </pc:sldChg>
      <pc:sldChg chg="del">
        <pc:chgData name="Zenos Zenica" userId="de3ee720dba36952" providerId="Windows Live" clId="Web-{48E4E262-EF5E-4DCC-8585-C7C293F726C4}" dt="2020-11-23T07:51:33.870" v="28"/>
        <pc:sldMkLst>
          <pc:docMk/>
          <pc:sldMk cId="3398099825" sldId="4516"/>
        </pc:sldMkLst>
      </pc:sldChg>
      <pc:sldChg chg="del">
        <pc:chgData name="Zenos Zenica" userId="de3ee720dba36952" providerId="Windows Live" clId="Web-{48E4E262-EF5E-4DCC-8585-C7C293F726C4}" dt="2020-11-23T07:51:34.995" v="30"/>
        <pc:sldMkLst>
          <pc:docMk/>
          <pc:sldMk cId="1078092694" sldId="4517"/>
        </pc:sldMkLst>
      </pc:sldChg>
      <pc:sldChg chg="new del">
        <pc:chgData name="Zenos Zenica" userId="de3ee720dba36952" providerId="Windows Live" clId="Web-{48E4E262-EF5E-4DCC-8585-C7C293F726C4}" dt="2020-11-23T07:51:11.057" v="4"/>
        <pc:sldMkLst>
          <pc:docMk/>
          <pc:sldMk cId="2096003915" sldId="4518"/>
        </pc:sldMkLst>
      </pc:sldChg>
      <pc:sldChg chg="add del">
        <pc:chgData name="Zenos Zenica" userId="de3ee720dba36952" providerId="Windows Live" clId="Web-{48E4E262-EF5E-4DCC-8585-C7C293F726C4}" dt="2020-11-23T07:51:05.838" v="2"/>
        <pc:sldMkLst>
          <pc:docMk/>
          <pc:sldMk cId="1306023396" sldId="4519"/>
        </pc:sldMkLst>
      </pc:sldChg>
    </pc:docChg>
  </pc:docChgLst>
  <pc:docChgLst>
    <pc:chgData name="Zenos Zenica" userId="de3ee720dba36952" providerId="Windows Live" clId="Web-{E9448D18-A68A-4951-B59F-967B57E9829C}"/>
    <pc:docChg chg="addSld delSld modSld">
      <pc:chgData name="Zenos Zenica" userId="de3ee720dba36952" providerId="Windows Live" clId="Web-{E9448D18-A68A-4951-B59F-967B57E9829C}" dt="2020-11-23T17:04:45.452" v="4" actId="20577"/>
      <pc:docMkLst>
        <pc:docMk/>
      </pc:docMkLst>
      <pc:sldChg chg="add del replId">
        <pc:chgData name="Zenos Zenica" userId="de3ee720dba36952" providerId="Windows Live" clId="Web-{E9448D18-A68A-4951-B59F-967B57E9829C}" dt="2020-11-23T17:04:31.967" v="1"/>
        <pc:sldMkLst>
          <pc:docMk/>
          <pc:sldMk cId="275135034" sldId="362"/>
        </pc:sldMkLst>
      </pc:sldChg>
      <pc:sldChg chg="modSp add replId">
        <pc:chgData name="Zenos Zenica" userId="de3ee720dba36952" providerId="Windows Live" clId="Web-{E9448D18-A68A-4951-B59F-967B57E9829C}" dt="2020-11-23T17:04:45.452" v="4" actId="20577"/>
        <pc:sldMkLst>
          <pc:docMk/>
          <pc:sldMk cId="1111562945" sldId="362"/>
        </pc:sldMkLst>
        <pc:spChg chg="mod">
          <ac:chgData name="Zenos Zenica" userId="de3ee720dba36952" providerId="Windows Live" clId="Web-{E9448D18-A68A-4951-B59F-967B57E9829C}" dt="2020-11-23T17:04:45.452" v="4" actId="20577"/>
          <ac:spMkLst>
            <pc:docMk/>
            <pc:sldMk cId="1111562945" sldId="362"/>
            <ac:spMk id="2" creationId="{1B5E7D2C-93EE-469D-8726-66BF8D83B68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33926837164132E-2"/>
          <c:y val="2.2404136148211976E-2"/>
          <c:w val="0.92651343476853354"/>
          <c:h val="0.95519172770357608"/>
        </c:manualLayout>
      </c:layout>
      <c:barChart>
        <c:barDir val="bar"/>
        <c:grouping val="stacked"/>
        <c:varyColors val="0"/>
        <c:ser>
          <c:idx val="0"/>
          <c:order val="0"/>
          <c:spPr>
            <a:solidFill>
              <a:schemeClr val="accent2"/>
            </a:solidFill>
            <a:ln>
              <a:noFill/>
            </a:ln>
          </c:spPr>
          <c:invertIfNegative val="0"/>
          <c:dPt>
            <c:idx val="0"/>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0-9940-40E5-82EE-A492B346FFF0}"/>
              </c:ext>
            </c:extLst>
          </c:dPt>
          <c:dPt>
            <c:idx val="1"/>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1-9940-40E5-82EE-A492B346FFF0}"/>
              </c:ext>
            </c:extLst>
          </c:dPt>
          <c:dPt>
            <c:idx val="2"/>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2-9940-40E5-82EE-A492B346FFF0}"/>
              </c:ext>
            </c:extLst>
          </c:dPt>
          <c:dPt>
            <c:idx val="8"/>
            <c:invertIfNegative val="0"/>
            <c:bubble3D val="0"/>
            <c:spPr>
              <a:solidFill>
                <a:schemeClr val="accent6"/>
              </a:solidFill>
              <a:ln>
                <a:noFill/>
              </a:ln>
            </c:spPr>
            <c:extLst xmlns:c16r2="http://schemas.microsoft.com/office/drawing/2015/06/chart">
              <c:ext xmlns:c16="http://schemas.microsoft.com/office/drawing/2014/chart" uri="{C3380CC4-5D6E-409C-BE32-E72D297353CC}">
                <c16:uniqueId val="{00000003-9940-40E5-82EE-A492B346FFF0}"/>
              </c:ext>
            </c:extLst>
          </c:dPt>
          <c:dPt>
            <c:idx val="9"/>
            <c:invertIfNegative val="0"/>
            <c:bubble3D val="0"/>
            <c:spPr>
              <a:solidFill>
                <a:schemeClr val="accent6"/>
              </a:solidFill>
              <a:ln>
                <a:noFill/>
              </a:ln>
            </c:spPr>
            <c:extLst xmlns:c16r2="http://schemas.microsoft.com/office/drawing/2015/06/chart">
              <c:ext xmlns:c16="http://schemas.microsoft.com/office/drawing/2014/chart" uri="{C3380CC4-5D6E-409C-BE32-E72D297353CC}">
                <c16:uniqueId val="{00000004-9940-40E5-82EE-A492B346FFF0}"/>
              </c:ext>
            </c:extLst>
          </c:dPt>
          <c:dPt>
            <c:idx val="10"/>
            <c:invertIfNegative val="0"/>
            <c:bubble3D val="0"/>
            <c:spPr>
              <a:solidFill>
                <a:schemeClr val="accent6"/>
              </a:solidFill>
              <a:ln>
                <a:noFill/>
              </a:ln>
            </c:spPr>
            <c:extLst xmlns:c16r2="http://schemas.microsoft.com/office/drawing/2015/06/chart">
              <c:ext xmlns:c16="http://schemas.microsoft.com/office/drawing/2014/chart" uri="{C3380CC4-5D6E-409C-BE32-E72D297353CC}">
                <c16:uniqueId val="{00000005-9940-40E5-82EE-A492B346FFF0}"/>
              </c:ext>
            </c:extLst>
          </c:dPt>
          <c:dPt>
            <c:idx val="11"/>
            <c:invertIfNegative val="0"/>
            <c:bubble3D val="0"/>
            <c:spPr>
              <a:solidFill>
                <a:schemeClr val="accent6"/>
              </a:solidFill>
              <a:ln>
                <a:noFill/>
              </a:ln>
            </c:spPr>
            <c:extLst xmlns:c16r2="http://schemas.microsoft.com/office/drawing/2015/06/chart">
              <c:ext xmlns:c16="http://schemas.microsoft.com/office/drawing/2014/chart" uri="{C3380CC4-5D6E-409C-BE32-E72D297353CC}">
                <c16:uniqueId val="{00000006-9940-40E5-82EE-A492B346FFF0}"/>
              </c:ext>
            </c:extLst>
          </c:dPt>
          <c:dLbls>
            <c:dLbl>
              <c:idx val="0"/>
              <c:layout>
                <c:manualLayout>
                  <c:x val="0.42311427646487537"/>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940-40E5-82EE-A492B346FFF0}"/>
                </c:ext>
              </c:extLst>
            </c:dLbl>
            <c:dLbl>
              <c:idx val="1"/>
              <c:layout>
                <c:manualLayout>
                  <c:x val="0.40887018452573648"/>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940-40E5-82EE-A492B346FFF0}"/>
                </c:ext>
              </c:extLst>
            </c:dLbl>
            <c:dLbl>
              <c:idx val="2"/>
              <c:layout>
                <c:manualLayout>
                  <c:x val="0.44383295564907738"/>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940-40E5-82EE-A492B346FFF0}"/>
                </c:ext>
              </c:extLst>
            </c:dLbl>
            <c:dLbl>
              <c:idx val="3"/>
              <c:layout>
                <c:manualLayout>
                  <c:x val="0.35383619294269991"/>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940-40E5-82EE-A492B346FFF0}"/>
                </c:ext>
              </c:extLst>
            </c:dLbl>
            <c:dLbl>
              <c:idx val="4"/>
              <c:layout>
                <c:manualLayout>
                  <c:x val="0.42311427646487537"/>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940-40E5-82EE-A492B346FFF0}"/>
                </c:ext>
              </c:extLst>
            </c:dLbl>
            <c:dLbl>
              <c:idx val="5"/>
              <c:layout>
                <c:manualLayout>
                  <c:x val="0.41599223049530593"/>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940-40E5-82EE-A492B346FFF0}"/>
                </c:ext>
              </c:extLst>
            </c:dLbl>
            <c:dLbl>
              <c:idx val="6"/>
              <c:layout>
                <c:manualLayout>
                  <c:x val="0.42311427646487537"/>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940-40E5-82EE-A492B346FFF0}"/>
                </c:ext>
              </c:extLst>
            </c:dLbl>
            <c:dLbl>
              <c:idx val="7"/>
              <c:layout>
                <c:manualLayout>
                  <c:x val="0.47134995144059566"/>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940-40E5-82EE-A492B346FFF0}"/>
                </c:ext>
              </c:extLst>
            </c:dLbl>
            <c:dLbl>
              <c:idx val="8"/>
              <c:layout>
                <c:manualLayout>
                  <c:x val="0.40887018452573648"/>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940-40E5-82EE-A492B346FFF0}"/>
                </c:ext>
              </c:extLst>
            </c:dLbl>
            <c:dLbl>
              <c:idx val="9"/>
              <c:layout>
                <c:manualLayout>
                  <c:x val="0.37455487212690192"/>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940-40E5-82EE-A492B346FFF0}"/>
                </c:ext>
              </c:extLst>
            </c:dLbl>
            <c:dLbl>
              <c:idx val="10"/>
              <c:layout>
                <c:manualLayout>
                  <c:x val="0.41599223049530593"/>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940-40E5-82EE-A492B346FFF0}"/>
                </c:ext>
              </c:extLst>
            </c:dLbl>
            <c:dLbl>
              <c:idx val="11"/>
              <c:layout>
                <c:manualLayout>
                  <c:x val="0.49206863062479766"/>
                  <c:y val="1.2925463162429987E-3"/>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940-40E5-82EE-A492B346FFF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Hoja1! $A$1:$L$1</c:f>
              <c:numCache>
                <c:formatCode>General</c:formatCode>
                <c:ptCount val="12"/>
                <c:pt idx="0">
                  <c:v>56.999999999999993</c:v>
                </c:pt>
                <c:pt idx="1">
                  <c:v>55.000000000000007</c:v>
                </c:pt>
                <c:pt idx="2">
                  <c:v>60</c:v>
                </c:pt>
                <c:pt idx="3">
                  <c:v>47</c:v>
                </c:pt>
                <c:pt idx="4">
                  <c:v>56.999999999999993</c:v>
                </c:pt>
                <c:pt idx="5">
                  <c:v>56.000000000000007</c:v>
                </c:pt>
                <c:pt idx="6">
                  <c:v>56.999999999999993</c:v>
                </c:pt>
                <c:pt idx="7">
                  <c:v>64</c:v>
                </c:pt>
                <c:pt idx="8">
                  <c:v>55.000000000000007</c:v>
                </c:pt>
                <c:pt idx="9">
                  <c:v>50</c:v>
                </c:pt>
                <c:pt idx="10">
                  <c:v>56.000000000000007</c:v>
                </c:pt>
                <c:pt idx="11">
                  <c:v>67</c:v>
                </c:pt>
              </c:numCache>
            </c:numRef>
          </c:val>
          <c:extLst xmlns:c16r2="http://schemas.microsoft.com/office/drawing/2015/06/chart">
            <c:ext xmlns:c16="http://schemas.microsoft.com/office/drawing/2014/chart" uri="{C3380CC4-5D6E-409C-BE32-E72D297353CC}">
              <c16:uniqueId val="{0000000C-9940-40E5-82EE-A492B346FFF0}"/>
            </c:ext>
          </c:extLst>
        </c:ser>
        <c:dLbls>
          <c:showLegendKey val="0"/>
          <c:showVal val="0"/>
          <c:showCatName val="0"/>
          <c:showSerName val="0"/>
          <c:showPercent val="0"/>
          <c:showBubbleSize val="0"/>
        </c:dLbls>
        <c:gapWidth val="80"/>
        <c:overlap val="100"/>
        <c:axId val="41420672"/>
        <c:axId val="41422208"/>
      </c:barChart>
      <c:catAx>
        <c:axId val="4142067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41422208"/>
        <c:crosses val="min"/>
        <c:auto val="0"/>
        <c:lblAlgn val="ctr"/>
        <c:lblOffset val="100"/>
        <c:noMultiLvlLbl val="0"/>
      </c:catAx>
      <c:valAx>
        <c:axId val="41422208"/>
        <c:scaling>
          <c:orientation val="minMax"/>
          <c:max val="67"/>
          <c:min val="0"/>
        </c:scaling>
        <c:delete val="1"/>
        <c:axPos val="t"/>
        <c:numFmt formatCode="General" sourceLinked="1"/>
        <c:majorTickMark val="out"/>
        <c:minorTickMark val="none"/>
        <c:tickLblPos val="nextTo"/>
        <c:crossAx val="4142067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621621621621623E-2"/>
          <c:y val="2.6571282575370468E-2"/>
          <c:w val="0.8723492723492724"/>
          <c:h val="0.94685743484925922"/>
        </c:manualLayout>
      </c:layout>
      <c:barChart>
        <c:barDir val="bar"/>
        <c:grouping val="stacked"/>
        <c:varyColors val="0"/>
        <c:ser>
          <c:idx val="0"/>
          <c:order val="0"/>
          <c:spPr>
            <a:solidFill>
              <a:schemeClr val="accent1"/>
            </a:solidFill>
            <a:ln>
              <a:noFill/>
            </a:ln>
          </c:spPr>
          <c:invertIfNegative val="0"/>
          <c:dLbls>
            <c:dLbl>
              <c:idx val="0"/>
              <c:layout>
                <c:manualLayout>
                  <c:x val="0.48981288981288984"/>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B8-4AAB-A15F-21D8D64D5996}"/>
                </c:ext>
              </c:extLst>
            </c:dLbl>
            <c:dLbl>
              <c:idx val="1"/>
              <c:layout>
                <c:manualLayout>
                  <c:x val="0.48523908523908527"/>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B8-4AAB-A15F-21D8D64D5996}"/>
                </c:ext>
              </c:extLst>
            </c:dLbl>
            <c:dLbl>
              <c:idx val="2"/>
              <c:layout>
                <c:manualLayout>
                  <c:x val="0.48523908523908527"/>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B8-4AAB-A15F-21D8D64D5996}"/>
                </c:ext>
              </c:extLst>
            </c:dLbl>
            <c:dLbl>
              <c:idx val="3"/>
              <c:layout>
                <c:manualLayout>
                  <c:x val="0.48024948024948028"/>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B8-4AAB-A15F-21D8D64D5996}"/>
                </c:ext>
              </c:extLst>
            </c:dLbl>
            <c:dLbl>
              <c:idx val="4"/>
              <c:layout>
                <c:manualLayout>
                  <c:x val="0.48024948024948028"/>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B8-4AAB-A15F-21D8D64D5996}"/>
                </c:ext>
              </c:extLst>
            </c:dLbl>
            <c:dLbl>
              <c:idx val="5"/>
              <c:layout>
                <c:manualLayout>
                  <c:x val="0.4756756756756757"/>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B8-4AAB-A15F-21D8D64D5996}"/>
                </c:ext>
              </c:extLst>
            </c:dLbl>
            <c:dLbl>
              <c:idx val="6"/>
              <c:layout>
                <c:manualLayout>
                  <c:x val="0.4756756756756757"/>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B8-4AAB-A15F-21D8D64D5996}"/>
                </c:ext>
              </c:extLst>
            </c:dLbl>
            <c:dLbl>
              <c:idx val="7"/>
              <c:layout>
                <c:manualLayout>
                  <c:x val="0.4756756756756757"/>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B8-4AAB-A15F-21D8D64D5996}"/>
                </c:ext>
              </c:extLst>
            </c:dLbl>
            <c:dLbl>
              <c:idx val="8"/>
              <c:layout>
                <c:manualLayout>
                  <c:x val="0.4756756756756757"/>
                  <c:y val="1.5329586101175269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B8-4AAB-A15F-21D8D64D5996}"/>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Hoja1! $A$1:$I$1</c:f>
              <c:numCache>
                <c:formatCode>General</c:formatCode>
                <c:ptCount val="9"/>
                <c:pt idx="0">
                  <c:v>91</c:v>
                </c:pt>
                <c:pt idx="1">
                  <c:v>90</c:v>
                </c:pt>
                <c:pt idx="2">
                  <c:v>90</c:v>
                </c:pt>
                <c:pt idx="3">
                  <c:v>89</c:v>
                </c:pt>
                <c:pt idx="4">
                  <c:v>89</c:v>
                </c:pt>
                <c:pt idx="5">
                  <c:v>88</c:v>
                </c:pt>
                <c:pt idx="6">
                  <c:v>88</c:v>
                </c:pt>
                <c:pt idx="7">
                  <c:v>88</c:v>
                </c:pt>
                <c:pt idx="8">
                  <c:v>88</c:v>
                </c:pt>
              </c:numCache>
            </c:numRef>
          </c:val>
          <c:extLst xmlns:c16r2="http://schemas.microsoft.com/office/drawing/2015/06/chart">
            <c:ext xmlns:c16="http://schemas.microsoft.com/office/drawing/2014/chart" uri="{C3380CC4-5D6E-409C-BE32-E72D297353CC}">
              <c16:uniqueId val="{00000009-E9B8-4AAB-A15F-21D8D64D5996}"/>
            </c:ext>
          </c:extLst>
        </c:ser>
        <c:dLbls>
          <c:showLegendKey val="0"/>
          <c:showVal val="0"/>
          <c:showCatName val="0"/>
          <c:showSerName val="0"/>
          <c:showPercent val="0"/>
          <c:showBubbleSize val="0"/>
        </c:dLbls>
        <c:gapWidth val="80"/>
        <c:overlap val="100"/>
        <c:axId val="42767488"/>
        <c:axId val="42769024"/>
      </c:barChart>
      <c:catAx>
        <c:axId val="4276748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42769024"/>
        <c:crosses val="min"/>
        <c:auto val="0"/>
        <c:lblAlgn val="ctr"/>
        <c:lblOffset val="100"/>
        <c:noMultiLvlLbl val="0"/>
      </c:catAx>
      <c:valAx>
        <c:axId val="42769024"/>
        <c:scaling>
          <c:orientation val="minMax"/>
          <c:max val="91"/>
          <c:min val="0"/>
        </c:scaling>
        <c:delete val="1"/>
        <c:axPos val="t"/>
        <c:numFmt formatCode="General" sourceLinked="1"/>
        <c:majorTickMark val="out"/>
        <c:minorTickMark val="none"/>
        <c:tickLblPos val="nextTo"/>
        <c:crossAx val="4276748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621621621621623E-2"/>
          <c:y val="2.404068423485899E-2"/>
          <c:w val="0.8723492723492724"/>
          <c:h val="0.951918631530282"/>
        </c:manualLayout>
      </c:layout>
      <c:barChart>
        <c:barDir val="bar"/>
        <c:grouping val="stacked"/>
        <c:varyColors val="0"/>
        <c:ser>
          <c:idx val="0"/>
          <c:order val="0"/>
          <c:spPr>
            <a:solidFill>
              <a:schemeClr val="accent1"/>
            </a:solidFill>
            <a:ln>
              <a:noFill/>
            </a:ln>
          </c:spPr>
          <c:invertIfNegative val="0"/>
          <c:dLbls>
            <c:dLbl>
              <c:idx val="0"/>
              <c:layout>
                <c:manualLayout>
                  <c:x val="0.48981288981288984"/>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B6-4BCF-A8C3-EF7508E9833F}"/>
                </c:ext>
              </c:extLst>
            </c:dLbl>
            <c:dLbl>
              <c:idx val="1"/>
              <c:layout>
                <c:manualLayout>
                  <c:x val="0.48981288981288984"/>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B6-4BCF-A8C3-EF7508E9833F}"/>
                </c:ext>
              </c:extLst>
            </c:dLbl>
            <c:dLbl>
              <c:idx val="2"/>
              <c:layout>
                <c:manualLayout>
                  <c:x val="0.48981288981288984"/>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B6-4BCF-A8C3-EF7508E9833F}"/>
                </c:ext>
              </c:extLst>
            </c:dLbl>
            <c:dLbl>
              <c:idx val="3"/>
              <c:layout>
                <c:manualLayout>
                  <c:x val="0.48981288981288984"/>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B6-4BCF-A8C3-EF7508E9833F}"/>
                </c:ext>
              </c:extLst>
            </c:dLbl>
            <c:dLbl>
              <c:idx val="4"/>
              <c:layout>
                <c:manualLayout>
                  <c:x val="0.48981288981288984"/>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B6-4BCF-A8C3-EF7508E9833F}"/>
                </c:ext>
              </c:extLst>
            </c:dLbl>
            <c:dLbl>
              <c:idx val="5"/>
              <c:layout>
                <c:manualLayout>
                  <c:x val="0.48482328482328485"/>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3B6-4BCF-A8C3-EF7508E9833F}"/>
                </c:ext>
              </c:extLst>
            </c:dLbl>
            <c:dLbl>
              <c:idx val="6"/>
              <c:layout>
                <c:manualLayout>
                  <c:x val="0.48482328482328485"/>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3B6-4BCF-A8C3-EF7508E9833F}"/>
                </c:ext>
              </c:extLst>
            </c:dLbl>
            <c:dLbl>
              <c:idx val="7"/>
              <c:layout>
                <c:manualLayout>
                  <c:x val="0.48482328482328485"/>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3B6-4BCF-A8C3-EF7508E9833F}"/>
                </c:ext>
              </c:extLst>
            </c:dLbl>
            <c:dLbl>
              <c:idx val="8"/>
              <c:layout>
                <c:manualLayout>
                  <c:x val="0.47983367983367986"/>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3B6-4BCF-A8C3-EF7508E9833F}"/>
                </c:ext>
              </c:extLst>
            </c:dLbl>
            <c:dLbl>
              <c:idx val="9"/>
              <c:layout>
                <c:manualLayout>
                  <c:x val="0.47983367983367986"/>
                  <c:y val="1.3869625520110957E-3"/>
                </c:manualLayout>
              </c:layout>
              <c:numFmt formatCode="#,##0&quot;%&quot;;&quot;-&quot;#,##0&quot;%&quot;" sourceLinked="0"/>
              <c:spPr>
                <a:noFill/>
                <a:ln>
                  <a:noFill/>
                </a:ln>
              </c:spPr>
              <c:txPr>
                <a:bodyPr wrap="none"/>
                <a:lstStyle/>
                <a:p>
                  <a:pPr>
                    <a:defRPr sz="14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3B6-4BCF-A8C3-EF7508E9833F}"/>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Hoja1! $A$1:$J$1</c:f>
              <c:numCache>
                <c:formatCode>General</c:formatCode>
                <c:ptCount val="10"/>
                <c:pt idx="0">
                  <c:v>87</c:v>
                </c:pt>
                <c:pt idx="1">
                  <c:v>87</c:v>
                </c:pt>
                <c:pt idx="2">
                  <c:v>87</c:v>
                </c:pt>
                <c:pt idx="3">
                  <c:v>87</c:v>
                </c:pt>
                <c:pt idx="4">
                  <c:v>87</c:v>
                </c:pt>
                <c:pt idx="5">
                  <c:v>86</c:v>
                </c:pt>
                <c:pt idx="6">
                  <c:v>86</c:v>
                </c:pt>
                <c:pt idx="7">
                  <c:v>86</c:v>
                </c:pt>
                <c:pt idx="8">
                  <c:v>85</c:v>
                </c:pt>
                <c:pt idx="9">
                  <c:v>85</c:v>
                </c:pt>
              </c:numCache>
            </c:numRef>
          </c:val>
          <c:extLst xmlns:c16r2="http://schemas.microsoft.com/office/drawing/2015/06/chart">
            <c:ext xmlns:c16="http://schemas.microsoft.com/office/drawing/2014/chart" uri="{C3380CC4-5D6E-409C-BE32-E72D297353CC}">
              <c16:uniqueId val="{0000000A-43B6-4BCF-A8C3-EF7508E9833F}"/>
            </c:ext>
          </c:extLst>
        </c:ser>
        <c:dLbls>
          <c:showLegendKey val="0"/>
          <c:showVal val="0"/>
          <c:showCatName val="0"/>
          <c:showSerName val="0"/>
          <c:showPercent val="0"/>
          <c:showBubbleSize val="0"/>
        </c:dLbls>
        <c:gapWidth val="80"/>
        <c:overlap val="100"/>
        <c:axId val="43092608"/>
        <c:axId val="43106688"/>
      </c:barChart>
      <c:catAx>
        <c:axId val="4309260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43106688"/>
        <c:crosses val="min"/>
        <c:auto val="0"/>
        <c:lblAlgn val="ctr"/>
        <c:lblOffset val="100"/>
        <c:noMultiLvlLbl val="0"/>
      </c:catAx>
      <c:valAx>
        <c:axId val="43106688"/>
        <c:scaling>
          <c:orientation val="minMax"/>
          <c:max val="87"/>
          <c:min val="0"/>
        </c:scaling>
        <c:delete val="1"/>
        <c:axPos val="t"/>
        <c:numFmt formatCode="General" sourceLinked="1"/>
        <c:majorTickMark val="out"/>
        <c:minorTickMark val="none"/>
        <c:tickLblPos val="nextTo"/>
        <c:crossAx val="43092608"/>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57303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237054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302223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287086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662756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349835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133357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268690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824773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210449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4144801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982791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2050654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3955411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12819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2765784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3557534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973338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2982593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217141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220422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2940223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3158015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252859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2201391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2659957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4064357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496293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507376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618414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382139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3642302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2210578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42</a:t>
            </a:fld>
            <a:endParaRPr lang="en-GB" dirty="0"/>
          </a:p>
        </p:txBody>
      </p:sp>
    </p:spTree>
    <p:extLst>
      <p:ext uri="{BB962C8B-B14F-4D97-AF65-F5344CB8AC3E}">
        <p14:creationId xmlns:p14="http://schemas.microsoft.com/office/powerpoint/2010/main" val="788052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3949638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44</a:t>
            </a:fld>
            <a:endParaRPr lang="en-GB" dirty="0"/>
          </a:p>
        </p:txBody>
      </p:sp>
    </p:spTree>
    <p:extLst>
      <p:ext uri="{BB962C8B-B14F-4D97-AF65-F5344CB8AC3E}">
        <p14:creationId xmlns:p14="http://schemas.microsoft.com/office/powerpoint/2010/main" val="922146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45</a:t>
            </a:fld>
            <a:endParaRPr lang="en-GB" dirty="0"/>
          </a:p>
        </p:txBody>
      </p:sp>
    </p:spTree>
    <p:extLst>
      <p:ext uri="{BB962C8B-B14F-4D97-AF65-F5344CB8AC3E}">
        <p14:creationId xmlns:p14="http://schemas.microsoft.com/office/powerpoint/2010/main" val="134303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46</a:t>
            </a:fld>
            <a:endParaRPr lang="en-GB" dirty="0"/>
          </a:p>
        </p:txBody>
      </p:sp>
    </p:spTree>
    <p:extLst>
      <p:ext uri="{BB962C8B-B14F-4D97-AF65-F5344CB8AC3E}">
        <p14:creationId xmlns:p14="http://schemas.microsoft.com/office/powerpoint/2010/main" val="1911542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47</a:t>
            </a:fld>
            <a:endParaRPr lang="en-GB" dirty="0"/>
          </a:p>
        </p:txBody>
      </p:sp>
    </p:spTree>
    <p:extLst>
      <p:ext uri="{BB962C8B-B14F-4D97-AF65-F5344CB8AC3E}">
        <p14:creationId xmlns:p14="http://schemas.microsoft.com/office/powerpoint/2010/main" val="450770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48</a:t>
            </a:fld>
            <a:endParaRPr lang="en-GB" dirty="0"/>
          </a:p>
        </p:txBody>
      </p:sp>
    </p:spTree>
    <p:extLst>
      <p:ext uri="{BB962C8B-B14F-4D97-AF65-F5344CB8AC3E}">
        <p14:creationId xmlns:p14="http://schemas.microsoft.com/office/powerpoint/2010/main" val="37568283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49</a:t>
            </a:fld>
            <a:endParaRPr lang="en-GB" dirty="0"/>
          </a:p>
        </p:txBody>
      </p:sp>
    </p:spTree>
    <p:extLst>
      <p:ext uri="{BB962C8B-B14F-4D97-AF65-F5344CB8AC3E}">
        <p14:creationId xmlns:p14="http://schemas.microsoft.com/office/powerpoint/2010/main" val="2130986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50</a:t>
            </a:fld>
            <a:endParaRPr lang="en-GB" dirty="0"/>
          </a:p>
        </p:txBody>
      </p:sp>
    </p:spTree>
    <p:extLst>
      <p:ext uri="{BB962C8B-B14F-4D97-AF65-F5344CB8AC3E}">
        <p14:creationId xmlns:p14="http://schemas.microsoft.com/office/powerpoint/2010/main" val="418854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264039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51</a:t>
            </a:fld>
            <a:endParaRPr lang="en-GB" dirty="0"/>
          </a:p>
        </p:txBody>
      </p:sp>
    </p:spTree>
    <p:extLst>
      <p:ext uri="{BB962C8B-B14F-4D97-AF65-F5344CB8AC3E}">
        <p14:creationId xmlns:p14="http://schemas.microsoft.com/office/powerpoint/2010/main" val="142050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52</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189895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49041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19270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74642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390169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767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 left - photo on right - NAVY">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424669" y="412421"/>
            <a:ext cx="5666415" cy="2123658"/>
          </a:xfrm>
          <a:prstGeom prst="rect">
            <a:avLst/>
          </a:prstGeom>
        </p:spPr>
        <p:txBody>
          <a:bodyPr wrap="square">
            <a:spAutoFit/>
          </a:bodyPr>
          <a:lstStyle/>
          <a:p>
            <a:pPr fontAlgn="base"/>
            <a:r>
              <a:rPr lang="en-GB" sz="4400" b="0" i="0" u="none" strike="noStrike" kern="1200" dirty="0">
                <a:solidFill>
                  <a:schemeClr val="bg1"/>
                </a:solidFill>
                <a:effectLst/>
                <a:latin typeface="+mn-lt"/>
                <a:ea typeface="+mn-ea"/>
                <a:cs typeface="+mn-cs"/>
              </a:rPr>
              <a:t>WELCOME TO THE </a:t>
            </a:r>
            <a:r>
              <a:rPr lang="en-GB" sz="4400" b="1" i="0" u="none" strike="noStrike" kern="1200" dirty="0">
                <a:solidFill>
                  <a:schemeClr val="bg1"/>
                </a:solidFill>
                <a:effectLst/>
                <a:latin typeface="+mn-lt"/>
                <a:ea typeface="+mn-ea"/>
                <a:cs typeface="+mn-cs"/>
              </a:rPr>
              <a:t>SMART UP </a:t>
            </a:r>
            <a:r>
              <a:rPr lang="en-GB" sz="4400" b="0" i="0" u="none" strike="noStrike" kern="1200" dirty="0">
                <a:solidFill>
                  <a:schemeClr val="bg1"/>
                </a:solidFill>
                <a:effectLst/>
                <a:latin typeface="+mn-lt"/>
                <a:ea typeface="+mn-ea"/>
                <a:cs typeface="+mn-cs"/>
              </a:rPr>
              <a:t>POWERPOINT</a:t>
            </a:r>
            <a:endParaRPr lang="en-GB"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680844" y="402213"/>
            <a:ext cx="5260610"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FEATURES OF THE</a:t>
            </a:r>
          </a:p>
          <a:p>
            <a:pPr fontAlgn="base"/>
            <a:r>
              <a:rPr lang="en-GB" sz="3000" b="1" i="0" u="none" strike="noStrike" kern="1200" dirty="0">
                <a:solidFill>
                  <a:schemeClr val="bg1"/>
                </a:solidFill>
                <a:effectLst/>
                <a:latin typeface="+mn-lt"/>
                <a:ea typeface="+mn-ea"/>
                <a:cs typeface="+mn-cs"/>
              </a:rPr>
              <a:t>SMART UP</a:t>
            </a:r>
          </a:p>
          <a:p>
            <a:pPr fontAlgn="base"/>
            <a:r>
              <a:rPr lang="en-GB" sz="3000" b="0" i="0" u="none" strike="noStrike" kern="1200" dirty="0">
                <a:solidFill>
                  <a:schemeClr val="bg1"/>
                </a:solidFill>
                <a:effectLst/>
                <a:latin typeface="+mn-lt"/>
                <a:ea typeface="+mn-ea"/>
                <a:cs typeface="+mn-cs"/>
              </a:rPr>
              <a:t>POWERPOINT:</a:t>
            </a:r>
          </a:p>
          <a:p>
            <a:pPr fontAlgn="base"/>
            <a:endParaRPr lang="en-GB" sz="3000" b="0" i="0" u="none" strike="noStrike" kern="1200" dirty="0">
              <a:solidFill>
                <a:schemeClr val="bg1"/>
              </a:solidFill>
              <a:effectLst/>
              <a:latin typeface="+mn-lt"/>
              <a:ea typeface="+mn-ea"/>
              <a:cs typeface="+mn-cs"/>
            </a:endParaRPr>
          </a:p>
          <a:p>
            <a:pPr marL="342900" indent="-342900" fontAlgn="base">
              <a:buFont typeface="Arial" charset="0"/>
              <a:buChar char="•"/>
            </a:pPr>
            <a:r>
              <a:rPr lang="en-GB"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using the </a:t>
            </a:r>
            <a:r>
              <a:rPr lang="en-GB" sz="2400" b="1" i="0" u="none" strike="noStrike" kern="1200" dirty="0">
                <a:solidFill>
                  <a:schemeClr val="bg1"/>
                </a:solidFill>
                <a:effectLst/>
                <a:latin typeface="+mn-lt"/>
                <a:ea typeface="+mn-ea"/>
                <a:cs typeface="+mn-cs"/>
              </a:rPr>
              <a:t>SMART UP </a:t>
            </a:r>
            <a:r>
              <a:rPr lang="en-GB"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GB"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600" b="0" i="0" u="none" strike="noStrike" kern="1200" dirty="0">
                <a:solidFill>
                  <a:schemeClr val="bg1"/>
                </a:solidFill>
                <a:effectLst/>
                <a:latin typeface="+mn-lt"/>
                <a:ea typeface="+mn-ea"/>
                <a:cs typeface="+mn-cs"/>
              </a:rPr>
              <a:t>		</a:t>
            </a:r>
            <a:endParaRPr lang="en-GB"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027059"/>
            <a:ext cx="6005629" cy="2308324"/>
          </a:xfrm>
          <a:prstGeom prst="rect">
            <a:avLst/>
          </a:prstGeom>
        </p:spPr>
        <p:txBody>
          <a:bodyPr wrap="square">
            <a:spAutoFit/>
          </a:bodyPr>
          <a:lstStyle/>
          <a:p>
            <a:pPr fontAlgn="base"/>
            <a:r>
              <a:rPr lang="en-GB"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GB" sz="2400" b="0" i="0" u="none" strike="noStrike" kern="1200" baseline="0" dirty="0">
                <a:solidFill>
                  <a:schemeClr val="bg1"/>
                </a:solidFill>
                <a:effectLst/>
                <a:latin typeface="+mn-lt"/>
                <a:ea typeface="+mn-ea"/>
                <a:cs typeface="+mn-cs"/>
              </a:rPr>
              <a:t> </a:t>
            </a:r>
            <a:r>
              <a:rPr lang="en-GB" sz="2400" b="0" i="0" u="none" strike="noStrike" kern="1200" dirty="0">
                <a:solidFill>
                  <a:schemeClr val="bg1"/>
                </a:solidFill>
                <a:effectLst/>
                <a:latin typeface="+mn-lt"/>
                <a:ea typeface="+mn-ea"/>
                <a:cs typeface="+mn-cs"/>
              </a:rPr>
              <a:t>The slide layouts within this PowerPoint  will give you a great deal of creative </a:t>
            </a:r>
            <a:r>
              <a:rPr lang="en-GB" sz="2400" b="0" i="0" u="none" strike="noStrike" kern="1200" dirty="0" err="1">
                <a:solidFill>
                  <a:schemeClr val="bg1"/>
                </a:solidFill>
                <a:effectLst/>
                <a:latin typeface="+mn-lt"/>
                <a:ea typeface="+mn-ea"/>
                <a:cs typeface="+mn-cs"/>
              </a:rPr>
              <a:t>flexibily</a:t>
            </a:r>
            <a:r>
              <a:rPr lang="en-GB" sz="2400" b="0" i="0" u="none" strike="noStrike" kern="1200" dirty="0">
                <a:solidFill>
                  <a:schemeClr val="bg1"/>
                </a:solidFill>
                <a:effectLst/>
                <a:latin typeface="+mn-lt"/>
                <a:ea typeface="+mn-ea"/>
                <a:cs typeface="+mn-cs"/>
              </a:rPr>
              <a:t> when creating your Presentation.</a:t>
            </a:r>
            <a:endParaRPr lang="en-GB"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0" y="2880991"/>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424669" y="528535"/>
            <a:ext cx="5666415" cy="1446550"/>
          </a:xfrm>
          <a:prstGeom prst="rect">
            <a:avLst/>
          </a:prstGeom>
        </p:spPr>
        <p:txBody>
          <a:bodyPr wrap="square">
            <a:spAutoFit/>
          </a:bodyPr>
          <a:lstStyle/>
          <a:p>
            <a:pPr fontAlgn="base"/>
            <a:r>
              <a:rPr lang="en-GB" sz="4400" b="1" i="0" u="none" strike="noStrike" kern="1200" baseline="0" dirty="0">
                <a:solidFill>
                  <a:schemeClr val="bg1"/>
                </a:solidFill>
                <a:effectLst/>
                <a:latin typeface="+mn-lt"/>
                <a:ea typeface="+mn-ea"/>
                <a:cs typeface="+mn-cs"/>
                <a:sym typeface="Quattrocento Sans"/>
              </a:rPr>
              <a:t>SMART UP</a:t>
            </a:r>
          </a:p>
          <a:p>
            <a:pPr fontAlgn="base"/>
            <a:r>
              <a:rPr lang="en-GB" sz="4400" b="0" i="0" u="none" strike="noStrike" kern="1200" baseline="0" dirty="0">
                <a:solidFill>
                  <a:schemeClr val="bg1"/>
                </a:solidFill>
                <a:effectLst/>
                <a:latin typeface="+mn-lt"/>
                <a:ea typeface="+mn-ea"/>
                <a:cs typeface="+mn-cs"/>
                <a:sym typeface="Quattrocento Sans"/>
              </a:rPr>
              <a:t>FONT TYPEFACE &amp; SIZE</a:t>
            </a:r>
            <a:endParaRPr lang="en-GB"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093974" y="817711"/>
            <a:ext cx="4589207" cy="4708981"/>
          </a:xfrm>
          <a:prstGeom prst="rect">
            <a:avLst/>
          </a:prstGeom>
        </p:spPr>
        <p:txBody>
          <a:bodyPr wrap="square">
            <a:spAutoFit/>
          </a:bodyPr>
          <a:lstStyle/>
          <a:p>
            <a:pPr fontAlgn="base"/>
            <a:r>
              <a:rPr lang="en-GB" sz="3000" b="0" i="0" u="none" strike="noStrike" kern="1200" dirty="0">
                <a:solidFill>
                  <a:schemeClr val="bg1"/>
                </a:solidFill>
                <a:effectLst/>
                <a:latin typeface="+mn-lt"/>
                <a:ea typeface="+mn-ea"/>
                <a:cs typeface="+mn-cs"/>
              </a:rPr>
              <a:t>PLEASE</a:t>
            </a:r>
            <a:r>
              <a:rPr lang="en-GB" sz="3000" b="0" i="0" u="none" strike="noStrike" kern="1200" baseline="0" dirty="0">
                <a:solidFill>
                  <a:schemeClr val="bg1"/>
                </a:solidFill>
                <a:effectLst/>
                <a:latin typeface="+mn-lt"/>
                <a:ea typeface="+mn-ea"/>
                <a:cs typeface="+mn-cs"/>
              </a:rPr>
              <a:t> ENSURE TO KEEP FONTS AS PER THE LAYOUT</a:t>
            </a:r>
            <a:endParaRPr lang="en-GB" sz="3000" b="0" i="0" u="none" strike="noStrike" kern="1200" dirty="0">
              <a:solidFill>
                <a:schemeClr val="bg1"/>
              </a:solidFill>
              <a:effectLst/>
              <a:latin typeface="+mn-lt"/>
              <a:ea typeface="+mn-ea"/>
              <a:cs typeface="+mn-cs"/>
            </a:endParaRPr>
          </a:p>
          <a:p>
            <a:pPr fontAlgn="base"/>
            <a:endParaRPr lang="en-GB"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GB" sz="3000" b="0" i="0" u="none" strike="noStrike" kern="1200" dirty="0">
                <a:solidFill>
                  <a:schemeClr val="bg1"/>
                </a:solidFill>
                <a:effectLst/>
                <a:latin typeface="+mn-lt"/>
                <a:ea typeface="+mn-ea"/>
                <a:cs typeface="+mn-cs"/>
              </a:rPr>
              <a:t>48 point </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Divider</a:t>
            </a:r>
            <a:r>
              <a:rPr lang="en-GB"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GB"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36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30 point</a:t>
            </a:r>
            <a:r>
              <a:rPr lang="en-GB" sz="3000" b="0" i="0" u="none" strike="noStrike" kern="1200" baseline="0" dirty="0">
                <a:solidFill>
                  <a:schemeClr val="bg1"/>
                </a:solidFill>
                <a:effectLst/>
                <a:latin typeface="+mn-lt"/>
                <a:ea typeface="+mn-ea"/>
                <a:cs typeface="+mn-cs"/>
              </a:rPr>
              <a:t>  -  </a:t>
            </a:r>
            <a:r>
              <a:rPr lang="en-GB"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	</a:t>
            </a:r>
            <a:r>
              <a:rPr lang="en-GB" sz="3000" b="0" i="0" u="none" strike="noStrike" kern="1200" baseline="0" dirty="0">
                <a:solidFill>
                  <a:schemeClr val="bg1"/>
                </a:solidFill>
                <a:effectLst/>
                <a:latin typeface="+mn-lt"/>
                <a:ea typeface="+mn-ea"/>
                <a:cs typeface="+mn-cs"/>
              </a:rPr>
              <a:t>       </a:t>
            </a:r>
            <a:r>
              <a:rPr lang="en-GB"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GB"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3000" b="0" i="0" u="none" strike="noStrike" kern="1200" dirty="0">
                <a:solidFill>
                  <a:schemeClr val="bg1"/>
                </a:solidFill>
                <a:effectLst/>
                <a:latin typeface="+mn-lt"/>
                <a:ea typeface="+mn-ea"/>
                <a:cs typeface="+mn-cs"/>
              </a:rPr>
              <a:t>24 point</a:t>
            </a:r>
            <a:r>
              <a:rPr lang="en-GB" sz="3000" b="0" i="0" u="none" strike="noStrike" kern="1200" baseline="0" dirty="0">
                <a:solidFill>
                  <a:schemeClr val="bg1"/>
                </a:solidFill>
                <a:effectLst/>
                <a:latin typeface="+mn-lt"/>
                <a:ea typeface="+mn-ea"/>
                <a:cs typeface="+mn-cs"/>
              </a:rPr>
              <a:t>  -  </a:t>
            </a:r>
            <a:r>
              <a:rPr lang="en-GB" sz="3000" b="0" i="0" u="none" strike="noStrike" kern="1200" baseline="0" dirty="0">
                <a:solidFill>
                  <a:schemeClr val="bg1"/>
                </a:solidFill>
                <a:effectLst/>
                <a:latin typeface="+mn-lt"/>
                <a:ea typeface="Quattrocento Sans"/>
                <a:cs typeface="Quattrocento Sans"/>
                <a:sym typeface="Quattrocento Sans"/>
              </a:rPr>
              <a:t>Main </a:t>
            </a:r>
            <a:r>
              <a:rPr lang="en-GB" sz="3000" b="0" i="0" u="none" strike="noStrike" kern="1200" dirty="0">
                <a:solidFill>
                  <a:schemeClr val="bg1"/>
                </a:solidFill>
                <a:effectLst/>
                <a:latin typeface="+mn-lt"/>
                <a:ea typeface="+mn-ea"/>
                <a:cs typeface="+mn-cs"/>
              </a:rPr>
              <a:t>Text Body </a:t>
            </a:r>
            <a:endParaRPr lang="en-GB" sz="3000" dirty="0"/>
          </a:p>
          <a:p>
            <a:pPr fontAlgn="base"/>
            <a:endParaRPr lang="en-GB"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28660"/>
            <a:ext cx="6005160" cy="2123658"/>
          </a:xfrm>
          <a:prstGeom prst="rect">
            <a:avLst/>
          </a:prstGeom>
        </p:spPr>
        <p:txBody>
          <a:bodyPr wrap="square">
            <a:spAutoFit/>
          </a:bodyPr>
          <a:lstStyle/>
          <a:p>
            <a:pPr fontAlgn="base"/>
            <a:r>
              <a:rPr lang="en-GB"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GB" sz="2400" b="1" i="0" u="none" strike="noStrike" kern="1200" baseline="0" dirty="0">
                <a:solidFill>
                  <a:schemeClr val="bg1"/>
                </a:solidFill>
                <a:effectLst/>
                <a:latin typeface="+mn-lt"/>
                <a:ea typeface="+mn-ea"/>
                <a:cs typeface="+mn-cs"/>
                <a:sym typeface="Quattrocento Sans"/>
              </a:rPr>
              <a:t>SMART UP </a:t>
            </a:r>
            <a:r>
              <a:rPr lang="en-GB" sz="2400" b="0" i="0" u="none" strike="noStrike" kern="1200" baseline="0" dirty="0">
                <a:solidFill>
                  <a:schemeClr val="bg1"/>
                </a:solidFill>
                <a:effectLst/>
                <a:latin typeface="+mn-lt"/>
                <a:ea typeface="+mn-ea"/>
                <a:cs typeface="+mn-cs"/>
                <a:sym typeface="Quattrocento Sans"/>
              </a:rPr>
              <a:t>PowerPoint is….</a:t>
            </a:r>
          </a:p>
          <a:p>
            <a:pPr fontAlgn="base"/>
            <a:endParaRPr lang="en-GB" sz="2400" b="0" i="0" u="none" strike="noStrike" kern="1200" baseline="0" dirty="0">
              <a:solidFill>
                <a:schemeClr val="bg1"/>
              </a:solidFill>
              <a:effectLst/>
              <a:latin typeface="+mn-lt"/>
              <a:ea typeface="+mn-ea"/>
              <a:cs typeface="+mn-cs"/>
              <a:sym typeface="Quattrocento Sans"/>
            </a:endParaRPr>
          </a:p>
          <a:p>
            <a:pPr fontAlgn="base"/>
            <a:r>
              <a:rPr lang="en-GB" sz="3600" b="1" i="1" baseline="0" dirty="0">
                <a:solidFill>
                  <a:schemeClr val="bg1"/>
                </a:solidFill>
                <a:latin typeface="+mn-lt"/>
                <a:ea typeface="Quattrocento Sans"/>
                <a:cs typeface="Quattrocento Sans"/>
                <a:sym typeface="Quattrocento Sans"/>
              </a:rPr>
              <a:t>Calibri</a:t>
            </a:r>
            <a:endParaRPr lang="en-GB"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9" name="Straight Connector 8"/>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userDrawn="1"/>
        </p:nvSpPr>
        <p:spPr>
          <a:xfrm>
            <a:off x="0" y="5968370"/>
            <a:ext cx="12192000" cy="461665"/>
          </a:xfrm>
          <a:prstGeom prst="rect">
            <a:avLst/>
          </a:prstGeom>
        </p:spPr>
        <p:txBody>
          <a:bodyPr wrap="square">
            <a:spAutoFit/>
          </a:bodyPr>
          <a:lstStyle/>
          <a:p>
            <a:pPr algn="ctr"/>
            <a:r>
              <a:rPr lang="en-GB" sz="2400" kern="1200" dirty="0">
                <a:solidFill>
                  <a:schemeClr val="bg1"/>
                </a:solidFill>
                <a:effectLst/>
                <a:latin typeface="+mn-lt"/>
                <a:ea typeface="+mn-ea"/>
                <a:cs typeface="+mn-cs"/>
              </a:rPr>
              <a:t>*** </a:t>
            </a:r>
            <a:r>
              <a:rPr lang="en-GB" sz="2400" b="1" kern="1200" dirty="0">
                <a:solidFill>
                  <a:schemeClr val="bg1"/>
                </a:solidFill>
                <a:effectLst/>
                <a:latin typeface="+mn-lt"/>
                <a:ea typeface="+mn-ea"/>
                <a:cs typeface="+mn-cs"/>
              </a:rPr>
              <a:t>PLEASE DELETE THIS INSTRUCTION SLIDE BEFORE PRESENTING FINAL PRESENTATION </a:t>
            </a:r>
            <a:r>
              <a:rPr lang="en-GB" sz="2400" kern="1200" dirty="0">
                <a:solidFill>
                  <a:schemeClr val="bg1"/>
                </a:solidFill>
                <a:effectLst/>
                <a:latin typeface="+mn-lt"/>
                <a:ea typeface="+mn-ea"/>
                <a:cs typeface="+mn-cs"/>
              </a:rPr>
              <a:t>***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01175" y="505425"/>
            <a:ext cx="4644643" cy="4339650"/>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GB" sz="3600" dirty="0">
                <a:solidFill>
                  <a:schemeClr val="bg1"/>
                </a:solidFill>
                <a:latin typeface="+mn-lt"/>
                <a:ea typeface="Quattrocento Sans"/>
                <a:cs typeface="Quattrocento Sans"/>
                <a:sym typeface="Quattrocento Sans"/>
              </a:rPr>
              <a:t>ICONS</a:t>
            </a:r>
            <a:r>
              <a:rPr lang="en-GB" sz="3600" baseline="0" dirty="0">
                <a:solidFill>
                  <a:schemeClr val="bg1"/>
                </a:solidFill>
                <a:latin typeface="+mn-lt"/>
                <a:ea typeface="Quattrocento Sans"/>
                <a:cs typeface="Quattrocento Sans"/>
                <a:sym typeface="Quattrocento Sans"/>
              </a:rPr>
              <a:t> WHICH CAN BE USED WITHIN THE </a:t>
            </a:r>
            <a:r>
              <a:rPr lang="en-GB" sz="3600" b="1" baseline="0" dirty="0">
                <a:solidFill>
                  <a:schemeClr val="bg1"/>
                </a:solidFill>
                <a:latin typeface="+mn-lt"/>
                <a:ea typeface="Quattrocento Sans"/>
                <a:cs typeface="Quattrocento Sans"/>
                <a:sym typeface="Quattrocento Sans"/>
              </a:rPr>
              <a:t>SMART UP </a:t>
            </a:r>
            <a:r>
              <a:rPr lang="en-GB"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GB"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GB" sz="2400" i="1" dirty="0">
                <a:solidFill>
                  <a:schemeClr val="bg1"/>
                </a:solidFill>
                <a:latin typeface="+mn-lt"/>
                <a:ea typeface="Quattrocento Sans"/>
                <a:cs typeface="Quattrocento Sans"/>
                <a:sym typeface="Quattrocento Sans"/>
              </a:rPr>
              <a:t>Resize them without losing quality.</a:t>
            </a:r>
            <a:r>
              <a:rPr lang="en-GB" sz="2400" i="1" baseline="0" dirty="0">
                <a:solidFill>
                  <a:schemeClr val="bg1"/>
                </a:solidFill>
                <a:latin typeface="+mn-lt"/>
                <a:ea typeface="Quattrocento Sans"/>
                <a:cs typeface="Quattrocento Sans"/>
                <a:sym typeface="Quattrocento Sans"/>
              </a:rPr>
              <a:t> </a:t>
            </a:r>
            <a:r>
              <a:rPr lang="en-GB" sz="2400" i="1" dirty="0">
                <a:solidFill>
                  <a:schemeClr val="bg1"/>
                </a:solidFill>
                <a:latin typeface="+mn-lt"/>
                <a:ea typeface="Quattrocento Sans"/>
                <a:cs typeface="Quattrocento Sans"/>
                <a:sym typeface="Quattrocento Sans"/>
              </a:rPr>
              <a:t> Change line colour, width and style.</a:t>
            </a:r>
            <a:r>
              <a:rPr lang="en-GB"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Font typeface="Arial" charset="0"/>
              <a:buNone/>
            </a:pPr>
            <a:endParaRPr lang="en-GB" sz="24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GB" sz="2400" dirty="0">
                <a:solidFill>
                  <a:schemeClr val="bg1"/>
                </a:solidFill>
                <a:latin typeface="+mn-lt"/>
                <a:ea typeface="Quattrocento Sans"/>
                <a:cs typeface="Quattrocento Sans"/>
                <a:sym typeface="Quattrocento Sans"/>
              </a:rPr>
              <a:t>Isn’t that nice? :)</a:t>
            </a:r>
          </a:p>
        </p:txBody>
      </p:sp>
      <p:cxnSp>
        <p:nvCxnSpPr>
          <p:cNvPr id="7" name="Straight Connector 6"/>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9" name="フッター プレースホルダー 1"/>
          <p:cNvSpPr txBox="1">
            <a:spLocks/>
          </p:cNvSpPr>
          <p:nvPr userDrawn="1"/>
        </p:nvSpPr>
        <p:spPr>
          <a:xfrm>
            <a:off x="13220963" y="108549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49" name="フッター プレースホルダー 1"/>
          <p:cNvSpPr txBox="1">
            <a:spLocks/>
          </p:cNvSpPr>
          <p:nvPr userDrawn="1"/>
        </p:nvSpPr>
        <p:spPr>
          <a:xfrm>
            <a:off x="12681715" y="10880333"/>
            <a:ext cx="5791200" cy="547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GB" altLang="ja-JP" sz="1400" dirty="0">
                <a:ea typeface="ＭＳ Ｐゴシック" charset="-128"/>
                <a:cs typeface="ＭＳ Ｐゴシック" charset="-128"/>
              </a:rPr>
              <a:t>The Power of PowerPoint | thepopp.com</a:t>
            </a:r>
          </a:p>
        </p:txBody>
      </p:sp>
      <p:sp>
        <p:nvSpPr>
          <p:cNvPr id="50" name="Oval 1"/>
          <p:cNvSpPr>
            <a:spLocks noChangeArrowheads="1"/>
          </p:cNvSpPr>
          <p:nvPr userDrawn="1"/>
        </p:nvSpPr>
        <p:spPr bwMode="auto">
          <a:xfrm>
            <a:off x="5370596" y="2052534"/>
            <a:ext cx="720000" cy="720000"/>
          </a:xfrm>
          <a:prstGeom prst="ellipse">
            <a:avLst/>
          </a:prstGeom>
          <a:solidFill>
            <a:srgbClr val="F0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1</a:t>
            </a:r>
          </a:p>
        </p:txBody>
      </p:sp>
      <p:sp>
        <p:nvSpPr>
          <p:cNvPr id="58" name="Rectangle 57"/>
          <p:cNvSpPr/>
          <p:nvPr userDrawn="1"/>
        </p:nvSpPr>
        <p:spPr>
          <a:xfrm>
            <a:off x="448232" y="5065249"/>
            <a:ext cx="4269258" cy="461665"/>
          </a:xfrm>
          <a:prstGeom prst="rect">
            <a:avLst/>
          </a:prstGeom>
        </p:spPr>
        <p:txBody>
          <a:bodyPr wrap="square">
            <a:spAutoFit/>
          </a:bodyPr>
          <a:lstStyle/>
          <a:p>
            <a:pPr algn="just" fontAlgn="base"/>
            <a:r>
              <a:rPr lang="en-GB" sz="800" b="0" i="0" dirty="0">
                <a:solidFill>
                  <a:srgbClr val="245473"/>
                </a:solidFill>
                <a:effectLst/>
                <a:latin typeface="+mn-lt"/>
              </a:rPr>
              <a:t>This programme has been funded with support from the European Commission. The author is solely responsible for this publication (communication) and the Commission accepts no responsibility for any  use that may be made of the information contained therein.</a:t>
            </a:r>
          </a:p>
        </p:txBody>
      </p:sp>
      <p:sp>
        <p:nvSpPr>
          <p:cNvPr id="65" name="Text Placeholder 63"/>
          <p:cNvSpPr>
            <a:spLocks noGrp="1"/>
          </p:cNvSpPr>
          <p:nvPr>
            <p:ph type="body" sz="quarter" idx="22" hasCustomPrompt="1"/>
          </p:nvPr>
        </p:nvSpPr>
        <p:spPr>
          <a:xfrm>
            <a:off x="6232224" y="2061678"/>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66" name="Text Placeholder 63"/>
          <p:cNvSpPr>
            <a:spLocks noGrp="1"/>
          </p:cNvSpPr>
          <p:nvPr>
            <p:ph type="body" sz="quarter" idx="23" hasCustomPrompt="1"/>
          </p:nvPr>
        </p:nvSpPr>
        <p:spPr>
          <a:xfrm>
            <a:off x="6232224" y="2582788"/>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2" name="Text Placeholder 23"/>
          <p:cNvSpPr>
            <a:spLocks noGrp="1"/>
          </p:cNvSpPr>
          <p:nvPr>
            <p:ph type="body" sz="quarter" idx="13" hasCustomPrompt="1"/>
          </p:nvPr>
        </p:nvSpPr>
        <p:spPr>
          <a:xfrm>
            <a:off x="528265" y="2138185"/>
            <a:ext cx="4118429" cy="2548702"/>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73" name="Oval 72"/>
          <p:cNvSpPr>
            <a:spLocks noChangeArrowheads="1"/>
          </p:cNvSpPr>
          <p:nvPr userDrawn="1"/>
        </p:nvSpPr>
        <p:spPr bwMode="auto">
          <a:xfrm>
            <a:off x="5375141" y="3129586"/>
            <a:ext cx="720000" cy="720000"/>
          </a:xfrm>
          <a:prstGeom prst="ellipse">
            <a:avLst/>
          </a:prstGeom>
          <a:solidFill>
            <a:srgbClr val="BBC64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2</a:t>
            </a:r>
          </a:p>
        </p:txBody>
      </p:sp>
      <p:sp>
        <p:nvSpPr>
          <p:cNvPr id="74" name="Text Placeholder 63"/>
          <p:cNvSpPr>
            <a:spLocks noGrp="1"/>
          </p:cNvSpPr>
          <p:nvPr>
            <p:ph type="body" sz="quarter" idx="24" hasCustomPrompt="1"/>
          </p:nvPr>
        </p:nvSpPr>
        <p:spPr>
          <a:xfrm>
            <a:off x="6236769" y="3138730"/>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5" name="Text Placeholder 63"/>
          <p:cNvSpPr>
            <a:spLocks noGrp="1"/>
          </p:cNvSpPr>
          <p:nvPr>
            <p:ph type="body" sz="quarter" idx="25" hasCustomPrompt="1"/>
          </p:nvPr>
        </p:nvSpPr>
        <p:spPr>
          <a:xfrm>
            <a:off x="6236769" y="3659840"/>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6" name="Oval 75"/>
          <p:cNvSpPr>
            <a:spLocks noChangeArrowheads="1"/>
          </p:cNvSpPr>
          <p:nvPr userDrawn="1"/>
        </p:nvSpPr>
        <p:spPr bwMode="auto">
          <a:xfrm>
            <a:off x="5370596" y="4207979"/>
            <a:ext cx="720000" cy="720000"/>
          </a:xfrm>
          <a:prstGeom prst="ellipse">
            <a:avLst/>
          </a:prstGeom>
          <a:solidFill>
            <a:srgbClr val="29B3E8"/>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3</a:t>
            </a:r>
          </a:p>
        </p:txBody>
      </p:sp>
      <p:sp>
        <p:nvSpPr>
          <p:cNvPr id="77" name="Text Placeholder 63"/>
          <p:cNvSpPr>
            <a:spLocks noGrp="1"/>
          </p:cNvSpPr>
          <p:nvPr>
            <p:ph type="body" sz="quarter" idx="26" hasCustomPrompt="1"/>
          </p:nvPr>
        </p:nvSpPr>
        <p:spPr>
          <a:xfrm>
            <a:off x="6232224" y="4217123"/>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78" name="Text Placeholder 63"/>
          <p:cNvSpPr>
            <a:spLocks noGrp="1"/>
          </p:cNvSpPr>
          <p:nvPr>
            <p:ph type="body" sz="quarter" idx="27" hasCustomPrompt="1"/>
          </p:nvPr>
        </p:nvSpPr>
        <p:spPr>
          <a:xfrm>
            <a:off x="6232224" y="4738233"/>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sp>
        <p:nvSpPr>
          <p:cNvPr id="79" name="Oval 78"/>
          <p:cNvSpPr>
            <a:spLocks noChangeArrowheads="1"/>
          </p:cNvSpPr>
          <p:nvPr userDrawn="1"/>
        </p:nvSpPr>
        <p:spPr bwMode="auto">
          <a:xfrm>
            <a:off x="5393421" y="5302137"/>
            <a:ext cx="720000" cy="720000"/>
          </a:xfrm>
          <a:prstGeom prst="ellipse">
            <a:avLst/>
          </a:prstGeom>
          <a:solidFill>
            <a:srgbClr val="E53292"/>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GB" altLang="x-none" sz="3200" dirty="0">
                <a:solidFill>
                  <a:schemeClr val="bg1"/>
                </a:solidFill>
                <a:latin typeface="Calibri" charset="0"/>
              </a:rPr>
              <a:t>4</a:t>
            </a:r>
          </a:p>
        </p:txBody>
      </p:sp>
      <p:sp>
        <p:nvSpPr>
          <p:cNvPr id="80" name="Text Placeholder 63"/>
          <p:cNvSpPr>
            <a:spLocks noGrp="1"/>
          </p:cNvSpPr>
          <p:nvPr>
            <p:ph type="body" sz="quarter" idx="28" hasCustomPrompt="1"/>
          </p:nvPr>
        </p:nvSpPr>
        <p:spPr>
          <a:xfrm>
            <a:off x="6255049" y="5311281"/>
            <a:ext cx="5615377" cy="469763"/>
          </a:xfrm>
        </p:spPr>
        <p:txBody>
          <a:bodyPr/>
          <a:lstStyle>
            <a:lvl1pPr marL="0" indent="0">
              <a:buNone/>
              <a:defRPr>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Title</a:t>
            </a:r>
          </a:p>
        </p:txBody>
      </p:sp>
      <p:sp>
        <p:nvSpPr>
          <p:cNvPr id="81" name="Text Placeholder 63"/>
          <p:cNvSpPr>
            <a:spLocks noGrp="1"/>
          </p:cNvSpPr>
          <p:nvPr>
            <p:ph type="body" sz="quarter" idx="29" hasCustomPrompt="1"/>
          </p:nvPr>
        </p:nvSpPr>
        <p:spPr>
          <a:xfrm>
            <a:off x="6255049" y="5832391"/>
            <a:ext cx="5642364" cy="319109"/>
          </a:xfrm>
        </p:spPr>
        <p:txBody>
          <a:bodyPr>
            <a:normAutofit/>
          </a:bodyPr>
          <a:lstStyle>
            <a:lvl1pPr marL="0" indent="0">
              <a:buNone/>
              <a:defRPr sz="1300" i="1" baseline="0">
                <a:solidFill>
                  <a:srgbClr val="245473"/>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GB" dirty="0"/>
              <a:t>Sub Title</a:t>
            </a:r>
          </a:p>
        </p:txBody>
      </p:sp>
      <p:pic>
        <p:nvPicPr>
          <p:cNvPr id="22" name="Picture 21">
            <a:extLst>
              <a:ext uri="{FF2B5EF4-FFF2-40B4-BE49-F238E27FC236}">
                <a16:creationId xmlns:a16="http://schemas.microsoft.com/office/drawing/2014/main" xmlns="" id="{A3140CC1-D5A6-9C40-B677-969939A9FA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237" y="539983"/>
            <a:ext cx="4373248" cy="882773"/>
          </a:xfrm>
          <a:prstGeom prst="rect">
            <a:avLst/>
          </a:prstGeom>
        </p:spPr>
      </p:pic>
      <p:pic>
        <p:nvPicPr>
          <p:cNvPr id="23" name="Picture 22">
            <a:extLst>
              <a:ext uri="{FF2B5EF4-FFF2-40B4-BE49-F238E27FC236}">
                <a16:creationId xmlns:a16="http://schemas.microsoft.com/office/drawing/2014/main" xmlns="" id="{87A7B185-5702-EE47-9B1C-4786C90E39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733" t="18650"/>
          <a:stretch/>
        </p:blipFill>
        <p:spPr>
          <a:xfrm rot="16200000">
            <a:off x="-39049" y="5532073"/>
            <a:ext cx="1364978" cy="12868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495027" y="873303"/>
            <a:ext cx="7074043"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4508938" y="1982978"/>
            <a:ext cx="7060133"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4189948" y="1767276"/>
            <a:ext cx="7753040"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5"/>
          </p:nvPr>
        </p:nvSpPr>
        <p:spPr>
          <a:xfrm>
            <a:off x="1"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13" name="Rectangle 12"/>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xmlns="" id="{6D136BF9-5546-6940-8DE6-3CF000FEB318}"/>
              </a:ext>
            </a:extLst>
          </p:cNvPr>
          <p:cNvGrpSpPr/>
          <p:nvPr userDrawn="1"/>
        </p:nvGrpSpPr>
        <p:grpSpPr>
          <a:xfrm>
            <a:off x="3334007" y="6278877"/>
            <a:ext cx="8395542" cy="332623"/>
            <a:chOff x="7632699" y="6308250"/>
            <a:chExt cx="4040789" cy="572290"/>
          </a:xfrm>
        </p:grpSpPr>
        <p:sp>
          <p:nvSpPr>
            <p:cNvPr id="19" name="テキスト プレースホルダー 36">
              <a:extLst>
                <a:ext uri="{FF2B5EF4-FFF2-40B4-BE49-F238E27FC236}">
                  <a16:creationId xmlns:a16="http://schemas.microsoft.com/office/drawing/2014/main" xmlns="" id="{4BC86759-3B8E-0A4A-A22F-1A78E44114E1}"/>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0" name="テキスト プレースホルダー 36">
              <a:extLst>
                <a:ext uri="{FF2B5EF4-FFF2-40B4-BE49-F238E27FC236}">
                  <a16:creationId xmlns:a16="http://schemas.microsoft.com/office/drawing/2014/main" xmlns="" id="{1A9BF760-CB5C-5847-AA83-56DC745A41B2}"/>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1" name="Picture 20">
            <a:extLst>
              <a:ext uri="{FF2B5EF4-FFF2-40B4-BE49-F238E27FC236}">
                <a16:creationId xmlns:a16="http://schemas.microsoft.com/office/drawing/2014/main" xmlns="" id="{526F6654-02F5-A547-996D-5CEC647299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Right">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8270000" y="0"/>
            <a:ext cx="3922000" cy="6826250"/>
          </a:xfrm>
        </p:spPr>
        <p:txBody>
          <a:bodyPr>
            <a:normAutofit/>
          </a:bodyPr>
          <a:lstStyle>
            <a:lvl1pPr algn="ctr">
              <a:defRPr sz="1800">
                <a:solidFill>
                  <a:srgbClr val="245473"/>
                </a:solidFill>
              </a:defRPr>
            </a:lvl1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Click to add photo</a:t>
            </a:r>
          </a:p>
        </p:txBody>
      </p:sp>
      <p:sp>
        <p:nvSpPr>
          <p:cNvPr id="23" name="Text Placeholder 23"/>
          <p:cNvSpPr>
            <a:spLocks noGrp="1"/>
          </p:cNvSpPr>
          <p:nvPr>
            <p:ph type="body" sz="quarter" idx="16" hasCustomPrompt="1"/>
          </p:nvPr>
        </p:nvSpPr>
        <p:spPr>
          <a:xfrm>
            <a:off x="718642" y="873067"/>
            <a:ext cx="7066011"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4" name="Text Placeholder 25"/>
          <p:cNvSpPr>
            <a:spLocks noGrp="1"/>
          </p:cNvSpPr>
          <p:nvPr>
            <p:ph type="body" sz="quarter" idx="17" hasCustomPrompt="1"/>
          </p:nvPr>
        </p:nvSpPr>
        <p:spPr>
          <a:xfrm>
            <a:off x="736049" y="1982742"/>
            <a:ext cx="7052117"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5" name="Straight Connector 24"/>
          <p:cNvCxnSpPr/>
          <p:nvPr userDrawn="1"/>
        </p:nvCxnSpPr>
        <p:spPr>
          <a:xfrm flipH="1">
            <a:off x="425728" y="1767040"/>
            <a:ext cx="7551624"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xmlns="" id="{A007B40A-3467-DB4C-89EA-97DB4AA7D7E3}"/>
              </a:ext>
            </a:extLst>
          </p:cNvPr>
          <p:cNvGrpSpPr/>
          <p:nvPr userDrawn="1"/>
        </p:nvGrpSpPr>
        <p:grpSpPr>
          <a:xfrm>
            <a:off x="1333695" y="6201410"/>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B084CC3A-DD02-A24D-AA62-027486FC2B8F}"/>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B9087191-E74F-314C-827A-09925C706A3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5D933AB-2A14-6F4F-AD5A-CE21FA1195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24" name="Text Placeholder 25"/>
          <p:cNvSpPr>
            <a:spLocks noGrp="1"/>
          </p:cNvSpPr>
          <p:nvPr>
            <p:ph type="body" sz="quarter" idx="15" hasCustomPrompt="1"/>
          </p:nvPr>
        </p:nvSpPr>
        <p:spPr>
          <a:xfrm>
            <a:off x="2734104" y="1998568"/>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5"/>
          <p:cNvSpPr>
            <a:spLocks noGrp="1"/>
          </p:cNvSpPr>
          <p:nvPr>
            <p:ph type="body" sz="quarter" idx="16" hasCustomPrompt="1"/>
          </p:nvPr>
        </p:nvSpPr>
        <p:spPr>
          <a:xfrm>
            <a:off x="7266140" y="1996914"/>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9"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7" name="Straight Connector 26"/>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p:cNvGrpSpPr/>
          <p:nvPr userDrawn="1"/>
        </p:nvGrpSpPr>
        <p:grpSpPr>
          <a:xfrm>
            <a:off x="3334007" y="6278877"/>
            <a:ext cx="8395542" cy="332623"/>
            <a:chOff x="7632699" y="6308250"/>
            <a:chExt cx="4040789" cy="572290"/>
          </a:xfrm>
        </p:grpSpPr>
        <p:sp>
          <p:nvSpPr>
            <p:cNvPr id="16"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sp>
        <p:nvSpPr>
          <p:cNvPr id="19" name="Rectangle 18"/>
          <p:cNvSpPr/>
          <p:nvPr userDrawn="1"/>
        </p:nvSpPr>
        <p:spPr>
          <a:xfrm>
            <a:off x="-4240"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C88269A5-701F-6949-B048-589F1BF7F7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33" name="Text Placeholder 25"/>
          <p:cNvSpPr>
            <a:spLocks noGrp="1"/>
          </p:cNvSpPr>
          <p:nvPr>
            <p:ph type="body" sz="quarter" idx="15" hasCustomPrompt="1"/>
          </p:nvPr>
        </p:nvSpPr>
        <p:spPr>
          <a:xfrm>
            <a:off x="2716696"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4" name="Text Placeholder 25"/>
          <p:cNvSpPr>
            <a:spLocks noGrp="1"/>
          </p:cNvSpPr>
          <p:nvPr>
            <p:ph type="body" sz="quarter" idx="16" hasCustomPrompt="1"/>
          </p:nvPr>
        </p:nvSpPr>
        <p:spPr>
          <a:xfrm>
            <a:off x="8710202"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35" name="Text Placeholder 25"/>
          <p:cNvSpPr>
            <a:spLocks noGrp="1"/>
          </p:cNvSpPr>
          <p:nvPr>
            <p:ph type="body" sz="quarter" idx="17" hasCustomPrompt="1"/>
          </p:nvPr>
        </p:nvSpPr>
        <p:spPr>
          <a:xfrm>
            <a:off x="5714013" y="2024117"/>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13"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23" name="Straight Connector 22"/>
          <p:cNvCxnSpPr/>
          <p:nvPr userDrawn="1"/>
        </p:nvCxnSpPr>
        <p:spPr>
          <a:xfrm flipH="1">
            <a:off x="2266122" y="1767276"/>
            <a:ext cx="9676865"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xmlns="" id="{70DA7FD3-E69A-1641-A2C7-D181592526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15" name="Group 14">
            <a:extLst>
              <a:ext uri="{FF2B5EF4-FFF2-40B4-BE49-F238E27FC236}">
                <a16:creationId xmlns:a16="http://schemas.microsoft.com/office/drawing/2014/main" xmlns="" id="{46328970-35E4-CD43-AC6C-DBF187C5B1AF}"/>
              </a:ext>
            </a:extLst>
          </p:cNvPr>
          <p:cNvGrpSpPr/>
          <p:nvPr userDrawn="1"/>
        </p:nvGrpSpPr>
        <p:grpSpPr>
          <a:xfrm>
            <a:off x="3334007" y="6278877"/>
            <a:ext cx="8395542" cy="332623"/>
            <a:chOff x="7632699" y="6308250"/>
            <a:chExt cx="4040789" cy="572290"/>
          </a:xfrm>
        </p:grpSpPr>
        <p:sp>
          <p:nvSpPr>
            <p:cNvPr id="18" name="テキスト プレースホルダー 36">
              <a:extLst>
                <a:ext uri="{FF2B5EF4-FFF2-40B4-BE49-F238E27FC236}">
                  <a16:creationId xmlns:a16="http://schemas.microsoft.com/office/drawing/2014/main" xmlns="" id="{9A05FA7E-C217-DC48-95D7-8D38AE20CBE9}"/>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9" name="テキスト プレースホルダー 36">
              <a:extLst>
                <a:ext uri="{FF2B5EF4-FFF2-40B4-BE49-F238E27FC236}">
                  <a16:creationId xmlns:a16="http://schemas.microsoft.com/office/drawing/2014/main" xmlns="" id="{FF6BC695-5326-8B49-8F95-724E5B695B5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0" name="Picture 19">
            <a:extLst>
              <a:ext uri="{FF2B5EF4-FFF2-40B4-BE49-F238E27FC236}">
                <a16:creationId xmlns:a16="http://schemas.microsoft.com/office/drawing/2014/main" xmlns="" id="{694CF00F-1854-2945-AD41-A475C572B9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718642"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23" name="Text Placeholder 25"/>
          <p:cNvSpPr>
            <a:spLocks noGrp="1"/>
          </p:cNvSpPr>
          <p:nvPr>
            <p:ph type="body" sz="quarter" idx="16" hasCustomPrompt="1"/>
          </p:nvPr>
        </p:nvSpPr>
        <p:spPr>
          <a:xfrm>
            <a:off x="736049" y="1982742"/>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24" name="Straight Connector 23"/>
          <p:cNvCxnSpPr/>
          <p:nvPr userDrawn="1"/>
        </p:nvCxnSpPr>
        <p:spPr>
          <a:xfrm flipH="1">
            <a:off x="425727" y="1767040"/>
            <a:ext cx="930159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895BA794-76E1-C242-9A27-24CE7E2B4E3C}"/>
              </a:ext>
            </a:extLst>
          </p:cNvPr>
          <p:cNvGrpSpPr/>
          <p:nvPr userDrawn="1"/>
        </p:nvGrpSpPr>
        <p:grpSpPr>
          <a:xfrm>
            <a:off x="1333695" y="6201410"/>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701912EB-5F7B-824A-92EB-00EB0F388EB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5" name="テキスト プレースホルダー 36">
              <a:extLst>
                <a:ext uri="{FF2B5EF4-FFF2-40B4-BE49-F238E27FC236}">
                  <a16:creationId xmlns:a16="http://schemas.microsoft.com/office/drawing/2014/main" xmlns="" id="{CB8F34CD-18E2-5C4C-8028-879A13939DB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7" name="Picture 16">
            <a:extLst>
              <a:ext uri="{FF2B5EF4-FFF2-40B4-BE49-F238E27FC236}">
                <a16:creationId xmlns:a16="http://schemas.microsoft.com/office/drawing/2014/main" xmlns="" id="{6E5F8B4E-A0FA-9A4E-9CB3-073ED019B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23" name="Text Placeholder 25"/>
          <p:cNvSpPr>
            <a:spLocks noGrp="1"/>
          </p:cNvSpPr>
          <p:nvPr>
            <p:ph type="body" sz="quarter" idx="16" hasCustomPrompt="1"/>
          </p:nvPr>
        </p:nvSpPr>
        <p:spPr>
          <a:xfrm>
            <a:off x="657223" y="2002626"/>
            <a:ext cx="4340114"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p:ph type="body" sz="quarter" idx="17" hasCustomPrompt="1"/>
          </p:nvPr>
        </p:nvSpPr>
        <p:spPr>
          <a:xfrm>
            <a:off x="5189259" y="2000972"/>
            <a:ext cx="4340114"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6" name="Text Placeholder 23"/>
          <p:cNvSpPr>
            <a:spLocks noGrp="1"/>
          </p:cNvSpPr>
          <p:nvPr>
            <p:ph type="body" sz="quarter" idx="18" hasCustomPrompt="1"/>
          </p:nvPr>
        </p:nvSpPr>
        <p:spPr>
          <a:xfrm>
            <a:off x="639815" y="877361"/>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cxnSp>
        <p:nvCxnSpPr>
          <p:cNvPr id="32" name="Straight Connector 31"/>
          <p:cNvCxnSpPr/>
          <p:nvPr userDrawn="1"/>
        </p:nvCxnSpPr>
        <p:spPr>
          <a:xfrm flipH="1">
            <a:off x="425727" y="1767040"/>
            <a:ext cx="925430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xmlns="" id="{6D7D5E2A-2B81-A148-9321-B307B24B86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13" name="Group 12">
            <a:extLst>
              <a:ext uri="{FF2B5EF4-FFF2-40B4-BE49-F238E27FC236}">
                <a16:creationId xmlns:a16="http://schemas.microsoft.com/office/drawing/2014/main" xmlns="" id="{ADAB36EC-5DEF-9B45-8EDB-092DA7FDACA9}"/>
              </a:ext>
            </a:extLst>
          </p:cNvPr>
          <p:cNvGrpSpPr/>
          <p:nvPr userDrawn="1"/>
        </p:nvGrpSpPr>
        <p:grpSpPr>
          <a:xfrm>
            <a:off x="1333695" y="6201410"/>
            <a:ext cx="2312384" cy="332623"/>
            <a:chOff x="10743787" y="6308250"/>
            <a:chExt cx="1112954" cy="572290"/>
          </a:xfrm>
        </p:grpSpPr>
        <p:sp>
          <p:nvSpPr>
            <p:cNvPr id="19" name="テキスト プレースホルダー 36">
              <a:extLst>
                <a:ext uri="{FF2B5EF4-FFF2-40B4-BE49-F238E27FC236}">
                  <a16:creationId xmlns:a16="http://schemas.microsoft.com/office/drawing/2014/main" xmlns="" id="{532796E0-DEBC-F04D-B4AE-B3EE1ED82F71}"/>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CDA7F8D1-6FF9-4B4D-996A-76C35DA2948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E7B94B9B-271A-9A40-8864-E7E637033B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4" name="テキスト プレースホルダー 36"/>
          <p:cNvSpPr txBox="1">
            <a:spLocks/>
          </p:cNvSpPr>
          <p:nvPr userDrawn="1"/>
        </p:nvSpPr>
        <p:spPr bwMode="auto">
          <a:xfrm>
            <a:off x="580570" y="6321603"/>
            <a:ext cx="877943"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endParaRPr kumimoji="1" lang="en-GB" altLang="ja-JP" sz="1100" dirty="0">
              <a:solidFill>
                <a:srgbClr val="003841"/>
              </a:solidFill>
              <a:latin typeface="Calibri" charset="0"/>
            </a:endParaRPr>
          </a:p>
        </p:txBody>
      </p:sp>
      <p:sp>
        <p:nvSpPr>
          <p:cNvPr id="22" name="Text Placeholder 25"/>
          <p:cNvSpPr>
            <a:spLocks noGrp="1"/>
          </p:cNvSpPr>
          <p:nvPr userDrawn="1">
            <p:ph type="body" sz="quarter" idx="15" hasCustomPrompt="1"/>
          </p:nvPr>
        </p:nvSpPr>
        <p:spPr>
          <a:xfrm>
            <a:off x="712878"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3" name="Text Placeholder 25"/>
          <p:cNvSpPr>
            <a:spLocks noGrp="1"/>
          </p:cNvSpPr>
          <p:nvPr userDrawn="1">
            <p:ph type="body" sz="quarter" idx="16" hasCustomPrompt="1"/>
          </p:nvPr>
        </p:nvSpPr>
        <p:spPr>
          <a:xfrm>
            <a:off x="6706384"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4" name="Text Placeholder 25"/>
          <p:cNvSpPr>
            <a:spLocks noGrp="1"/>
          </p:cNvSpPr>
          <p:nvPr userDrawn="1">
            <p:ph type="body" sz="quarter" idx="20" hasCustomPrompt="1"/>
          </p:nvPr>
        </p:nvSpPr>
        <p:spPr>
          <a:xfrm>
            <a:off x="3710195" y="2086945"/>
            <a:ext cx="2871207" cy="3960000"/>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sp>
        <p:nvSpPr>
          <p:cNvPr id="25" name="Text Placeholder 23"/>
          <p:cNvSpPr>
            <a:spLocks noGrp="1"/>
          </p:cNvSpPr>
          <p:nvPr userDrawn="1">
            <p:ph type="body" sz="quarter" idx="21" hasCustomPrompt="1"/>
          </p:nvPr>
        </p:nvSpPr>
        <p:spPr>
          <a:xfrm>
            <a:off x="712878" y="873067"/>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31" name="テキスト プレースホルダー 36"/>
          <p:cNvSpPr txBox="1">
            <a:spLocks/>
          </p:cNvSpPr>
          <p:nvPr userDrawn="1"/>
        </p:nvSpPr>
        <p:spPr bwMode="auto">
          <a:xfrm>
            <a:off x="3979193" y="5224665"/>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cxnSp>
        <p:nvCxnSpPr>
          <p:cNvPr id="32" name="Straight Connector 31"/>
          <p:cNvCxnSpPr/>
          <p:nvPr userDrawn="1"/>
        </p:nvCxnSpPr>
        <p:spPr>
          <a:xfrm flipH="1">
            <a:off x="425727" y="1767040"/>
            <a:ext cx="941195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xmlns="" id="{F17E6557-D97C-E242-B6F9-6382EA595F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flipH="1">
            <a:off x="10842559" y="0"/>
            <a:ext cx="1364978" cy="1286877"/>
          </a:xfrm>
          <a:prstGeom prst="rect">
            <a:avLst/>
          </a:prstGeom>
        </p:spPr>
      </p:pic>
      <p:grpSp>
        <p:nvGrpSpPr>
          <p:cNvPr id="21" name="Group 20">
            <a:extLst>
              <a:ext uri="{FF2B5EF4-FFF2-40B4-BE49-F238E27FC236}">
                <a16:creationId xmlns:a16="http://schemas.microsoft.com/office/drawing/2014/main" xmlns="" id="{D82BC0DB-5DE7-2447-83C8-23383567DEC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2C5D5364-575D-D042-B367-4A2C62F98CF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CB369F45-4993-CE41-9F64-43C9D8D15EE9}"/>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AD59E0B3-62A5-5549-BAF8-ABCFE55291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676221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 Lim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6" name="Rectangle 5"/>
          <p:cNvSpPr/>
          <p:nvPr userDrawn="1"/>
        </p:nvSpPr>
        <p:spPr>
          <a:xfrm>
            <a:off x="0" y="0"/>
            <a:ext cx="12192000" cy="6952129"/>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4"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4"/>
            <a:ext cx="2672815" cy="1878334"/>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2" name="Text Placeholder 2"/>
          <p:cNvSpPr>
            <a:spLocks noGrp="1"/>
          </p:cNvSpPr>
          <p:nvPr>
            <p:ph type="body" sz="quarter" idx="11" hasCustomPrompt="1"/>
          </p:nvPr>
        </p:nvSpPr>
        <p:spPr>
          <a:xfrm>
            <a:off x="3243611"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4" name="Text Placeholder 2"/>
          <p:cNvSpPr>
            <a:spLocks noGrp="1"/>
          </p:cNvSpPr>
          <p:nvPr>
            <p:ph type="body" sz="quarter" idx="12" hasCustomPrompt="1"/>
          </p:nvPr>
        </p:nvSpPr>
        <p:spPr>
          <a:xfrm>
            <a:off x="6115112" y="3845754"/>
            <a:ext cx="2672815" cy="192257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 name="Oval 1"/>
          <p:cNvSpPr/>
          <p:nvPr userDrawn="1"/>
        </p:nvSpPr>
        <p:spPr>
          <a:xfrm>
            <a:off x="985917" y="2341774"/>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userDrawn="1"/>
        </p:nvSpPr>
        <p:spPr>
          <a:xfrm>
            <a:off x="3936550" y="2357577"/>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6751909" y="2313333"/>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9765418" y="2342845"/>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 name="Group 23">
            <a:extLst>
              <a:ext uri="{FF2B5EF4-FFF2-40B4-BE49-F238E27FC236}">
                <a16:creationId xmlns:a16="http://schemas.microsoft.com/office/drawing/2014/main" xmlns="" id="{E931C879-0C42-5546-BAF2-B2AD85753C19}"/>
              </a:ext>
            </a:extLst>
          </p:cNvPr>
          <p:cNvGrpSpPr/>
          <p:nvPr userDrawn="1"/>
        </p:nvGrpSpPr>
        <p:grpSpPr>
          <a:xfrm>
            <a:off x="5518067" y="6300459"/>
            <a:ext cx="2312384" cy="332623"/>
            <a:chOff x="10743787" y="6308250"/>
            <a:chExt cx="1112954" cy="572290"/>
          </a:xfrm>
        </p:grpSpPr>
        <p:sp>
          <p:nvSpPr>
            <p:cNvPr id="25" name="テキスト プレースホルダー 36">
              <a:extLst>
                <a:ext uri="{FF2B5EF4-FFF2-40B4-BE49-F238E27FC236}">
                  <a16:creationId xmlns:a16="http://schemas.microsoft.com/office/drawing/2014/main" xmlns="" id="{CB4597BD-02B4-7E48-82FB-F43E4F1EA558}"/>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6" name="テキスト プレースホルダー 36">
              <a:extLst>
                <a:ext uri="{FF2B5EF4-FFF2-40B4-BE49-F238E27FC236}">
                  <a16:creationId xmlns:a16="http://schemas.microsoft.com/office/drawing/2014/main" xmlns="" id="{43713398-D2FD-D24F-945B-F9C48B21BA4D}"/>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7" name="Picture 26">
            <a:extLst>
              <a:ext uri="{FF2B5EF4-FFF2-40B4-BE49-F238E27FC236}">
                <a16:creationId xmlns:a16="http://schemas.microsoft.com/office/drawing/2014/main" xmlns="" id="{0811E7D2-998A-4B4A-BF79-BFC8238DE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397427"/>
            <a:ext cx="1257734" cy="19164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245473"/>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245473"/>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30" name="Oval 29"/>
          <p:cNvSpPr/>
          <p:nvPr userDrawn="1"/>
        </p:nvSpPr>
        <p:spPr>
          <a:xfrm>
            <a:off x="1016071" y="571968"/>
            <a:ext cx="1327355" cy="1327355"/>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3966704" y="587771"/>
            <a:ext cx="1327355" cy="1327355"/>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6782063" y="543527"/>
            <a:ext cx="1327355" cy="1327355"/>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9795572" y="573039"/>
            <a:ext cx="1327355" cy="1327355"/>
          </a:xfrm>
          <a:prstGeom prst="ellips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5F027659-0F67-374E-9B5B-7757D16E8696}"/>
              </a:ext>
            </a:extLst>
          </p:cNvPr>
          <p:cNvGrpSpPr/>
          <p:nvPr userDrawn="1"/>
        </p:nvGrpSpPr>
        <p:grpSpPr>
          <a:xfrm>
            <a:off x="5518067" y="6320337"/>
            <a:ext cx="2312384" cy="332623"/>
            <a:chOff x="10743787" y="6308250"/>
            <a:chExt cx="1112954" cy="572290"/>
          </a:xfrm>
        </p:grpSpPr>
        <p:sp>
          <p:nvSpPr>
            <p:cNvPr id="14" name="テキスト プレースホルダー 36">
              <a:extLst>
                <a:ext uri="{FF2B5EF4-FFF2-40B4-BE49-F238E27FC236}">
                  <a16:creationId xmlns:a16="http://schemas.microsoft.com/office/drawing/2014/main" xmlns="" id="{535210E2-33C0-E547-812F-8F5B6534A584}"/>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042B36FA-511B-4140-9958-1328E9BFD5DE}"/>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3" name="Picture 22">
            <a:extLst>
              <a:ext uri="{FF2B5EF4-FFF2-40B4-BE49-F238E27FC236}">
                <a16:creationId xmlns:a16="http://schemas.microsoft.com/office/drawing/2014/main" xmlns="" id="{CBB772CA-66A6-4B48-A303-A5BA4C9606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GB"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4" name="Straight Connector 3"/>
          <p:cNvCxnSpPr/>
          <p:nvPr userDrawn="1"/>
        </p:nvCxnSpPr>
        <p:spPr>
          <a:xfrm flipH="1">
            <a:off x="555813"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28" name="Straight Connector 27"/>
          <p:cNvCxnSpPr/>
          <p:nvPr userDrawn="1"/>
        </p:nvCxnSpPr>
        <p:spPr>
          <a:xfrm flipH="1">
            <a:off x="438374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245473"/>
                </a:solidFill>
                <a:latin typeface="+mn-lt"/>
              </a:defRPr>
            </a:lvl1pPr>
          </a:lstStyle>
          <a:p>
            <a:pPr lvl="0"/>
            <a:r>
              <a:rPr lang="en-GB"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245473"/>
                </a:solidFill>
                <a:latin typeface="+mn-lt"/>
              </a:defRPr>
            </a:lvl1pPr>
          </a:lstStyle>
          <a:p>
            <a:pPr lvl="0"/>
            <a:r>
              <a:rPr lang="en-GB" dirty="0"/>
              <a:t>Main Body Text</a:t>
            </a:r>
          </a:p>
        </p:txBody>
      </p:sp>
      <p:cxnSp>
        <p:nvCxnSpPr>
          <p:cNvPr id="35" name="Straight Connector 34"/>
          <p:cNvCxnSpPr/>
          <p:nvPr userDrawn="1"/>
        </p:nvCxnSpPr>
        <p:spPr>
          <a:xfrm flipH="1">
            <a:off x="8099612" y="4342602"/>
            <a:ext cx="3591091"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1838368" y="2017629"/>
            <a:ext cx="1075289" cy="1075289"/>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5641642" y="2017629"/>
            <a:ext cx="1075289" cy="1075289"/>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9394856" y="2017628"/>
            <a:ext cx="1075289" cy="1075289"/>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xmlns="" id="{6A1ACCDE-2F4A-624D-AD12-41160F8A718A}"/>
              </a:ext>
            </a:extLst>
          </p:cNvPr>
          <p:cNvGrpSpPr/>
          <p:nvPr userDrawn="1"/>
        </p:nvGrpSpPr>
        <p:grpSpPr>
          <a:xfrm>
            <a:off x="5518067" y="6320337"/>
            <a:ext cx="2312384" cy="332623"/>
            <a:chOff x="10743787" y="6308250"/>
            <a:chExt cx="1112954" cy="572290"/>
          </a:xfrm>
        </p:grpSpPr>
        <p:sp>
          <p:nvSpPr>
            <p:cNvPr id="24" name="テキスト プレースホルダー 36">
              <a:extLst>
                <a:ext uri="{FF2B5EF4-FFF2-40B4-BE49-F238E27FC236}">
                  <a16:creationId xmlns:a16="http://schemas.microsoft.com/office/drawing/2014/main" xmlns="" id="{D6526A23-8572-5F42-9B8E-C5D6473D280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5" name="テキスト プレースホルダー 36">
              <a:extLst>
                <a:ext uri="{FF2B5EF4-FFF2-40B4-BE49-F238E27FC236}">
                  <a16:creationId xmlns:a16="http://schemas.microsoft.com/office/drawing/2014/main" xmlns="" id="{B7D8282B-898E-0B47-BF0F-CFC46DE69B6B}"/>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B8479BF6-3A9A-2F42-84AD-58F514B47D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userDrawn="1"/>
        </p:nvSpPr>
        <p:spPr>
          <a:xfrm>
            <a:off x="4903304" y="2749824"/>
            <a:ext cx="7288696" cy="1302295"/>
          </a:xfrm>
          <a:prstGeom prst="rect">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userDrawn="1"/>
        </p:nvSpPr>
        <p:spPr>
          <a:xfrm>
            <a:off x="4903304" y="4373215"/>
            <a:ext cx="7288696" cy="1302295"/>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003841"/>
                </a:solidFill>
                <a:latin typeface="+mn-lt"/>
              </a:defRPr>
            </a:lvl1pPr>
          </a:lstStyle>
          <a:p>
            <a:pPr lvl="0"/>
            <a:r>
              <a:rPr lang="en-GB"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GB"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cxnSp>
        <p:nvCxnSpPr>
          <p:cNvPr id="51" name="Straight Connector 50"/>
          <p:cNvCxnSpPr/>
          <p:nvPr userDrawn="1"/>
        </p:nvCxnSpPr>
        <p:spPr>
          <a:xfrm>
            <a:off x="417209" y="1920386"/>
            <a:ext cx="42875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GB"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GB"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GB" dirty="0"/>
              <a:t>Main Body Text</a:t>
            </a:r>
          </a:p>
        </p:txBody>
      </p:sp>
      <p:grpSp>
        <p:nvGrpSpPr>
          <p:cNvPr id="25" name="Group 24">
            <a:extLst>
              <a:ext uri="{FF2B5EF4-FFF2-40B4-BE49-F238E27FC236}">
                <a16:creationId xmlns:a16="http://schemas.microsoft.com/office/drawing/2014/main" xmlns="" id="{989948AA-CBBD-C14B-92BE-5E35489505DE}"/>
              </a:ext>
            </a:extLst>
          </p:cNvPr>
          <p:cNvGrpSpPr/>
          <p:nvPr userDrawn="1"/>
        </p:nvGrpSpPr>
        <p:grpSpPr>
          <a:xfrm>
            <a:off x="1333695" y="6201410"/>
            <a:ext cx="2312384" cy="332623"/>
            <a:chOff x="10743787" y="6308250"/>
            <a:chExt cx="1112954" cy="572290"/>
          </a:xfrm>
        </p:grpSpPr>
        <p:sp>
          <p:nvSpPr>
            <p:cNvPr id="26" name="テキスト プレースホルダー 36">
              <a:extLst>
                <a:ext uri="{FF2B5EF4-FFF2-40B4-BE49-F238E27FC236}">
                  <a16:creationId xmlns:a16="http://schemas.microsoft.com/office/drawing/2014/main" xmlns="" id="{4462787E-418A-9941-9477-9D876104E4E0}"/>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7" name="テキスト プレースホルダー 36">
              <a:extLst>
                <a:ext uri="{FF2B5EF4-FFF2-40B4-BE49-F238E27FC236}">
                  <a16:creationId xmlns:a16="http://schemas.microsoft.com/office/drawing/2014/main" xmlns="" id="{E9375A0E-E034-AE4E-8CEA-0882FAE0CF15}"/>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8" name="Picture 27">
            <a:extLst>
              <a:ext uri="{FF2B5EF4-FFF2-40B4-BE49-F238E27FC236}">
                <a16:creationId xmlns:a16="http://schemas.microsoft.com/office/drawing/2014/main" xmlns="" id="{75FF4D26-5450-AF43-B106-5549C62527F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245473"/>
                </a:solidFill>
                <a:latin typeface="+mn-lt"/>
              </a:defRPr>
            </a:lvl1pPr>
          </a:lstStyle>
          <a:p>
            <a:pPr lvl="0"/>
            <a:r>
              <a:rPr lang="en-GB"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cxnSp>
        <p:nvCxnSpPr>
          <p:cNvPr id="27" name="Straight Connector 26"/>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grpSp>
        <p:nvGrpSpPr>
          <p:cNvPr id="11" name="Group 10">
            <a:extLst>
              <a:ext uri="{FF2B5EF4-FFF2-40B4-BE49-F238E27FC236}">
                <a16:creationId xmlns:a16="http://schemas.microsoft.com/office/drawing/2014/main" xmlns="" id="{E0A6F1FA-0C26-DC41-8655-91FA123EECE6}"/>
              </a:ext>
            </a:extLst>
          </p:cNvPr>
          <p:cNvGrpSpPr/>
          <p:nvPr userDrawn="1"/>
        </p:nvGrpSpPr>
        <p:grpSpPr>
          <a:xfrm>
            <a:off x="5518067" y="6320337"/>
            <a:ext cx="2312384" cy="332623"/>
            <a:chOff x="10743787" y="6308250"/>
            <a:chExt cx="1112954" cy="572290"/>
          </a:xfrm>
        </p:grpSpPr>
        <p:sp>
          <p:nvSpPr>
            <p:cNvPr id="12" name="テキスト プレースホルダー 36">
              <a:extLst>
                <a:ext uri="{FF2B5EF4-FFF2-40B4-BE49-F238E27FC236}">
                  <a16:creationId xmlns:a16="http://schemas.microsoft.com/office/drawing/2014/main" xmlns="" id="{57D96B86-6B0A-6C48-9117-F9878D3E8229}"/>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3" name="テキスト プレースホルダー 36">
              <a:extLst>
                <a:ext uri="{FF2B5EF4-FFF2-40B4-BE49-F238E27FC236}">
                  <a16:creationId xmlns:a16="http://schemas.microsoft.com/office/drawing/2014/main" xmlns="" id="{C342E5B8-E967-FE44-A3B4-8715184E25C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4" name="Picture 13">
            <a:extLst>
              <a:ext uri="{FF2B5EF4-FFF2-40B4-BE49-F238E27FC236}">
                <a16:creationId xmlns:a16="http://schemas.microsoft.com/office/drawing/2014/main" xmlns="" id="{63E8915E-46EB-7448-8184-ECBF4290DF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656684" y="6417305"/>
            <a:ext cx="1257734" cy="191646"/>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GB"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15" name="Group 14">
            <a:extLst>
              <a:ext uri="{FF2B5EF4-FFF2-40B4-BE49-F238E27FC236}">
                <a16:creationId xmlns:a16="http://schemas.microsoft.com/office/drawing/2014/main" xmlns="" id="{DD0BC517-456F-7141-A924-632CB3E2CFCF}"/>
              </a:ext>
            </a:extLst>
          </p:cNvPr>
          <p:cNvGrpSpPr/>
          <p:nvPr userDrawn="1"/>
        </p:nvGrpSpPr>
        <p:grpSpPr>
          <a:xfrm>
            <a:off x="1333695" y="6201410"/>
            <a:ext cx="2312384" cy="332623"/>
            <a:chOff x="10743787" y="6308250"/>
            <a:chExt cx="1112954" cy="572290"/>
          </a:xfrm>
        </p:grpSpPr>
        <p:sp>
          <p:nvSpPr>
            <p:cNvPr id="16" name="テキスト プレースホルダー 36">
              <a:extLst>
                <a:ext uri="{FF2B5EF4-FFF2-40B4-BE49-F238E27FC236}">
                  <a16:creationId xmlns:a16="http://schemas.microsoft.com/office/drawing/2014/main" xmlns="" id="{0320CDBB-83D1-8448-943D-2ABED1F37747}"/>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17" name="テキスト プレースホルダー 36">
              <a:extLst>
                <a:ext uri="{FF2B5EF4-FFF2-40B4-BE49-F238E27FC236}">
                  <a16:creationId xmlns:a16="http://schemas.microsoft.com/office/drawing/2014/main" xmlns="" id="{17899FB0-757D-A14A-93A5-73888B0D1B0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18" name="Picture 17">
            <a:extLst>
              <a:ext uri="{FF2B5EF4-FFF2-40B4-BE49-F238E27FC236}">
                <a16:creationId xmlns:a16="http://schemas.microsoft.com/office/drawing/2014/main" xmlns="" id="{F57E134D-C955-264C-925F-9CA3130C06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GB" dirty="0"/>
              <a:t>Click here to add photo</a:t>
            </a:r>
          </a:p>
        </p:txBody>
      </p:sp>
      <p:sp>
        <p:nvSpPr>
          <p:cNvPr id="14" name="Text Placeholder 23"/>
          <p:cNvSpPr>
            <a:spLocks noGrp="1"/>
          </p:cNvSpPr>
          <p:nvPr>
            <p:ph type="body" sz="quarter" idx="13" hasCustomPrompt="1"/>
          </p:nvPr>
        </p:nvSpPr>
        <p:spPr>
          <a:xfrm>
            <a:off x="0" y="213464"/>
            <a:ext cx="12192000" cy="612789"/>
          </a:xfrm>
        </p:spPr>
        <p:txBody>
          <a:bodyPr>
            <a:normAutofit/>
          </a:bodyPr>
          <a:lstStyle>
            <a:lvl1pPr marL="0" indent="0" algn="ctr">
              <a:buNone/>
              <a:defRPr sz="3600">
                <a:solidFill>
                  <a:srgbClr val="245473"/>
                </a:solidFill>
                <a:latin typeface="+mn-lt"/>
              </a:defRPr>
            </a:lvl1pPr>
          </a:lstStyle>
          <a:p>
            <a:pPr lvl="0"/>
            <a:r>
              <a:rPr lang="en-GB" dirty="0"/>
              <a:t>TITLE</a:t>
            </a:r>
          </a:p>
        </p:txBody>
      </p:sp>
      <p:cxnSp>
        <p:nvCxnSpPr>
          <p:cNvPr id="15" name="Straight Connector 14"/>
          <p:cNvCxnSpPr/>
          <p:nvPr userDrawn="1"/>
        </p:nvCxnSpPr>
        <p:spPr>
          <a:xfrm flipH="1">
            <a:off x="280404" y="945173"/>
            <a:ext cx="11623126"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D50C09CE-150B-1545-834E-9F744082CCBD}"/>
              </a:ext>
            </a:extLst>
          </p:cNvPr>
          <p:cNvGrpSpPr/>
          <p:nvPr userDrawn="1"/>
        </p:nvGrpSpPr>
        <p:grpSpPr>
          <a:xfrm>
            <a:off x="1333695" y="6201410"/>
            <a:ext cx="2312384" cy="332623"/>
            <a:chOff x="10743787" y="6308250"/>
            <a:chExt cx="1112954" cy="572290"/>
          </a:xfrm>
        </p:grpSpPr>
        <p:sp>
          <p:nvSpPr>
            <p:cNvPr id="20" name="テキスト プレースホルダー 36">
              <a:extLst>
                <a:ext uri="{FF2B5EF4-FFF2-40B4-BE49-F238E27FC236}">
                  <a16:creationId xmlns:a16="http://schemas.microsoft.com/office/drawing/2014/main" xmlns="" id="{54145B1F-2E18-004B-95E2-AA351E7F2683}"/>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1" name="テキスト プレースホルダー 36">
              <a:extLst>
                <a:ext uri="{FF2B5EF4-FFF2-40B4-BE49-F238E27FC236}">
                  <a16:creationId xmlns:a16="http://schemas.microsoft.com/office/drawing/2014/main" xmlns="" id="{E7BCCF47-B227-444D-8FAF-446A6A1B2A31}"/>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2" name="Picture 21">
            <a:extLst>
              <a:ext uri="{FF2B5EF4-FFF2-40B4-BE49-F238E27FC236}">
                <a16:creationId xmlns:a16="http://schemas.microsoft.com/office/drawing/2014/main" xmlns="" id="{9ADB7EDC-1B77-1944-9C10-35326A685A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dirty="0"/>
              <a:t> Click here to add photo</a:t>
            </a:r>
          </a:p>
        </p:txBody>
      </p:sp>
      <p:cxnSp>
        <p:nvCxnSpPr>
          <p:cNvPr id="11" name="Straight Connector 10"/>
          <p:cNvCxnSpPr/>
          <p:nvPr userDrawn="1"/>
        </p:nvCxnSpPr>
        <p:spPr>
          <a:xfrm flipH="1">
            <a:off x="378380" y="1908558"/>
            <a:ext cx="6348991" cy="0"/>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Sub Title</a:t>
            </a:r>
          </a:p>
        </p:txBody>
      </p:sp>
      <p:grpSp>
        <p:nvGrpSpPr>
          <p:cNvPr id="22" name="Group 21">
            <a:extLst>
              <a:ext uri="{FF2B5EF4-FFF2-40B4-BE49-F238E27FC236}">
                <a16:creationId xmlns:a16="http://schemas.microsoft.com/office/drawing/2014/main" xmlns="" id="{D7E0608D-7566-AA4E-B01B-F061E8FF1E95}"/>
              </a:ext>
            </a:extLst>
          </p:cNvPr>
          <p:cNvGrpSpPr/>
          <p:nvPr userDrawn="1"/>
        </p:nvGrpSpPr>
        <p:grpSpPr>
          <a:xfrm>
            <a:off x="1333695" y="6201410"/>
            <a:ext cx="2312384" cy="332623"/>
            <a:chOff x="10743787" y="6308250"/>
            <a:chExt cx="1112954" cy="572290"/>
          </a:xfrm>
        </p:grpSpPr>
        <p:sp>
          <p:nvSpPr>
            <p:cNvPr id="23" name="テキスト プレースホルダー 36">
              <a:extLst>
                <a:ext uri="{FF2B5EF4-FFF2-40B4-BE49-F238E27FC236}">
                  <a16:creationId xmlns:a16="http://schemas.microsoft.com/office/drawing/2014/main" xmlns="" id="{574E3CAE-CAD4-194A-A3A8-6091ABEC82DD}"/>
                </a:ext>
              </a:extLst>
            </p:cNvPr>
            <p:cNvSpPr txBox="1">
              <a:spLocks/>
            </p:cNvSpPr>
            <p:nvPr userDrawn="1"/>
          </p:nvSpPr>
          <p:spPr bwMode="auto">
            <a:xfrm>
              <a:off x="10927040" y="6417884"/>
              <a:ext cx="929701" cy="4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4" name="テキスト プレースホルダー 36">
              <a:extLst>
                <a:ext uri="{FF2B5EF4-FFF2-40B4-BE49-F238E27FC236}">
                  <a16:creationId xmlns:a16="http://schemas.microsoft.com/office/drawing/2014/main" xmlns="" id="{284FE727-10B8-7A43-869F-02CC45E0FBBF}"/>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5" name="Picture 24">
            <a:extLst>
              <a:ext uri="{FF2B5EF4-FFF2-40B4-BE49-F238E27FC236}">
                <a16:creationId xmlns:a16="http://schemas.microsoft.com/office/drawing/2014/main" xmlns="" id="{C3936FA9-2599-7640-9592-1C00528DD4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472312" y="6298378"/>
            <a:ext cx="1257734" cy="191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64295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6.emf"/><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vmlDrawing" Target="../drawings/vmlDrawing1.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oleObject" Target="../embeddings/oleObject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ags" Target="../tags/tag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 </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xmlns="" id="{D1C3AD27-03AF-4F32-9FA6-4F6362CEADD8}"/>
              </a:ext>
            </a:extLst>
          </p:cNvPr>
          <p:cNvGraphicFramePr>
            <a:graphicFrameLocks noChangeAspect="1"/>
          </p:cNvGraphicFramePr>
          <p:nvPr userDrawn="1">
            <p:custDataLst>
              <p:tags r:id="rId30"/>
            </p:custDataLst>
            <p:extLst>
              <p:ext uri="{D42A27DB-BD31-4B8C-83A1-F6EECF244321}">
                <p14:modId xmlns:p14="http://schemas.microsoft.com/office/powerpoint/2010/main" val="292298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32" imgW="592" imgH="595" progId="TCLayout.ActiveDocument.1">
                  <p:embed/>
                </p:oleObj>
              </mc:Choice>
              <mc:Fallback>
                <p:oleObj name="think-cell Folie" r:id="rId32" imgW="592" imgH="595" progId="TCLayout.ActiveDocument.1">
                  <p:embed/>
                  <p:pic>
                    <p:nvPicPr>
                      <p:cNvPr id="8" name="Objekt 7" hidden="1">
                        <a:extLst>
                          <a:ext uri="{FF2B5EF4-FFF2-40B4-BE49-F238E27FC236}">
                            <a16:creationId xmlns:a16="http://schemas.microsoft.com/office/drawing/2014/main" xmlns="" id="{D1C3AD27-03AF-4F32-9FA6-4F6362CEADD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xmlns="" id="{7F3C3D9B-4C94-4F53-AFA7-4E8D66EBA981}"/>
              </a:ext>
            </a:extLst>
          </p:cNvPr>
          <p:cNvSpPr/>
          <p:nvPr userDrawn="1">
            <p:custDataLst>
              <p:tags r:id="rId3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8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Haga clic para editar el estilo del título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Haga clic para editar los estilos de texto maestro</a:t>
            </a:r>
          </a:p>
          <a:p>
            <a:pPr lvl="1"/>
            <a:r>
              <a:rPr lang="en-US" dirty="0"/>
              <a:t>Segundo nivel</a:t>
            </a:r>
          </a:p>
          <a:p>
            <a:pPr lvl="2"/>
            <a:r>
              <a:rPr lang="en-US" dirty="0"/>
              <a:t>Tercer nivel</a:t>
            </a:r>
          </a:p>
          <a:p>
            <a:pPr lvl="3"/>
            <a:r>
              <a:rPr lang="en-US" dirty="0"/>
              <a:t>Cuarto nivel</a:t>
            </a:r>
          </a:p>
          <a:p>
            <a:pPr lvl="4"/>
            <a:r>
              <a:rPr lang="en-US" dirty="0"/>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62" r:id="rId4"/>
    <p:sldLayoutId id="2147483767" r:id="rId5"/>
    <p:sldLayoutId id="2147483742" r:id="rId6"/>
    <p:sldLayoutId id="2147483769" r:id="rId7"/>
    <p:sldLayoutId id="2147483770" r:id="rId8"/>
    <p:sldLayoutId id="2147483743" r:id="rId9"/>
    <p:sldLayoutId id="2147483710" r:id="rId10"/>
    <p:sldLayoutId id="2147483745" r:id="rId11"/>
    <p:sldLayoutId id="2147483707" r:id="rId12"/>
    <p:sldLayoutId id="2147483744" r:id="rId13"/>
    <p:sldLayoutId id="2147483763" r:id="rId14"/>
    <p:sldLayoutId id="2147483768" r:id="rId15"/>
    <p:sldLayoutId id="2147483765" r:id="rId16"/>
    <p:sldLayoutId id="2147483766" r:id="rId17"/>
    <p:sldLayoutId id="2147483746" r:id="rId18"/>
    <p:sldLayoutId id="2147483734" r:id="rId19"/>
    <p:sldLayoutId id="2147483747" r:id="rId20"/>
    <p:sldLayoutId id="2147483748" r:id="rId21"/>
    <p:sldLayoutId id="2147483749" r:id="rId22"/>
    <p:sldLayoutId id="2147483750" r:id="rId23"/>
    <p:sldLayoutId id="2147483751" r:id="rId24"/>
    <p:sldLayoutId id="2147483752" r:id="rId25"/>
    <p:sldLayoutId id="2147483687" r:id="rId26"/>
    <p:sldLayoutId id="2147483764" r:id="rId27"/>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7.xml"/><Relationship Id="rId7" Type="http://schemas.openxmlformats.org/officeDocument/2006/relationships/oleObject" Target="../embeddings/oleObject8.bin"/><Relationship Id="rId2" Type="http://schemas.openxmlformats.org/officeDocument/2006/relationships/tags" Target="../tags/tag26.xml"/><Relationship Id="rId1" Type="http://schemas.openxmlformats.org/officeDocument/2006/relationships/vmlDrawing" Target="../drawings/vmlDrawing8.vml"/><Relationship Id="rId6" Type="http://schemas.openxmlformats.org/officeDocument/2006/relationships/notesSlide" Target="../notesSlides/notesSlide10.xml"/><Relationship Id="rId5" Type="http://schemas.openxmlformats.org/officeDocument/2006/relationships/slideLayout" Target="../slideLayouts/slideLayout20.xml"/><Relationship Id="rId4" Type="http://schemas.openxmlformats.org/officeDocument/2006/relationships/tags" Target="../tags/tag28.xml"/><Relationship Id="rId9"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emf"/><Relationship Id="rId2" Type="http://schemas.openxmlformats.org/officeDocument/2006/relationships/tags" Target="../tags/tag2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1.xml"/><Relationship Id="rId4"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6.emf"/><Relationship Id="rId2" Type="http://schemas.openxmlformats.org/officeDocument/2006/relationships/tags" Target="../tags/tag3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2.xml"/><Relationship Id="rId4"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6.emf"/><Relationship Id="rId2" Type="http://schemas.openxmlformats.org/officeDocument/2006/relationships/tags" Target="../tags/tag3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3.xml"/><Relationship Id="rId4"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6.emf"/><Relationship Id="rId2" Type="http://schemas.openxmlformats.org/officeDocument/2006/relationships/tags" Target="../tags/tag3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4.xml"/><Relationship Id="rId4"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harvardbusiness.org/tough-times-good-habits-learning-from-a-crisis/" TargetMode="External"/><Relationship Id="rId2" Type="http://schemas.openxmlformats.org/officeDocument/2006/relationships/hyperlink" Target="https://brandfolder.com/blog/crisis-management" TargetMode="External"/><Relationship Id="rId1" Type="http://schemas.openxmlformats.org/officeDocument/2006/relationships/slideLayout" Target="../slideLayouts/slideLayout20.xml"/><Relationship Id="rId6" Type="http://schemas.openxmlformats.org/officeDocument/2006/relationships/hyperlink" Target="https://www.harvardbusiness.org/innovation-in-a-time-of-crisis/" TargetMode="External"/><Relationship Id="rId5" Type="http://schemas.openxmlformats.org/officeDocument/2006/relationships/hyperlink" Target="https://www.fastcompany.com/3064048/what-every-business-can-learn-from-a-crisis" TargetMode="External"/><Relationship Id="rId4" Type="http://schemas.openxmlformats.org/officeDocument/2006/relationships/hyperlink" Target="https://hbr.org/2020/04/real-leaders-are-forged-in-crisi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k3jo7oWzUUc" TargetMode="External"/><Relationship Id="rId3" Type="http://schemas.openxmlformats.org/officeDocument/2006/relationships/video" Target="https://www.youtube.com/embed/k3jo7oWzUUc?feature=oembed" TargetMode="Externa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6.xml"/><Relationship Id="rId10" Type="http://schemas.openxmlformats.org/officeDocument/2006/relationships/image" Target="../media/image12.jpeg"/><Relationship Id="rId4" Type="http://schemas.openxmlformats.org/officeDocument/2006/relationships/slideLayout" Target="../slideLayouts/slideLayout20.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emf"/><Relationship Id="rId2" Type="http://schemas.openxmlformats.org/officeDocument/2006/relationships/tags" Target="../tags/tag38.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7.xml"/><Relationship Id="rId4"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6.emf"/><Relationship Id="rId2" Type="http://schemas.openxmlformats.org/officeDocument/2006/relationships/tags" Target="../tags/tag4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8.xml"/><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6.emf"/><Relationship Id="rId2" Type="http://schemas.openxmlformats.org/officeDocument/2006/relationships/tags" Target="../tags/tag4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9.xml"/><Relationship Id="rId4"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6.emf"/><Relationship Id="rId2" Type="http://schemas.openxmlformats.org/officeDocument/2006/relationships/tags" Target="../tags/tag4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0.xml"/><Relationship Id="rId4"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6.emf"/><Relationship Id="rId2" Type="http://schemas.openxmlformats.org/officeDocument/2006/relationships/tags" Target="../tags/tag46.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2.xml"/><Relationship Id="rId4"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6.emf"/><Relationship Id="rId2" Type="http://schemas.openxmlformats.org/officeDocument/2006/relationships/tags" Target="../tags/tag48.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3.xml"/><Relationship Id="rId4"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6.emf"/><Relationship Id="rId2" Type="http://schemas.openxmlformats.org/officeDocument/2006/relationships/tags" Target="../tags/tag50.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4.xml"/><Relationship Id="rId4"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6.emf"/><Relationship Id="rId2" Type="http://schemas.openxmlformats.org/officeDocument/2006/relationships/tags" Target="../tags/tag5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5.xml"/><Relationship Id="rId4"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6.emf"/><Relationship Id="rId2" Type="http://schemas.openxmlformats.org/officeDocument/2006/relationships/tags" Target="../tags/tag5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26.xml"/><Relationship Id="rId4"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6.emf"/><Relationship Id="rId2" Type="http://schemas.openxmlformats.org/officeDocument/2006/relationships/tags" Target="../tags/tag56.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7.xml"/><Relationship Id="rId4"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6.emf"/><Relationship Id="rId2" Type="http://schemas.openxmlformats.org/officeDocument/2006/relationships/tags" Target="../tags/tag58.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8.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emf"/><Relationship Id="rId2" Type="http://schemas.openxmlformats.org/officeDocument/2006/relationships/tags" Target="../tags/tag6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9.xml"/><Relationship Id="rId4"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6.emf"/><Relationship Id="rId2" Type="http://schemas.openxmlformats.org/officeDocument/2006/relationships/tags" Target="../tags/tag62.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30.xml"/><Relationship Id="rId4"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emf"/><Relationship Id="rId2" Type="http://schemas.openxmlformats.org/officeDocument/2006/relationships/tags" Target="../tags/tag6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32.xml"/><Relationship Id="rId4"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6.emf"/><Relationship Id="rId2" Type="http://schemas.openxmlformats.org/officeDocument/2006/relationships/tags" Target="../tags/tag6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33.xml"/><Relationship Id="rId4"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6.emf"/><Relationship Id="rId2" Type="http://schemas.openxmlformats.org/officeDocument/2006/relationships/tags" Target="../tags/tag6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34.xml"/><Relationship Id="rId4"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6.emf"/><Relationship Id="rId2" Type="http://schemas.openxmlformats.org/officeDocument/2006/relationships/tags" Target="../tags/tag70.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35.xml"/><Relationship Id="rId4"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6.emf"/><Relationship Id="rId2" Type="http://schemas.openxmlformats.org/officeDocument/2006/relationships/tags" Target="../tags/tag72.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36.xml"/><Relationship Id="rId4"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6.emf"/><Relationship Id="rId2" Type="http://schemas.openxmlformats.org/officeDocument/2006/relationships/tags" Target="../tags/tag74.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37.xml"/><Relationship Id="rId4"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6.emf"/><Relationship Id="rId2" Type="http://schemas.openxmlformats.org/officeDocument/2006/relationships/tags" Target="../tags/tag76.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38.xml"/><Relationship Id="rId4"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6.emf"/><Relationship Id="rId2" Type="http://schemas.openxmlformats.org/officeDocument/2006/relationships/tags" Target="../tags/tag78.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39.xml"/><Relationship Id="rId4"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6.emf"/><Relationship Id="rId2" Type="http://schemas.openxmlformats.org/officeDocument/2006/relationships/tags" Target="../tags/tag80.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40.xml"/><Relationship Id="rId4"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6.emf"/><Relationship Id="rId2" Type="http://schemas.openxmlformats.org/officeDocument/2006/relationships/tags" Target="../tags/tag82.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41.xml"/><Relationship Id="rId4"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6.emf"/><Relationship Id="rId2" Type="http://schemas.openxmlformats.org/officeDocument/2006/relationships/tags" Target="../tags/tag84.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42.xml"/><Relationship Id="rId4"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6.emf"/><Relationship Id="rId2" Type="http://schemas.openxmlformats.org/officeDocument/2006/relationships/tags" Target="../tags/tag86.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43.xml"/><Relationship Id="rId4"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6.emf"/><Relationship Id="rId2" Type="http://schemas.openxmlformats.org/officeDocument/2006/relationships/tags" Target="../tags/tag88.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44.xml"/><Relationship Id="rId4"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6.emf"/><Relationship Id="rId2" Type="http://schemas.openxmlformats.org/officeDocument/2006/relationships/tags" Target="../tags/tag90.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45.xml"/><Relationship Id="rId4"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6.emf"/><Relationship Id="rId2" Type="http://schemas.openxmlformats.org/officeDocument/2006/relationships/tags" Target="../tags/tag92.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46.xml"/><Relationship Id="rId4"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6.emf"/><Relationship Id="rId2" Type="http://schemas.openxmlformats.org/officeDocument/2006/relationships/tags" Target="../tags/tag94.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47.xml"/><Relationship Id="rId4"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6.emf"/><Relationship Id="rId2" Type="http://schemas.openxmlformats.org/officeDocument/2006/relationships/tags" Target="../tags/tag96.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48.xml"/><Relationship Id="rId4"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6.emf"/><Relationship Id="rId2" Type="http://schemas.openxmlformats.org/officeDocument/2006/relationships/tags" Target="../tags/tag98.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49.xml"/><Relationship Id="rId4"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6.emf"/><Relationship Id="rId2" Type="http://schemas.openxmlformats.org/officeDocument/2006/relationships/tags" Target="../tags/tag100.xml"/><Relationship Id="rId1" Type="http://schemas.openxmlformats.org/officeDocument/2006/relationships/vmlDrawing" Target="../drawings/vmlDrawing45.vml"/><Relationship Id="rId6" Type="http://schemas.openxmlformats.org/officeDocument/2006/relationships/oleObject" Target="../embeddings/oleObject45.bin"/><Relationship Id="rId5" Type="http://schemas.openxmlformats.org/officeDocument/2006/relationships/notesSlide" Target="../notesSlides/notesSlide50.xml"/><Relationship Id="rId4"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notesSlide" Target="../notesSlides/notesSlide7.xml"/><Relationship Id="rId3" Type="http://schemas.openxmlformats.org/officeDocument/2006/relationships/tags" Target="../tags/tag7.xml"/><Relationship Id="rId21" Type="http://schemas.openxmlformats.org/officeDocument/2006/relationships/chart" Target="../charts/chart1.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20.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image" Target="../media/image6.emf"/><Relationship Id="rId1" Type="http://schemas.openxmlformats.org/officeDocument/2006/relationships/vmlDrawing" Target="../drawings/vmlDrawing5.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oleObject" Target="../embeddings/oleObject5.bin"/><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8.xml"/><Relationship Id="rId4"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4.xml"/><Relationship Id="rId7" Type="http://schemas.openxmlformats.org/officeDocument/2006/relationships/oleObject" Target="../embeddings/oleObject7.bin"/><Relationship Id="rId2" Type="http://schemas.openxmlformats.org/officeDocument/2006/relationships/tags" Target="../tags/tag23.xml"/><Relationship Id="rId1" Type="http://schemas.openxmlformats.org/officeDocument/2006/relationships/vmlDrawing" Target="../drawings/vmlDrawing7.vml"/><Relationship Id="rId6" Type="http://schemas.openxmlformats.org/officeDocument/2006/relationships/notesSlide" Target="../notesSlides/notesSlide9.xml"/><Relationship Id="rId5" Type="http://schemas.openxmlformats.org/officeDocument/2006/relationships/slideLayout" Target="../slideLayouts/slideLayout20.xml"/><Relationship Id="rId4" Type="http://schemas.openxmlformats.org/officeDocument/2006/relationships/tags" Target="../tags/tag25.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767011" y="4930199"/>
            <a:ext cx="6504645" cy="697353"/>
          </a:xfrm>
        </p:spPr>
        <p:txBody>
          <a:bodyPr/>
          <a:lstStyle/>
          <a:p>
            <a:r>
              <a:rPr lang="en-GB" dirty="0"/>
              <a:t>Aprender de la crisis</a:t>
            </a:r>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826409" y="4280907"/>
            <a:ext cx="7795077" cy="697353"/>
          </a:xfrm>
        </p:spPr>
        <p:txBody>
          <a:bodyPr>
            <a:normAutofit/>
          </a:bodyPr>
          <a:lstStyle/>
          <a:p>
            <a:r>
              <a:rPr lang="en-GB" dirty="0"/>
              <a:t>Módulo 7 </a:t>
            </a:r>
          </a:p>
        </p:txBody>
      </p:sp>
      <p:sp>
        <p:nvSpPr>
          <p:cNvPr id="5" name="TextBox 4">
            <a:extLst>
              <a:ext uri="{FF2B5EF4-FFF2-40B4-BE49-F238E27FC236}">
                <a16:creationId xmlns:a16="http://schemas.microsoft.com/office/drawing/2014/main" xmlns="" id="{77CB68E0-06E2-434C-9FAE-89DA1172EE2A}"/>
              </a:ext>
            </a:extLst>
          </p:cNvPr>
          <p:cNvSpPr txBox="1"/>
          <p:nvPr/>
        </p:nvSpPr>
        <p:spPr>
          <a:xfrm>
            <a:off x="582385" y="5934670"/>
            <a:ext cx="10651672" cy="1077218"/>
          </a:xfrm>
          <a:prstGeom prst="rect">
            <a:avLst/>
          </a:prstGeom>
          <a:noFill/>
        </p:spPr>
        <p:txBody>
          <a:bodyPr wrap="square">
            <a:spAutoFit/>
          </a:bodyPr>
          <a:lstStyle/>
          <a:p>
            <a:r>
              <a:rPr lang="en-GB" sz="1600" dirty="0"/>
              <a:t>El </a:t>
            </a:r>
            <a:r>
              <a:rPr lang="en-GB" sz="1600" dirty="0" err="1"/>
              <a:t>apoyo</a:t>
            </a:r>
            <a:r>
              <a:rPr lang="en-GB" sz="1600" dirty="0"/>
              <a:t> de la </a:t>
            </a:r>
            <a:r>
              <a:rPr lang="en-GB" sz="1600" dirty="0" err="1"/>
              <a:t>Comisión</a:t>
            </a:r>
            <a:r>
              <a:rPr lang="en-GB" sz="1600" dirty="0"/>
              <a:t> </a:t>
            </a:r>
            <a:r>
              <a:rPr lang="en-GB" sz="1600" dirty="0" err="1"/>
              <a:t>Europea</a:t>
            </a:r>
            <a:r>
              <a:rPr lang="en-GB" sz="1600" dirty="0"/>
              <a:t> a la </a:t>
            </a:r>
            <a:r>
              <a:rPr lang="en-GB" sz="1600" dirty="0" err="1"/>
              <a:t>producción</a:t>
            </a:r>
            <a:r>
              <a:rPr lang="en-GB" sz="1600" dirty="0"/>
              <a:t> de </a:t>
            </a:r>
            <a:r>
              <a:rPr lang="en-GB" sz="1600" dirty="0" err="1"/>
              <a:t>esta</a:t>
            </a:r>
            <a:r>
              <a:rPr lang="en-GB" sz="1600" dirty="0"/>
              <a:t> </a:t>
            </a:r>
            <a:r>
              <a:rPr lang="en-GB" sz="1600" dirty="0" err="1"/>
              <a:t>publicación</a:t>
            </a:r>
            <a:r>
              <a:rPr lang="en-GB" sz="1600" dirty="0"/>
              <a:t> no </a:t>
            </a:r>
            <a:r>
              <a:rPr lang="en-GB" sz="1600" dirty="0" err="1"/>
              <a:t>constituye</a:t>
            </a:r>
            <a:r>
              <a:rPr lang="en-GB" sz="1600" dirty="0"/>
              <a:t> </a:t>
            </a:r>
            <a:r>
              <a:rPr lang="en-GB" sz="1600" dirty="0" err="1"/>
              <a:t>su</a:t>
            </a:r>
            <a:r>
              <a:rPr lang="en-GB" sz="1600" dirty="0"/>
              <a:t> </a:t>
            </a:r>
            <a:r>
              <a:rPr lang="en-GB" sz="1600" dirty="0" err="1"/>
              <a:t>conformidad</a:t>
            </a:r>
            <a:r>
              <a:rPr lang="en-GB" sz="1600" dirty="0"/>
              <a:t> con el </a:t>
            </a:r>
            <a:r>
              <a:rPr lang="en-GB" sz="1600" dirty="0" err="1"/>
              <a:t>contenido</a:t>
            </a:r>
            <a:r>
              <a:rPr lang="en-GB" sz="1600" dirty="0"/>
              <a:t> que </a:t>
            </a:r>
            <a:r>
              <a:rPr lang="en-GB" sz="1600" dirty="0" err="1"/>
              <a:t>refleja</a:t>
            </a:r>
            <a:r>
              <a:rPr lang="en-GB" sz="1600" dirty="0"/>
              <a:t> </a:t>
            </a:r>
            <a:r>
              <a:rPr lang="en-GB" sz="1600" dirty="0" err="1"/>
              <a:t>únicamente</a:t>
            </a:r>
            <a:r>
              <a:rPr lang="en-GB" sz="1600" dirty="0"/>
              <a:t> las </a:t>
            </a:r>
            <a:r>
              <a:rPr lang="en-GB" sz="1600" dirty="0" err="1"/>
              <a:t>opiniones</a:t>
            </a:r>
            <a:r>
              <a:rPr lang="en-GB" sz="1600" dirty="0"/>
              <a:t> de </a:t>
            </a:r>
            <a:r>
              <a:rPr lang="en-GB" sz="1600" dirty="0" err="1"/>
              <a:t>los</a:t>
            </a:r>
            <a:r>
              <a:rPr lang="en-GB" sz="1600" dirty="0"/>
              <a:t> </a:t>
            </a:r>
            <a:r>
              <a:rPr lang="en-GB" sz="1600" dirty="0" err="1"/>
              <a:t>autores</a:t>
            </a:r>
            <a:r>
              <a:rPr lang="en-GB" sz="1600" dirty="0"/>
              <a:t>, y la </a:t>
            </a:r>
            <a:r>
              <a:rPr lang="en-GB" sz="1600" dirty="0" err="1"/>
              <a:t>Comisión</a:t>
            </a:r>
            <a:r>
              <a:rPr lang="en-GB" sz="1600" dirty="0"/>
              <a:t> no se </a:t>
            </a:r>
            <a:r>
              <a:rPr lang="en-GB" sz="1600" dirty="0" err="1"/>
              <a:t>hace</a:t>
            </a:r>
            <a:r>
              <a:rPr lang="en-GB" sz="1600" dirty="0"/>
              <a:t> </a:t>
            </a:r>
            <a:r>
              <a:rPr lang="en-GB" sz="1600" dirty="0" err="1"/>
              <a:t>responsable</a:t>
            </a:r>
            <a:r>
              <a:rPr lang="en-GB" sz="1600" dirty="0"/>
              <a:t> del </a:t>
            </a:r>
            <a:r>
              <a:rPr lang="en-GB" sz="1600" dirty="0" err="1"/>
              <a:t>uso</a:t>
            </a:r>
            <a:r>
              <a:rPr lang="en-GB" sz="1600" dirty="0"/>
              <a:t> que </a:t>
            </a:r>
            <a:r>
              <a:rPr lang="en-GB" sz="1600" dirty="0" err="1"/>
              <a:t>pueda</a:t>
            </a:r>
            <a:r>
              <a:rPr lang="en-GB" sz="1600" dirty="0"/>
              <a:t> </a:t>
            </a:r>
            <a:r>
              <a:rPr lang="en-GB" sz="1600" dirty="0" err="1"/>
              <a:t>hacerse</a:t>
            </a:r>
            <a:r>
              <a:rPr lang="en-GB" sz="1600" dirty="0"/>
              <a:t> de la </a:t>
            </a:r>
            <a:r>
              <a:rPr lang="en-GB" sz="1600" dirty="0" err="1"/>
              <a:t>información</a:t>
            </a:r>
            <a:r>
              <a:rPr lang="en-GB" sz="1600" dirty="0"/>
              <a:t> </a:t>
            </a:r>
            <a:r>
              <a:rPr lang="en-GB" sz="1600" dirty="0" err="1"/>
              <a:t>contenida</a:t>
            </a:r>
            <a:r>
              <a:rPr lang="en-GB" sz="1600" dirty="0"/>
              <a:t> </a:t>
            </a:r>
            <a:r>
              <a:rPr lang="en-GB" sz="1600" dirty="0" err="1"/>
              <a:t>en</a:t>
            </a:r>
            <a:r>
              <a:rPr lang="en-GB" sz="1600" dirty="0"/>
              <a:t> </a:t>
            </a:r>
            <a:r>
              <a:rPr lang="en-GB" sz="1600" dirty="0" err="1"/>
              <a:t>ella</a:t>
            </a:r>
            <a:r>
              <a:rPr lang="en-GB" sz="1600" dirty="0"/>
              <a:t>.</a:t>
            </a:r>
          </a:p>
          <a:p>
            <a:endParaRPr lang="en-IE" sz="1600" dirty="0">
              <a:solidFill>
                <a:schemeClr val="bg1"/>
              </a:solidFill>
            </a:endParaRPr>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534066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7" imgW="592" imgH="595" progId="TCLayout.ActiveDocument.1">
                  <p:embed/>
                </p:oleObj>
              </mc:Choice>
              <mc:Fallback>
                <p:oleObj name="think-cell Folie" r:id="rId7"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77143" y="406478"/>
            <a:ext cx="8852375" cy="697353"/>
          </a:xfrm>
        </p:spPr>
        <p:txBody>
          <a:bodyPr>
            <a:noAutofit/>
          </a:bodyPr>
          <a:lstStyle/>
          <a:p>
            <a:r>
              <a:rPr lang="en-GB" dirty="0"/>
              <a:t>Aprender de la crisis: Aplicando las lecciones del Modo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38114" y="1762982"/>
            <a:ext cx="3817937" cy="49452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Si bien el 75% de los encuestados declaró que experimentar el Modo Crisis les hizo más fuertes en la implementación de la estrategia, hay habilidades específicas y cambios en las formas de trabajar que evolucionan desde el Modo Crisis que pueden ser particularmente útiles para las organizaciones que aspiran a mejorar sus capacidades de implementación de la estrategia. </a:t>
            </a:r>
            <a:endParaRPr lang="en-US" sz="2800" dirty="0">
              <a:solidFill>
                <a:srgbClr val="245473"/>
              </a:solidFill>
            </a:endParaRPr>
          </a:p>
          <a:p>
            <a:pPr algn="l">
              <a:lnSpc>
                <a:spcPct val="100000"/>
              </a:lnSpc>
              <a:spcBef>
                <a:spcPts val="600"/>
              </a:spcBef>
            </a:pPr>
            <a:r>
              <a:rPr lang="en-GB" altLang="de-DE" sz="1800" dirty="0">
                <a:solidFill>
                  <a:srgbClr val="245473"/>
                </a:solidFill>
                <a:latin typeface="+mj-lt"/>
              </a:rPr>
              <a:t>En concreto, hay 4 medidas que podrían aplicarse a la ejecución de la estrategia:</a:t>
            </a:r>
          </a:p>
          <a:p>
            <a:pPr marL="342900" indent="-342900" algn="l">
              <a:lnSpc>
                <a:spcPct val="100000"/>
              </a:lnSpc>
              <a:spcBef>
                <a:spcPts val="600"/>
              </a:spcBef>
              <a:buFont typeface="+mj-lt"/>
              <a:buAutoNum type="arabicPeriod"/>
            </a:pPr>
            <a:r>
              <a:rPr lang="en-GB" altLang="de-DE" sz="1500" dirty="0">
                <a:solidFill>
                  <a:srgbClr val="245473"/>
                </a:solidFill>
                <a:latin typeface="+mj-lt"/>
              </a:rPr>
              <a:t>Priorización de las iniciativas estratégicas</a:t>
            </a:r>
          </a:p>
          <a:p>
            <a:pPr marL="342900" indent="-342900" algn="l">
              <a:lnSpc>
                <a:spcPct val="100000"/>
              </a:lnSpc>
              <a:spcBef>
                <a:spcPts val="600"/>
              </a:spcBef>
              <a:buFont typeface="+mj-lt"/>
              <a:buAutoNum type="arabicPeriod"/>
            </a:pPr>
            <a:r>
              <a:rPr lang="en-GB" altLang="de-DE" sz="1500" dirty="0">
                <a:solidFill>
                  <a:srgbClr val="245473"/>
                </a:solidFill>
                <a:latin typeface="+mj-lt"/>
              </a:rPr>
              <a:t>rapidez en la toma de decisiones y en la ejecución del proceso</a:t>
            </a:r>
          </a:p>
          <a:p>
            <a:pPr marL="342900" indent="-342900" algn="l">
              <a:lnSpc>
                <a:spcPct val="100000"/>
              </a:lnSpc>
              <a:spcBef>
                <a:spcPts val="600"/>
              </a:spcBef>
              <a:buFont typeface="+mj-lt"/>
              <a:buAutoNum type="arabicPeriod"/>
            </a:pPr>
            <a:r>
              <a:rPr lang="en-GB" altLang="de-DE" sz="1500" dirty="0">
                <a:solidFill>
                  <a:srgbClr val="245473"/>
                </a:solidFill>
                <a:latin typeface="+mj-lt"/>
              </a:rPr>
              <a:t>la potenciación de los equipos y</a:t>
            </a:r>
          </a:p>
          <a:p>
            <a:pPr marL="342900" indent="-342900" algn="l">
              <a:lnSpc>
                <a:spcPct val="100000"/>
              </a:lnSpc>
              <a:spcBef>
                <a:spcPts val="600"/>
              </a:spcBef>
              <a:buFont typeface="+mj-lt"/>
              <a:buAutoNum type="arabicPeriod"/>
            </a:pPr>
            <a:r>
              <a:rPr lang="en-GB" altLang="de-DE" sz="1500" dirty="0">
                <a:solidFill>
                  <a:srgbClr val="245473"/>
                </a:solidFill>
                <a:latin typeface="+mj-lt"/>
              </a:rPr>
              <a:t>comunicaciones internas.</a:t>
            </a:r>
            <a:endParaRPr lang="en-GB" sz="1500" dirty="0">
              <a:solidFill>
                <a:srgbClr val="245473"/>
              </a:solidFill>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3417191" y="6540441"/>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Brightline Initiative en colaboración con Quartz Insights 2018</a:t>
            </a:r>
          </a:p>
        </p:txBody>
      </p:sp>
      <p:sp>
        <p:nvSpPr>
          <p:cNvPr id="51" name="Subtitle 2">
            <a:extLst>
              <a:ext uri="{FF2B5EF4-FFF2-40B4-BE49-F238E27FC236}">
                <a16:creationId xmlns:a16="http://schemas.microsoft.com/office/drawing/2014/main" xmlns="" id="{1E04ACF3-59B5-48F9-B9F8-6B8F95B01226}"/>
              </a:ext>
            </a:extLst>
          </p:cNvPr>
          <p:cNvSpPr txBox="1">
            <a:spLocks/>
          </p:cNvSpPr>
          <p:nvPr/>
        </p:nvSpPr>
        <p:spPr>
          <a:xfrm>
            <a:off x="4049486" y="1746148"/>
            <a:ext cx="7925027"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dirty="0">
                <a:latin typeface="+mj-lt"/>
                <a:ea typeface="Lato Light" panose="020F0502020204030203" pitchFamily="34" charset="0"/>
                <a:cs typeface="Mukta ExtraLight" panose="020B0000000000000000" pitchFamily="34" charset="77"/>
              </a:rPr>
              <a:t>"Del 75% de los encuestados que están de acuerdo en que las capacidades de implementación de la estrategia de su organización se fortalecieron como resultado de la crisis, estos son los cambios más comunes:"</a:t>
            </a:r>
          </a:p>
        </p:txBody>
      </p:sp>
      <p:graphicFrame>
        <p:nvGraphicFramePr>
          <p:cNvPr id="105" name="Chart 3">
            <a:extLst>
              <a:ext uri="{FF2B5EF4-FFF2-40B4-BE49-F238E27FC236}">
                <a16:creationId xmlns:a16="http://schemas.microsoft.com/office/drawing/2014/main" xmlns="" id="{03504851-84D5-41C8-B163-B45F891A8FE9}"/>
              </a:ext>
            </a:extLst>
          </p:cNvPr>
          <p:cNvGraphicFramePr/>
          <p:nvPr>
            <p:custDataLst>
              <p:tags r:id="rId4"/>
            </p:custDataLst>
            <p:extLst>
              <p:ext uri="{D42A27DB-BD31-4B8C-83A1-F6EECF244321}">
                <p14:modId xmlns:p14="http://schemas.microsoft.com/office/powerpoint/2010/main" val="1927818193"/>
              </p:ext>
            </p:extLst>
          </p:nvPr>
        </p:nvGraphicFramePr>
        <p:xfrm>
          <a:off x="8484524" y="2296329"/>
          <a:ext cx="3489989" cy="4065547"/>
        </p:xfrm>
        <a:graphic>
          <a:graphicData uri="http://schemas.openxmlformats.org/drawingml/2006/chart">
            <c:chart xmlns:c="http://schemas.openxmlformats.org/drawingml/2006/chart" xmlns:r="http://schemas.openxmlformats.org/officeDocument/2006/relationships" r:id="rId9"/>
          </a:graphicData>
        </a:graphic>
      </p:graphicFrame>
      <p:sp>
        <p:nvSpPr>
          <p:cNvPr id="85" name="Subtitle 2">
            <a:extLst>
              <a:ext uri="{FF2B5EF4-FFF2-40B4-BE49-F238E27FC236}">
                <a16:creationId xmlns:a16="http://schemas.microsoft.com/office/drawing/2014/main" xmlns="" id="{6F24E37D-D0C8-4417-A12A-AF6C3A5B414D}"/>
              </a:ext>
            </a:extLst>
          </p:cNvPr>
          <p:cNvSpPr txBox="1">
            <a:spLocks/>
          </p:cNvSpPr>
          <p:nvPr/>
        </p:nvSpPr>
        <p:spPr>
          <a:xfrm>
            <a:off x="3330900" y="2321470"/>
            <a:ext cx="5174685"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dirty="0">
                <a:solidFill>
                  <a:schemeClr val="accent1"/>
                </a:solidFill>
                <a:latin typeface="+mj-lt"/>
                <a:ea typeface="Lato Light" panose="020F0502020204030203" pitchFamily="34" charset="0"/>
                <a:cs typeface="Mukta ExtraLight" panose="020B0000000000000000" pitchFamily="34" charset="77"/>
              </a:rPr>
              <a:t>Las asignaciones presupuestarias a las prioridades de la empresa peligran</a:t>
            </a:r>
            <a:r>
              <a:rPr lang="en-GB" sz="1600" dirty="0">
                <a:latin typeface="+mj-lt"/>
                <a:ea typeface="Lato Light" panose="020F0502020204030203" pitchFamily="34" charset="0"/>
                <a:cs typeface="Mukta ExtraLight" panose="020B0000000000000000" pitchFamily="34" charset="77"/>
              </a:rPr>
              <a:t/>
            </a:r>
            <a:br>
              <a:rPr lang="en-GB" sz="1600" dirty="0">
                <a:latin typeface="+mj-lt"/>
                <a:ea typeface="Lato Light" panose="020F0502020204030203" pitchFamily="34" charset="0"/>
                <a:cs typeface="Mukta ExtraLight" panose="020B0000000000000000" pitchFamily="34" charset="77"/>
              </a:rPr>
            </a:br>
            <a:r>
              <a:rPr lang="en-GB" sz="1600" dirty="0">
                <a:solidFill>
                  <a:schemeClr val="accent1"/>
                </a:solidFill>
                <a:latin typeface="+mj-lt"/>
                <a:ea typeface="Lato Light" panose="020F0502020204030203" pitchFamily="34" charset="0"/>
                <a:cs typeface="Mukta ExtraLight" panose="020B0000000000000000" pitchFamily="34" charset="77"/>
              </a:rPr>
              <a:t>en la crisis</a:t>
            </a:r>
          </a:p>
        </p:txBody>
      </p:sp>
      <p:sp>
        <p:nvSpPr>
          <p:cNvPr id="86" name="Subtitle 2">
            <a:extLst>
              <a:ext uri="{FF2B5EF4-FFF2-40B4-BE49-F238E27FC236}">
                <a16:creationId xmlns:a16="http://schemas.microsoft.com/office/drawing/2014/main" xmlns="" id="{04AEFB48-66AD-4F4A-B355-E2444F8FD146}"/>
              </a:ext>
            </a:extLst>
          </p:cNvPr>
          <p:cNvSpPr txBox="1">
            <a:spLocks/>
          </p:cNvSpPr>
          <p:nvPr/>
        </p:nvSpPr>
        <p:spPr>
          <a:xfrm>
            <a:off x="3390544" y="2727830"/>
            <a:ext cx="5153626"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dirty="0">
                <a:solidFill>
                  <a:schemeClr val="accent1"/>
                </a:solidFill>
                <a:latin typeface="+mj-lt"/>
                <a:ea typeface="Lato Light" panose="020F0502020204030203" pitchFamily="34" charset="0"/>
                <a:cs typeface="Mukta ExtraLight" panose="020B0000000000000000" pitchFamily="34" charset="77"/>
              </a:rPr>
              <a:t>El personal pasa de las tareas operativas a las </a:t>
            </a:r>
            <a:br>
              <a:rPr lang="en-GB" sz="1600" dirty="0">
                <a:solidFill>
                  <a:schemeClr val="accent1"/>
                </a:solidFill>
                <a:latin typeface="+mj-lt"/>
                <a:ea typeface="Lato Light" panose="020F0502020204030203" pitchFamily="34" charset="0"/>
                <a:cs typeface="Mukta ExtraLight" panose="020B0000000000000000" pitchFamily="34" charset="77"/>
              </a:rPr>
            </a:br>
            <a:r>
              <a:rPr lang="en-GB" sz="1600" dirty="0">
                <a:solidFill>
                  <a:schemeClr val="accent1"/>
                </a:solidFill>
                <a:latin typeface="+mj-lt"/>
                <a:ea typeface="Lato Light" panose="020F0502020204030203" pitchFamily="34" charset="0"/>
                <a:cs typeface="Mukta ExtraLight" panose="020B0000000000000000" pitchFamily="34" charset="77"/>
              </a:rPr>
              <a:t>prioridades relacionadas con la crisis</a:t>
            </a:r>
            <a:endParaRPr lang="en-US" dirty="0">
              <a:solidFill>
                <a:schemeClr val="accent1"/>
              </a:solidFill>
            </a:endParaRPr>
          </a:p>
        </p:txBody>
      </p:sp>
      <p:sp>
        <p:nvSpPr>
          <p:cNvPr id="87" name="Subtitle 2">
            <a:extLst>
              <a:ext uri="{FF2B5EF4-FFF2-40B4-BE49-F238E27FC236}">
                <a16:creationId xmlns:a16="http://schemas.microsoft.com/office/drawing/2014/main" xmlns="" id="{CC4D6085-D1AD-47D2-A7B4-747917756260}"/>
              </a:ext>
            </a:extLst>
          </p:cNvPr>
          <p:cNvSpPr txBox="1">
            <a:spLocks/>
          </p:cNvSpPr>
          <p:nvPr/>
        </p:nvSpPr>
        <p:spPr>
          <a:xfrm>
            <a:off x="4687649" y="3251570"/>
            <a:ext cx="38179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Requisitos de aprobación para la toma de decisiones</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88" name="Subtitle 2">
            <a:extLst>
              <a:ext uri="{FF2B5EF4-FFF2-40B4-BE49-F238E27FC236}">
                <a16:creationId xmlns:a16="http://schemas.microsoft.com/office/drawing/2014/main" xmlns="" id="{AEC310DD-2A90-4D25-AC30-C6034B798CCD}"/>
              </a:ext>
            </a:extLst>
          </p:cNvPr>
          <p:cNvSpPr txBox="1">
            <a:spLocks/>
          </p:cNvSpPr>
          <p:nvPr/>
        </p:nvSpPr>
        <p:spPr>
          <a:xfrm>
            <a:off x="4663535" y="3637045"/>
            <a:ext cx="38179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Frecuencia o cadencia de los informes a los líderes</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90" name="Subtitle 2">
            <a:extLst>
              <a:ext uri="{FF2B5EF4-FFF2-40B4-BE49-F238E27FC236}">
                <a16:creationId xmlns:a16="http://schemas.microsoft.com/office/drawing/2014/main" xmlns="" id="{8392FCB5-6B9B-44B7-B67B-01224C654983}"/>
              </a:ext>
            </a:extLst>
          </p:cNvPr>
          <p:cNvSpPr txBox="1">
            <a:spLocks/>
          </p:cNvSpPr>
          <p:nvPr/>
        </p:nvSpPr>
        <p:spPr>
          <a:xfrm>
            <a:off x="4200104" y="4022519"/>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Política interna de la organización</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91" name="Subtitle 2">
            <a:extLst>
              <a:ext uri="{FF2B5EF4-FFF2-40B4-BE49-F238E27FC236}">
                <a16:creationId xmlns:a16="http://schemas.microsoft.com/office/drawing/2014/main" xmlns="" id="{AFFFA1E9-4D7C-40EB-9AEC-AEB7976FD31C}"/>
              </a:ext>
            </a:extLst>
          </p:cNvPr>
          <p:cNvSpPr txBox="1">
            <a:spLocks/>
          </p:cNvSpPr>
          <p:nvPr/>
        </p:nvSpPr>
        <p:spPr>
          <a:xfrm>
            <a:off x="4200104" y="4369411"/>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Procesos de garantía de calidad</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92" name="Subtitle 2">
            <a:extLst>
              <a:ext uri="{FF2B5EF4-FFF2-40B4-BE49-F238E27FC236}">
                <a16:creationId xmlns:a16="http://schemas.microsoft.com/office/drawing/2014/main" xmlns="" id="{843E86D9-9494-4F16-917A-256218EB9B4B}"/>
              </a:ext>
            </a:extLst>
          </p:cNvPr>
          <p:cNvSpPr txBox="1">
            <a:spLocks/>
          </p:cNvSpPr>
          <p:nvPr/>
        </p:nvSpPr>
        <p:spPr>
          <a:xfrm>
            <a:off x="4224218" y="4750063"/>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Procesos de gobernanza y métricas</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93" name="Subtitle 2">
            <a:extLst>
              <a:ext uri="{FF2B5EF4-FFF2-40B4-BE49-F238E27FC236}">
                <a16:creationId xmlns:a16="http://schemas.microsoft.com/office/drawing/2014/main" xmlns="" id="{6963C93B-661D-49FC-82A7-D9FC702C7EB4}"/>
              </a:ext>
            </a:extLst>
          </p:cNvPr>
          <p:cNvSpPr txBox="1">
            <a:spLocks/>
          </p:cNvSpPr>
          <p:nvPr/>
        </p:nvSpPr>
        <p:spPr>
          <a:xfrm>
            <a:off x="4262801" y="5130715"/>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Relaciones con los clientes y comunicación</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94" name="Subtitle 2">
            <a:extLst>
              <a:ext uri="{FF2B5EF4-FFF2-40B4-BE49-F238E27FC236}">
                <a16:creationId xmlns:a16="http://schemas.microsoft.com/office/drawing/2014/main" xmlns="" id="{0D70CDCC-05EC-458E-A4EA-BD13F65FC67D}"/>
              </a:ext>
            </a:extLst>
          </p:cNvPr>
          <p:cNvSpPr txBox="1">
            <a:spLocks/>
          </p:cNvSpPr>
          <p:nvPr/>
        </p:nvSpPr>
        <p:spPr>
          <a:xfrm>
            <a:off x="4262801" y="5530657"/>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Líneas jerárquicas de información</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95" name="Subtitle 2">
            <a:extLst>
              <a:ext uri="{FF2B5EF4-FFF2-40B4-BE49-F238E27FC236}">
                <a16:creationId xmlns:a16="http://schemas.microsoft.com/office/drawing/2014/main" xmlns="" id="{247EAD57-A99B-4633-B71B-081C03EC65F2}"/>
              </a:ext>
            </a:extLst>
          </p:cNvPr>
          <p:cNvSpPr txBox="1">
            <a:spLocks/>
          </p:cNvSpPr>
          <p:nvPr/>
        </p:nvSpPr>
        <p:spPr>
          <a:xfrm>
            <a:off x="4224218" y="5930600"/>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Personal en funciones de liderazgo</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53851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2410087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3308" y="547195"/>
            <a:ext cx="8852375" cy="697353"/>
          </a:xfrm>
        </p:spPr>
        <p:txBody>
          <a:bodyPr>
            <a:noAutofit/>
          </a:bodyPr>
          <a:lstStyle/>
          <a:p>
            <a:r>
              <a:rPr lang="en-GB" dirty="0"/>
              <a:t>Aprender de la crisis: Aplicando las lecciones del Modo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29707" y="2595832"/>
            <a:ext cx="2107203" cy="279081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Para las organizaciones que mejoraron la implementación estratégica después de la crisis, esto es lo que más cambió en </a:t>
            </a:r>
            <a:br>
              <a:rPr lang="en-GB" altLang="de-DE" sz="2200" dirty="0">
                <a:solidFill>
                  <a:srgbClr val="245473"/>
                </a:solidFill>
                <a:latin typeface="+mj-lt"/>
              </a:rPr>
            </a:br>
            <a:r>
              <a:rPr lang="en-GB" altLang="de-DE" sz="2200" dirty="0">
                <a:solidFill>
                  <a:srgbClr val="245473"/>
                </a:solidFill>
                <a:latin typeface="+mj-lt"/>
              </a:rPr>
              <a:t>modo de crisis:</a:t>
            </a:r>
            <a:endParaRPr lang="en-GB" sz="2200" dirty="0">
              <a:solidFill>
                <a:srgbClr val="245473"/>
              </a:solidFill>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Adaptado de Brightline Initiative en colaboración con Quartz Insights 2018</a:t>
            </a:r>
            <a:endParaRPr lang="en-GB" sz="1000" dirty="0">
              <a:latin typeface="+mj-lt"/>
              <a:ea typeface="League Spartan" charset="0"/>
              <a:cs typeface="Poppins" pitchFamily="2" charset="77"/>
            </a:endParaRPr>
          </a:p>
        </p:txBody>
      </p:sp>
      <p:sp>
        <p:nvSpPr>
          <p:cNvPr id="51" name="Subtitle 2">
            <a:extLst>
              <a:ext uri="{FF2B5EF4-FFF2-40B4-BE49-F238E27FC236}">
                <a16:creationId xmlns:a16="http://schemas.microsoft.com/office/drawing/2014/main" xmlns="" id="{1E04ACF3-59B5-48F9-B9F8-6B8F95B01226}"/>
              </a:ext>
            </a:extLst>
          </p:cNvPr>
          <p:cNvSpPr txBox="1">
            <a:spLocks/>
          </p:cNvSpPr>
          <p:nvPr/>
        </p:nvSpPr>
        <p:spPr>
          <a:xfrm>
            <a:off x="3526344" y="1945646"/>
            <a:ext cx="8235949"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dirty="0">
                <a:latin typeface="+mj-lt"/>
                <a:ea typeface="Lato Light" panose="020F0502020204030203" pitchFamily="34" charset="0"/>
                <a:cs typeface="Mukta ExtraLight" panose="020B0000000000000000" pitchFamily="34" charset="77"/>
              </a:rPr>
              <a:t>"¿Se </a:t>
            </a:r>
            <a:r>
              <a:rPr lang="en-GB" sz="2000" dirty="0">
                <a:latin typeface="+mj-lt"/>
                <a:ea typeface="Lato Light" panose="020F0502020204030203" pitchFamily="34" charset="0"/>
                <a:cs typeface="Mukta ExtraLight" panose="020B0000000000000000" pitchFamily="34" charset="77"/>
              </a:rPr>
              <a:t>fortalecieron las capacidades de implementación de estrategias como resultado de la crisis?"</a:t>
            </a:r>
            <a:endParaRPr lang="en-GB" sz="1600" dirty="0">
              <a:latin typeface="+mj-lt"/>
              <a:ea typeface="Lato Light" panose="020F0502020204030203" pitchFamily="34" charset="0"/>
              <a:cs typeface="Mukta ExtraLight" panose="020B0000000000000000" pitchFamily="34" charset="77"/>
            </a:endParaRPr>
          </a:p>
        </p:txBody>
      </p:sp>
      <p:graphicFrame>
        <p:nvGraphicFramePr>
          <p:cNvPr id="5" name="Tabelle 5">
            <a:extLst>
              <a:ext uri="{FF2B5EF4-FFF2-40B4-BE49-F238E27FC236}">
                <a16:creationId xmlns:a16="http://schemas.microsoft.com/office/drawing/2014/main" xmlns="" id="{F4ECBF54-7B9B-4D24-9D2A-FAEF7409EEB9}"/>
              </a:ext>
            </a:extLst>
          </p:cNvPr>
          <p:cNvGraphicFramePr>
            <a:graphicFrameLocks noGrp="1"/>
          </p:cNvGraphicFramePr>
          <p:nvPr>
            <p:extLst>
              <p:ext uri="{D42A27DB-BD31-4B8C-83A1-F6EECF244321}">
                <p14:modId xmlns:p14="http://schemas.microsoft.com/office/powerpoint/2010/main" val="308067244"/>
              </p:ext>
            </p:extLst>
          </p:nvPr>
        </p:nvGraphicFramePr>
        <p:xfrm>
          <a:off x="3694447" y="2729405"/>
          <a:ext cx="8128000" cy="3581400"/>
        </p:xfrm>
        <a:graphic>
          <a:graphicData uri="http://schemas.openxmlformats.org/drawingml/2006/table">
            <a:tbl>
              <a:tblPr firstRow="1" bandRow="1">
                <a:tableStyleId>{5C22544A-7EE6-4342-B048-85BDC9FD1C3A}</a:tableStyleId>
              </a:tblPr>
              <a:tblGrid>
                <a:gridCol w="3123796">
                  <a:extLst>
                    <a:ext uri="{9D8B030D-6E8A-4147-A177-3AD203B41FA5}">
                      <a16:colId xmlns:a16="http://schemas.microsoft.com/office/drawing/2014/main" xmlns="" val="2036421067"/>
                    </a:ext>
                  </a:extLst>
                </a:gridCol>
                <a:gridCol w="1668068">
                  <a:extLst>
                    <a:ext uri="{9D8B030D-6E8A-4147-A177-3AD203B41FA5}">
                      <a16:colId xmlns:a16="http://schemas.microsoft.com/office/drawing/2014/main" xmlns="" val="3704444439"/>
                    </a:ext>
                  </a:extLst>
                </a:gridCol>
                <a:gridCol w="1668068">
                  <a:extLst>
                    <a:ext uri="{9D8B030D-6E8A-4147-A177-3AD203B41FA5}">
                      <a16:colId xmlns:a16="http://schemas.microsoft.com/office/drawing/2014/main" xmlns="" val="2614238484"/>
                    </a:ext>
                  </a:extLst>
                </a:gridCol>
                <a:gridCol w="1668068">
                  <a:extLst>
                    <a:ext uri="{9D8B030D-6E8A-4147-A177-3AD203B41FA5}">
                      <a16:colId xmlns:a16="http://schemas.microsoft.com/office/drawing/2014/main" xmlns="" val="944104191"/>
                    </a:ext>
                  </a:extLst>
                </a:gridCol>
              </a:tblGrid>
              <a:tr h="370840">
                <a:tc>
                  <a:txBody>
                    <a:bodyPr/>
                    <a:lstStyle/>
                    <a:p>
                      <a:r>
                        <a:rPr lang="en-GB" sz="1600" dirty="0">
                          <a:latin typeface="+mj-lt"/>
                        </a:rPr>
                        <a:t>Categorías de gestión que cambiaron en el modo de crisis</a:t>
                      </a:r>
                    </a:p>
                  </a:txBody>
                  <a:tcPr/>
                </a:tc>
                <a:tc>
                  <a:txBody>
                    <a:bodyPr/>
                    <a:lstStyle/>
                    <a:p>
                      <a:r>
                        <a:rPr lang="en-GB" sz="1600" b="0" dirty="0">
                          <a:latin typeface="+mj-lt"/>
                        </a:rPr>
                        <a:t>De acuerdo / Ha cambiado completamente O ha cambiado mucho (%)</a:t>
                      </a:r>
                    </a:p>
                  </a:txBody>
                  <a:tcPr/>
                </a:tc>
                <a:tc>
                  <a:txBody>
                    <a:bodyPr/>
                    <a:lstStyle/>
                    <a:p>
                      <a:r>
                        <a:rPr lang="en-GB" sz="1600" b="0" dirty="0">
                          <a:latin typeface="+mj-lt"/>
                        </a:rPr>
                        <a:t>De acuerdo / No ha cambiado (%)</a:t>
                      </a:r>
                    </a:p>
                  </a:txBody>
                  <a:tcPr/>
                </a:tc>
                <a:tc>
                  <a:txBody>
                    <a:bodyPr/>
                    <a:lstStyle/>
                    <a:p>
                      <a:r>
                        <a:rPr lang="en-GB" sz="1600" b="0" dirty="0">
                          <a:latin typeface="+mj-lt"/>
                        </a:rPr>
                        <a:t>Diferencia (%)</a:t>
                      </a:r>
                    </a:p>
                  </a:txBody>
                  <a:tcPr/>
                </a:tc>
                <a:extLst>
                  <a:ext uri="{0D108BD9-81ED-4DB2-BD59-A6C34878D82A}">
                    <a16:rowId xmlns:a16="http://schemas.microsoft.com/office/drawing/2014/main" xmlns="" val="262741817"/>
                  </a:ext>
                </a:extLst>
              </a:tr>
              <a:tr h="370840">
                <a:tc>
                  <a:txBody>
                    <a:bodyPr/>
                    <a:lstStyle/>
                    <a:p>
                      <a:r>
                        <a:rPr lang="en-GB" sz="1600" dirty="0">
                          <a:solidFill>
                            <a:srgbClr val="245473"/>
                          </a:solidFill>
                          <a:latin typeface="+mj-lt"/>
                        </a:rPr>
                        <a:t>1. Velocidad global de toma de decisiones</a:t>
                      </a:r>
                    </a:p>
                  </a:txBody>
                  <a:tcPr/>
                </a:tc>
                <a:tc>
                  <a:txBody>
                    <a:bodyPr/>
                    <a:lstStyle/>
                    <a:p>
                      <a:pPr algn="ctr"/>
                      <a:r>
                        <a:rPr lang="en-GB" sz="1600" dirty="0">
                          <a:solidFill>
                            <a:srgbClr val="245473"/>
                          </a:solidFill>
                          <a:latin typeface="+mj-lt"/>
                        </a:rPr>
                        <a:t>70% (n=657)</a:t>
                      </a:r>
                    </a:p>
                  </a:txBody>
                  <a:tcPr/>
                </a:tc>
                <a:tc>
                  <a:txBody>
                    <a:bodyPr/>
                    <a:lstStyle/>
                    <a:p>
                      <a:pPr algn="ctr"/>
                      <a:r>
                        <a:rPr lang="en-GB" sz="1600" dirty="0">
                          <a:solidFill>
                            <a:srgbClr val="245473"/>
                          </a:solidFill>
                          <a:latin typeface="+mj-lt"/>
                        </a:rPr>
                        <a:t>3% (n=32)</a:t>
                      </a:r>
                    </a:p>
                  </a:txBody>
                  <a:tcPr/>
                </a:tc>
                <a:tc>
                  <a:txBody>
                    <a:bodyPr/>
                    <a:lstStyle/>
                    <a:p>
                      <a:pPr algn="ctr"/>
                      <a:r>
                        <a:rPr lang="en-GB" sz="1600" dirty="0">
                          <a:solidFill>
                            <a:srgbClr val="245473"/>
                          </a:solidFill>
                          <a:latin typeface="+mj-lt"/>
                        </a:rPr>
                        <a:t>67%</a:t>
                      </a:r>
                    </a:p>
                  </a:txBody>
                  <a:tcPr/>
                </a:tc>
                <a:extLst>
                  <a:ext uri="{0D108BD9-81ED-4DB2-BD59-A6C34878D82A}">
                    <a16:rowId xmlns:a16="http://schemas.microsoft.com/office/drawing/2014/main" xmlns="" val="2130837154"/>
                  </a:ext>
                </a:extLst>
              </a:tr>
              <a:tr h="370840">
                <a:tc>
                  <a:txBody>
                    <a:bodyPr/>
                    <a:lstStyle/>
                    <a:p>
                      <a:r>
                        <a:rPr lang="en-GB" sz="1600" dirty="0">
                          <a:solidFill>
                            <a:srgbClr val="245473"/>
                          </a:solidFill>
                          <a:latin typeface="+mj-lt"/>
                        </a:rPr>
                        <a:t>2. Rapidez en la ejecución de los procesos organizativos existentes</a:t>
                      </a:r>
                    </a:p>
                  </a:txBody>
                  <a:tcPr/>
                </a:tc>
                <a:tc>
                  <a:txBody>
                    <a:bodyPr/>
                    <a:lstStyle/>
                    <a:p>
                      <a:pPr algn="ctr"/>
                      <a:r>
                        <a:rPr lang="en-GB" sz="1600" dirty="0">
                          <a:solidFill>
                            <a:srgbClr val="245473"/>
                          </a:solidFill>
                          <a:latin typeface="+mj-lt"/>
                        </a:rPr>
                        <a:t>69% (n=649)</a:t>
                      </a:r>
                    </a:p>
                  </a:txBody>
                  <a:tcPr/>
                </a:tc>
                <a:tc>
                  <a:txBody>
                    <a:bodyPr/>
                    <a:lstStyle/>
                    <a:p>
                      <a:pPr algn="ctr"/>
                      <a:r>
                        <a:rPr lang="en-GB" sz="1600" dirty="0">
                          <a:solidFill>
                            <a:srgbClr val="245473"/>
                          </a:solidFill>
                          <a:latin typeface="+mj-lt"/>
                        </a:rPr>
                        <a:t>2% (n=22)</a:t>
                      </a:r>
                    </a:p>
                  </a:txBody>
                  <a:tcPr/>
                </a:tc>
                <a:tc>
                  <a:txBody>
                    <a:bodyPr/>
                    <a:lstStyle/>
                    <a:p>
                      <a:pPr algn="ctr"/>
                      <a:r>
                        <a:rPr lang="en-GB" sz="1600" dirty="0">
                          <a:solidFill>
                            <a:srgbClr val="245473"/>
                          </a:solidFill>
                          <a:latin typeface="+mj-lt"/>
                        </a:rPr>
                        <a:t>67%</a:t>
                      </a:r>
                    </a:p>
                  </a:txBody>
                  <a:tcPr/>
                </a:tc>
                <a:extLst>
                  <a:ext uri="{0D108BD9-81ED-4DB2-BD59-A6C34878D82A}">
                    <a16:rowId xmlns:a16="http://schemas.microsoft.com/office/drawing/2014/main" xmlns="" val="719506884"/>
                  </a:ext>
                </a:extLst>
              </a:tr>
              <a:tr h="370840">
                <a:tc>
                  <a:txBody>
                    <a:bodyPr/>
                    <a:lstStyle/>
                    <a:p>
                      <a:r>
                        <a:rPr lang="en-GB" sz="1600" dirty="0">
                          <a:solidFill>
                            <a:srgbClr val="245473"/>
                          </a:solidFill>
                          <a:latin typeface="+mj-lt"/>
                        </a:rPr>
                        <a:t>3. Potenciación de los equipos de crisis</a:t>
                      </a:r>
                    </a:p>
                  </a:txBody>
                  <a:tcPr/>
                </a:tc>
                <a:tc>
                  <a:txBody>
                    <a:bodyPr/>
                    <a:lstStyle/>
                    <a:p>
                      <a:pPr algn="ctr"/>
                      <a:r>
                        <a:rPr lang="en-GB" sz="1600" dirty="0">
                          <a:solidFill>
                            <a:srgbClr val="245473"/>
                          </a:solidFill>
                          <a:latin typeface="+mj-lt"/>
                        </a:rPr>
                        <a:t>69% (n=651)</a:t>
                      </a:r>
                    </a:p>
                  </a:txBody>
                  <a:tcPr/>
                </a:tc>
                <a:tc>
                  <a:txBody>
                    <a:bodyPr/>
                    <a:lstStyle/>
                    <a:p>
                      <a:pPr algn="ctr"/>
                      <a:r>
                        <a:rPr lang="en-GB" sz="1600" dirty="0">
                          <a:solidFill>
                            <a:srgbClr val="245473"/>
                          </a:solidFill>
                          <a:latin typeface="+mj-lt"/>
                        </a:rPr>
                        <a:t>2% (n=23)</a:t>
                      </a:r>
                    </a:p>
                  </a:txBody>
                  <a:tcPr/>
                </a:tc>
                <a:tc>
                  <a:txBody>
                    <a:bodyPr/>
                    <a:lstStyle/>
                    <a:p>
                      <a:pPr algn="ctr"/>
                      <a:r>
                        <a:rPr lang="en-GB" sz="1600" dirty="0">
                          <a:solidFill>
                            <a:srgbClr val="245473"/>
                          </a:solidFill>
                          <a:latin typeface="+mj-lt"/>
                        </a:rPr>
                        <a:t>67%</a:t>
                      </a:r>
                    </a:p>
                  </a:txBody>
                  <a:tcPr/>
                </a:tc>
                <a:extLst>
                  <a:ext uri="{0D108BD9-81ED-4DB2-BD59-A6C34878D82A}">
                    <a16:rowId xmlns:a16="http://schemas.microsoft.com/office/drawing/2014/main" xmlns="" val="525234127"/>
                  </a:ext>
                </a:extLst>
              </a:tr>
              <a:tr h="370840">
                <a:tc>
                  <a:txBody>
                    <a:bodyPr/>
                    <a:lstStyle/>
                    <a:p>
                      <a:r>
                        <a:rPr lang="en-GB" sz="1600" dirty="0">
                          <a:solidFill>
                            <a:srgbClr val="245473"/>
                          </a:solidFill>
                          <a:latin typeface="+mj-lt"/>
                        </a:rPr>
                        <a:t>4. Priorización de las iniciativas estratégicas</a:t>
                      </a:r>
                    </a:p>
                  </a:txBody>
                  <a:tcPr/>
                </a:tc>
                <a:tc>
                  <a:txBody>
                    <a:bodyPr/>
                    <a:lstStyle/>
                    <a:p>
                      <a:pPr algn="ctr"/>
                      <a:r>
                        <a:rPr lang="en-GB" sz="1600" dirty="0">
                          <a:solidFill>
                            <a:srgbClr val="245473"/>
                          </a:solidFill>
                          <a:latin typeface="+mj-lt"/>
                        </a:rPr>
                        <a:t>69% (n=646)</a:t>
                      </a:r>
                    </a:p>
                  </a:txBody>
                  <a:tcPr/>
                </a:tc>
                <a:tc>
                  <a:txBody>
                    <a:bodyPr/>
                    <a:lstStyle/>
                    <a:p>
                      <a:pPr algn="ctr"/>
                      <a:r>
                        <a:rPr lang="en-GB" sz="1600" dirty="0">
                          <a:solidFill>
                            <a:srgbClr val="245473"/>
                          </a:solidFill>
                          <a:latin typeface="+mj-lt"/>
                        </a:rPr>
                        <a:t>3% (n=30)</a:t>
                      </a:r>
                    </a:p>
                  </a:txBody>
                  <a:tcPr/>
                </a:tc>
                <a:tc>
                  <a:txBody>
                    <a:bodyPr/>
                    <a:lstStyle/>
                    <a:p>
                      <a:pPr algn="ctr"/>
                      <a:r>
                        <a:rPr lang="en-GB" sz="1600" dirty="0">
                          <a:solidFill>
                            <a:srgbClr val="245473"/>
                          </a:solidFill>
                          <a:latin typeface="+mj-lt"/>
                        </a:rPr>
                        <a:t>66%</a:t>
                      </a:r>
                    </a:p>
                  </a:txBody>
                  <a:tcPr/>
                </a:tc>
                <a:extLst>
                  <a:ext uri="{0D108BD9-81ED-4DB2-BD59-A6C34878D82A}">
                    <a16:rowId xmlns:a16="http://schemas.microsoft.com/office/drawing/2014/main" xmlns="" val="2061441656"/>
                  </a:ext>
                </a:extLst>
              </a:tr>
              <a:tr h="370840">
                <a:tc>
                  <a:txBody>
                    <a:bodyPr/>
                    <a:lstStyle/>
                    <a:p>
                      <a:r>
                        <a:rPr lang="en-GB" sz="1600" dirty="0">
                          <a:solidFill>
                            <a:srgbClr val="245473"/>
                          </a:solidFill>
                          <a:latin typeface="+mj-lt"/>
                        </a:rPr>
                        <a:t>5. Comunicaciones internas</a:t>
                      </a:r>
                    </a:p>
                  </a:txBody>
                  <a:tcPr/>
                </a:tc>
                <a:tc>
                  <a:txBody>
                    <a:bodyPr/>
                    <a:lstStyle/>
                    <a:p>
                      <a:pPr algn="ctr"/>
                      <a:r>
                        <a:rPr lang="en-GB" sz="1600" dirty="0">
                          <a:solidFill>
                            <a:srgbClr val="245473"/>
                          </a:solidFill>
                          <a:latin typeface="+mj-lt"/>
                        </a:rPr>
                        <a:t>67% (n=627)</a:t>
                      </a:r>
                    </a:p>
                  </a:txBody>
                  <a:tcPr/>
                </a:tc>
                <a:tc>
                  <a:txBody>
                    <a:bodyPr/>
                    <a:lstStyle/>
                    <a:p>
                      <a:pPr algn="ctr"/>
                      <a:r>
                        <a:rPr lang="en-GB" sz="1600" dirty="0">
                          <a:solidFill>
                            <a:srgbClr val="245473"/>
                          </a:solidFill>
                          <a:latin typeface="+mj-lt"/>
                        </a:rPr>
                        <a:t>4% (n=37)</a:t>
                      </a:r>
                    </a:p>
                  </a:txBody>
                  <a:tcPr/>
                </a:tc>
                <a:tc>
                  <a:txBody>
                    <a:bodyPr/>
                    <a:lstStyle/>
                    <a:p>
                      <a:pPr algn="ctr"/>
                      <a:r>
                        <a:rPr lang="en-GB" sz="1600" dirty="0">
                          <a:solidFill>
                            <a:srgbClr val="245473"/>
                          </a:solidFill>
                          <a:latin typeface="+mj-lt"/>
                        </a:rPr>
                        <a:t>63%</a:t>
                      </a:r>
                    </a:p>
                  </a:txBody>
                  <a:tcPr/>
                </a:tc>
                <a:extLst>
                  <a:ext uri="{0D108BD9-81ED-4DB2-BD59-A6C34878D82A}">
                    <a16:rowId xmlns:a16="http://schemas.microsoft.com/office/drawing/2014/main" xmlns="" val="409102851"/>
                  </a:ext>
                </a:extLst>
              </a:tr>
            </a:tbl>
          </a:graphicData>
        </a:graphic>
      </p:graphicFrame>
    </p:spTree>
    <p:extLst>
      <p:ext uri="{BB962C8B-B14F-4D97-AF65-F5344CB8AC3E}">
        <p14:creationId xmlns:p14="http://schemas.microsoft.com/office/powerpoint/2010/main" val="135956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5806" y="459400"/>
            <a:ext cx="8852375" cy="697353"/>
          </a:xfrm>
        </p:spPr>
        <p:txBody>
          <a:bodyPr>
            <a:noAutofit/>
          </a:bodyPr>
          <a:lstStyle/>
          <a:p>
            <a:r>
              <a:rPr lang="en-GB" dirty="0"/>
              <a:t>Aprender de la crisis: Aplicando las lecciones del Modo Crisis (cont.)</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3653284" y="665160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Brightline Initiative en colaboración con Quartz Insights 2018</a:t>
            </a:r>
          </a:p>
        </p:txBody>
      </p:sp>
      <p:sp>
        <p:nvSpPr>
          <p:cNvPr id="22" name="Freeform 148">
            <a:extLst>
              <a:ext uri="{FF2B5EF4-FFF2-40B4-BE49-F238E27FC236}">
                <a16:creationId xmlns:a16="http://schemas.microsoft.com/office/drawing/2014/main" xmlns="" id="{E36CE1A6-34CA-443B-A89B-ECF78569B1F1}"/>
              </a:ext>
            </a:extLst>
          </p:cNvPr>
          <p:cNvSpPr>
            <a:spLocks noChangeArrowheads="1"/>
          </p:cNvSpPr>
          <p:nvPr/>
        </p:nvSpPr>
        <p:spPr bwMode="auto">
          <a:xfrm>
            <a:off x="315344" y="1952865"/>
            <a:ext cx="5545722" cy="4566929"/>
          </a:xfrm>
          <a:custGeom>
            <a:avLst/>
            <a:gdLst>
              <a:gd name="T0" fmla="*/ 2831 w 2884"/>
              <a:gd name="T1" fmla="*/ 2604 h 2605"/>
              <a:gd name="T2" fmla="*/ 2831 w 2884"/>
              <a:gd name="T3" fmla="*/ 2604 h 2605"/>
              <a:gd name="T4" fmla="*/ 52 w 2884"/>
              <a:gd name="T5" fmla="*/ 2604 h 2605"/>
              <a:gd name="T6" fmla="*/ 0 w 2884"/>
              <a:gd name="T7" fmla="*/ 2552 h 2605"/>
              <a:gd name="T8" fmla="*/ 0 w 2884"/>
              <a:gd name="T9" fmla="*/ 48 h 2605"/>
              <a:gd name="T10" fmla="*/ 52 w 2884"/>
              <a:gd name="T11" fmla="*/ 0 h 2605"/>
              <a:gd name="T12" fmla="*/ 2831 w 2884"/>
              <a:gd name="T13" fmla="*/ 0 h 2605"/>
              <a:gd name="T14" fmla="*/ 2883 w 2884"/>
              <a:gd name="T15" fmla="*/ 48 h 2605"/>
              <a:gd name="T16" fmla="*/ 2883 w 2884"/>
              <a:gd name="T17" fmla="*/ 2552 h 2605"/>
              <a:gd name="T18" fmla="*/ 2831 w 2884"/>
              <a:gd name="T19" fmla="*/ 2604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4" h="2605">
                <a:moveTo>
                  <a:pt x="2831" y="2604"/>
                </a:moveTo>
                <a:lnTo>
                  <a:pt x="2831" y="2604"/>
                </a:lnTo>
                <a:cubicBezTo>
                  <a:pt x="52" y="2604"/>
                  <a:pt x="52" y="2604"/>
                  <a:pt x="52" y="2604"/>
                </a:cubicBezTo>
                <a:cubicBezTo>
                  <a:pt x="21" y="2604"/>
                  <a:pt x="0" y="2579"/>
                  <a:pt x="0" y="2552"/>
                </a:cubicBezTo>
                <a:cubicBezTo>
                  <a:pt x="0" y="48"/>
                  <a:pt x="0" y="48"/>
                  <a:pt x="0" y="48"/>
                </a:cubicBezTo>
                <a:cubicBezTo>
                  <a:pt x="0" y="21"/>
                  <a:pt x="21" y="0"/>
                  <a:pt x="52" y="0"/>
                </a:cubicBezTo>
                <a:cubicBezTo>
                  <a:pt x="2831" y="0"/>
                  <a:pt x="2831" y="0"/>
                  <a:pt x="2831" y="0"/>
                </a:cubicBezTo>
                <a:cubicBezTo>
                  <a:pt x="2859" y="0"/>
                  <a:pt x="2883" y="21"/>
                  <a:pt x="2883" y="48"/>
                </a:cubicBezTo>
                <a:cubicBezTo>
                  <a:pt x="2883" y="2552"/>
                  <a:pt x="2883" y="2552"/>
                  <a:pt x="2883" y="2552"/>
                </a:cubicBezTo>
                <a:cubicBezTo>
                  <a:pt x="2883" y="2579"/>
                  <a:pt x="2859" y="2604"/>
                  <a:pt x="2831" y="2604"/>
                </a:cubicBezTo>
              </a:path>
            </a:pathLst>
          </a:custGeom>
          <a:solidFill>
            <a:schemeClr val="bg1">
              <a:lumMod val="95000"/>
            </a:schemeClr>
          </a:solidFill>
          <a:ln>
            <a:noFill/>
          </a:ln>
          <a:effectLst/>
        </p:spPr>
        <p:txBody>
          <a:bodyPr wrap="none" anchor="ctr"/>
          <a:lstStyle/>
          <a:p>
            <a:endParaRPr lang="en-GB" sz="1400" dirty="0">
              <a:latin typeface="Roboto" charset="0"/>
              <a:ea typeface="Roboto" charset="0"/>
              <a:cs typeface="Roboto" charset="0"/>
            </a:endParaRPr>
          </a:p>
        </p:txBody>
      </p:sp>
      <p:sp>
        <p:nvSpPr>
          <p:cNvPr id="23" name="Freeform 149">
            <a:extLst>
              <a:ext uri="{FF2B5EF4-FFF2-40B4-BE49-F238E27FC236}">
                <a16:creationId xmlns:a16="http://schemas.microsoft.com/office/drawing/2014/main" xmlns="" id="{00445977-4B7E-4F07-96BA-CE5FE0CD1165}"/>
              </a:ext>
            </a:extLst>
          </p:cNvPr>
          <p:cNvSpPr>
            <a:spLocks noChangeArrowheads="1"/>
          </p:cNvSpPr>
          <p:nvPr/>
        </p:nvSpPr>
        <p:spPr bwMode="auto">
          <a:xfrm>
            <a:off x="311814" y="1953150"/>
            <a:ext cx="871729" cy="871729"/>
          </a:xfrm>
          <a:custGeom>
            <a:avLst/>
            <a:gdLst>
              <a:gd name="T0" fmla="*/ 162 w 1595"/>
              <a:gd name="T1" fmla="*/ 0 h 1596"/>
              <a:gd name="T2" fmla="*/ 162 w 1595"/>
              <a:gd name="T3" fmla="*/ 0 h 1596"/>
              <a:gd name="T4" fmla="*/ 0 w 1595"/>
              <a:gd name="T5" fmla="*/ 163 h 1596"/>
              <a:gd name="T6" fmla="*/ 0 w 1595"/>
              <a:gd name="T7" fmla="*/ 1595 h 1596"/>
              <a:gd name="T8" fmla="*/ 1594 w 1595"/>
              <a:gd name="T9" fmla="*/ 0 h 1596"/>
              <a:gd name="T10" fmla="*/ 162 w 1595"/>
              <a:gd name="T11" fmla="*/ 0 h 1596"/>
            </a:gdLst>
            <a:ahLst/>
            <a:cxnLst>
              <a:cxn ang="0">
                <a:pos x="T0" y="T1"/>
              </a:cxn>
              <a:cxn ang="0">
                <a:pos x="T2" y="T3"/>
              </a:cxn>
              <a:cxn ang="0">
                <a:pos x="T4" y="T5"/>
              </a:cxn>
              <a:cxn ang="0">
                <a:pos x="T6" y="T7"/>
              </a:cxn>
              <a:cxn ang="0">
                <a:pos x="T8" y="T9"/>
              </a:cxn>
              <a:cxn ang="0">
                <a:pos x="T10" y="T11"/>
              </a:cxn>
            </a:cxnLst>
            <a:rect l="0" t="0" r="r" b="b"/>
            <a:pathLst>
              <a:path w="1595" h="1596">
                <a:moveTo>
                  <a:pt x="162" y="0"/>
                </a:moveTo>
                <a:lnTo>
                  <a:pt x="162" y="0"/>
                </a:lnTo>
                <a:cubicBezTo>
                  <a:pt x="72" y="0"/>
                  <a:pt x="0" y="73"/>
                  <a:pt x="0" y="163"/>
                </a:cubicBezTo>
                <a:cubicBezTo>
                  <a:pt x="0" y="1595"/>
                  <a:pt x="0" y="1595"/>
                  <a:pt x="0" y="1595"/>
                </a:cubicBezTo>
                <a:cubicBezTo>
                  <a:pt x="881" y="1595"/>
                  <a:pt x="1594" y="882"/>
                  <a:pt x="1594" y="0"/>
                </a:cubicBezTo>
                <a:lnTo>
                  <a:pt x="162" y="0"/>
                </a:lnTo>
              </a:path>
            </a:pathLst>
          </a:custGeom>
          <a:solidFill>
            <a:schemeClr val="accent1"/>
          </a:solidFill>
          <a:ln>
            <a:noFill/>
          </a:ln>
          <a:effectLst/>
        </p:spPr>
        <p:txBody>
          <a:bodyPr wrap="none" anchor="ctr"/>
          <a:lstStyle/>
          <a:p>
            <a:endParaRPr lang="en-GB" sz="1400" dirty="0">
              <a:latin typeface="Roboto" charset="0"/>
              <a:ea typeface="Roboto" charset="0"/>
              <a:cs typeface="Roboto" charset="0"/>
            </a:endParaRPr>
          </a:p>
        </p:txBody>
      </p:sp>
      <p:sp>
        <p:nvSpPr>
          <p:cNvPr id="24" name="TextBox 17">
            <a:extLst>
              <a:ext uri="{FF2B5EF4-FFF2-40B4-BE49-F238E27FC236}">
                <a16:creationId xmlns:a16="http://schemas.microsoft.com/office/drawing/2014/main" xmlns="" id="{E65A818C-FDEE-44D3-A5C8-867F4341888F}"/>
              </a:ext>
            </a:extLst>
          </p:cNvPr>
          <p:cNvSpPr txBox="1"/>
          <p:nvPr/>
        </p:nvSpPr>
        <p:spPr>
          <a:xfrm rot="16200000">
            <a:off x="-1914198" y="3845563"/>
            <a:ext cx="4146779" cy="307777"/>
          </a:xfrm>
          <a:prstGeom prst="rect">
            <a:avLst/>
          </a:prstGeom>
          <a:noFill/>
        </p:spPr>
        <p:txBody>
          <a:bodyPr wrap="square" rtlCol="0" anchor="ctr" anchorCtr="0">
            <a:spAutoFit/>
          </a:bodyPr>
          <a:lstStyle/>
          <a:p>
            <a:pPr algn="ctr"/>
            <a:r>
              <a:rPr lang="en-GB" sz="1400" b="1" dirty="0">
                <a:solidFill>
                  <a:srgbClr val="0070C0"/>
                </a:solidFill>
                <a:latin typeface="Roboto" charset="0"/>
                <a:ea typeface="Roboto" charset="0"/>
                <a:cs typeface="Roboto" charset="0"/>
              </a:rPr>
              <a:t>Centrarse en lo importante</a:t>
            </a:r>
          </a:p>
        </p:txBody>
      </p:sp>
      <p:sp>
        <p:nvSpPr>
          <p:cNvPr id="27" name="Subtitle 2">
            <a:extLst>
              <a:ext uri="{FF2B5EF4-FFF2-40B4-BE49-F238E27FC236}">
                <a16:creationId xmlns:a16="http://schemas.microsoft.com/office/drawing/2014/main" xmlns="" id="{27C38862-9CC6-4EA5-8397-9CAB078218B2}"/>
              </a:ext>
            </a:extLst>
          </p:cNvPr>
          <p:cNvSpPr txBox="1">
            <a:spLocks/>
          </p:cNvSpPr>
          <p:nvPr/>
        </p:nvSpPr>
        <p:spPr>
          <a:xfrm>
            <a:off x="1629289" y="1982627"/>
            <a:ext cx="3840282"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b="1" dirty="0">
                <a:solidFill>
                  <a:srgbClr val="0070C0"/>
                </a:solidFill>
                <a:latin typeface="+mj-lt"/>
                <a:ea typeface="Lato" charset="0"/>
                <a:cs typeface="Lato" charset="0"/>
              </a:rPr>
              <a:t>Priorizar las iniciativas estratégicas</a:t>
            </a:r>
          </a:p>
        </p:txBody>
      </p:sp>
      <p:sp>
        <p:nvSpPr>
          <p:cNvPr id="28" name="Subtitle 2">
            <a:extLst>
              <a:ext uri="{FF2B5EF4-FFF2-40B4-BE49-F238E27FC236}">
                <a16:creationId xmlns:a16="http://schemas.microsoft.com/office/drawing/2014/main" xmlns="" id="{5EC59DCF-9D02-46DC-B679-0F7F8AD2AEFC}"/>
              </a:ext>
            </a:extLst>
          </p:cNvPr>
          <p:cNvSpPr txBox="1">
            <a:spLocks/>
          </p:cNvSpPr>
          <p:nvPr/>
        </p:nvSpPr>
        <p:spPr>
          <a:xfrm>
            <a:off x="712515" y="2653212"/>
            <a:ext cx="5156490" cy="37756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rPr>
              <a:t>Del 75% de los encuestados que declararon que la experiencia del Modo Crisis les hizo más fuertes en la implementación de la estrategia, el 91% declaró haber hecho cambios en su priorización de las iniciativas estratégicas, y el 88% cambió las prioridades de su equipo y su dedicación a las iniciativas. Asegurarse de que se aprovecha el Modo Crisis para la implementación de la estrategia después de una crisis requiere la voluntad de evaluar lo que funciona y lo que no en el momento, y responder rápidamente para centrarse en lo que más importa sin miedo a abandonar una dirección previamente establecida.</a:t>
            </a:r>
            <a:endParaRPr lang="en-GB" sz="2000" dirty="0">
              <a:solidFill>
                <a:srgbClr val="245473"/>
              </a:solidFill>
              <a:latin typeface="+mj-lt"/>
              <a:ea typeface="Lato" charset="0"/>
              <a:cs typeface="Lato" charset="0"/>
            </a:endParaRPr>
          </a:p>
        </p:txBody>
      </p:sp>
      <p:sp>
        <p:nvSpPr>
          <p:cNvPr id="31" name="TextBox 24">
            <a:extLst>
              <a:ext uri="{FF2B5EF4-FFF2-40B4-BE49-F238E27FC236}">
                <a16:creationId xmlns:a16="http://schemas.microsoft.com/office/drawing/2014/main" xmlns="" id="{BB61B264-D519-44B2-812D-62E264C6DDD7}"/>
              </a:ext>
            </a:extLst>
          </p:cNvPr>
          <p:cNvSpPr txBox="1"/>
          <p:nvPr/>
        </p:nvSpPr>
        <p:spPr>
          <a:xfrm>
            <a:off x="333339" y="1991100"/>
            <a:ext cx="530388" cy="461665"/>
          </a:xfrm>
          <a:prstGeom prst="rect">
            <a:avLst/>
          </a:prstGeom>
          <a:noFill/>
        </p:spPr>
        <p:txBody>
          <a:bodyPr wrap="square" rtlCol="0" anchor="ctr" anchorCtr="0">
            <a:spAutoFit/>
          </a:bodyPr>
          <a:lstStyle/>
          <a:p>
            <a:pPr algn="ctr"/>
            <a:r>
              <a:rPr lang="en-GB" sz="2400" b="1" dirty="0">
                <a:solidFill>
                  <a:schemeClr val="bg1"/>
                </a:solidFill>
                <a:latin typeface="Roboto" charset="0"/>
                <a:ea typeface="Roboto" charset="0"/>
                <a:cs typeface="Roboto" charset="0"/>
              </a:rPr>
              <a:t>01</a:t>
            </a:r>
          </a:p>
        </p:txBody>
      </p:sp>
      <p:sp>
        <p:nvSpPr>
          <p:cNvPr id="38" name="Freeform 148">
            <a:extLst>
              <a:ext uri="{FF2B5EF4-FFF2-40B4-BE49-F238E27FC236}">
                <a16:creationId xmlns:a16="http://schemas.microsoft.com/office/drawing/2014/main" xmlns="" id="{556974A5-13ED-4986-B886-9A88872920B2}"/>
              </a:ext>
            </a:extLst>
          </p:cNvPr>
          <p:cNvSpPr>
            <a:spLocks noChangeArrowheads="1"/>
          </p:cNvSpPr>
          <p:nvPr/>
        </p:nvSpPr>
        <p:spPr bwMode="auto">
          <a:xfrm>
            <a:off x="6181841" y="1901624"/>
            <a:ext cx="5900254" cy="4496976"/>
          </a:xfrm>
          <a:custGeom>
            <a:avLst/>
            <a:gdLst>
              <a:gd name="T0" fmla="*/ 2831 w 2884"/>
              <a:gd name="T1" fmla="*/ 2604 h 2605"/>
              <a:gd name="T2" fmla="*/ 2831 w 2884"/>
              <a:gd name="T3" fmla="*/ 2604 h 2605"/>
              <a:gd name="T4" fmla="*/ 52 w 2884"/>
              <a:gd name="T5" fmla="*/ 2604 h 2605"/>
              <a:gd name="T6" fmla="*/ 0 w 2884"/>
              <a:gd name="T7" fmla="*/ 2552 h 2605"/>
              <a:gd name="T8" fmla="*/ 0 w 2884"/>
              <a:gd name="T9" fmla="*/ 48 h 2605"/>
              <a:gd name="T10" fmla="*/ 52 w 2884"/>
              <a:gd name="T11" fmla="*/ 0 h 2605"/>
              <a:gd name="T12" fmla="*/ 2831 w 2884"/>
              <a:gd name="T13" fmla="*/ 0 h 2605"/>
              <a:gd name="T14" fmla="*/ 2883 w 2884"/>
              <a:gd name="T15" fmla="*/ 48 h 2605"/>
              <a:gd name="T16" fmla="*/ 2883 w 2884"/>
              <a:gd name="T17" fmla="*/ 2552 h 2605"/>
              <a:gd name="T18" fmla="*/ 2831 w 2884"/>
              <a:gd name="T19" fmla="*/ 2604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4" h="2605">
                <a:moveTo>
                  <a:pt x="2831" y="2604"/>
                </a:moveTo>
                <a:lnTo>
                  <a:pt x="2831" y="2604"/>
                </a:lnTo>
                <a:cubicBezTo>
                  <a:pt x="52" y="2604"/>
                  <a:pt x="52" y="2604"/>
                  <a:pt x="52" y="2604"/>
                </a:cubicBezTo>
                <a:cubicBezTo>
                  <a:pt x="21" y="2604"/>
                  <a:pt x="0" y="2579"/>
                  <a:pt x="0" y="2552"/>
                </a:cubicBezTo>
                <a:cubicBezTo>
                  <a:pt x="0" y="48"/>
                  <a:pt x="0" y="48"/>
                  <a:pt x="0" y="48"/>
                </a:cubicBezTo>
                <a:cubicBezTo>
                  <a:pt x="0" y="21"/>
                  <a:pt x="21" y="0"/>
                  <a:pt x="52" y="0"/>
                </a:cubicBezTo>
                <a:cubicBezTo>
                  <a:pt x="2831" y="0"/>
                  <a:pt x="2831" y="0"/>
                  <a:pt x="2831" y="0"/>
                </a:cubicBezTo>
                <a:cubicBezTo>
                  <a:pt x="2859" y="0"/>
                  <a:pt x="2883" y="21"/>
                  <a:pt x="2883" y="48"/>
                </a:cubicBezTo>
                <a:cubicBezTo>
                  <a:pt x="2883" y="2552"/>
                  <a:pt x="2883" y="2552"/>
                  <a:pt x="2883" y="2552"/>
                </a:cubicBezTo>
                <a:cubicBezTo>
                  <a:pt x="2883" y="2579"/>
                  <a:pt x="2859" y="2604"/>
                  <a:pt x="2831" y="2604"/>
                </a:cubicBezTo>
              </a:path>
            </a:pathLst>
          </a:custGeom>
          <a:solidFill>
            <a:schemeClr val="bg1">
              <a:lumMod val="95000"/>
            </a:schemeClr>
          </a:solidFill>
          <a:ln>
            <a:noFill/>
          </a:ln>
          <a:effectLst/>
        </p:spPr>
        <p:txBody>
          <a:bodyPr wrap="none" anchor="ctr"/>
          <a:lstStyle/>
          <a:p>
            <a:endParaRPr lang="en-GB" sz="1400" dirty="0">
              <a:latin typeface="Roboto" charset="0"/>
              <a:ea typeface="Roboto" charset="0"/>
              <a:cs typeface="Roboto" charset="0"/>
            </a:endParaRPr>
          </a:p>
        </p:txBody>
      </p:sp>
      <p:sp>
        <p:nvSpPr>
          <p:cNvPr id="39" name="Freeform 149">
            <a:extLst>
              <a:ext uri="{FF2B5EF4-FFF2-40B4-BE49-F238E27FC236}">
                <a16:creationId xmlns:a16="http://schemas.microsoft.com/office/drawing/2014/main" xmlns="" id="{0D41BA39-8900-41BB-81DF-B91CA5D54585}"/>
              </a:ext>
            </a:extLst>
          </p:cNvPr>
          <p:cNvSpPr>
            <a:spLocks noChangeArrowheads="1"/>
          </p:cNvSpPr>
          <p:nvPr/>
        </p:nvSpPr>
        <p:spPr bwMode="auto">
          <a:xfrm>
            <a:off x="6100024" y="1901624"/>
            <a:ext cx="2026957" cy="871729"/>
          </a:xfrm>
          <a:custGeom>
            <a:avLst/>
            <a:gdLst>
              <a:gd name="T0" fmla="*/ 162 w 1595"/>
              <a:gd name="T1" fmla="*/ 0 h 1596"/>
              <a:gd name="T2" fmla="*/ 162 w 1595"/>
              <a:gd name="T3" fmla="*/ 0 h 1596"/>
              <a:gd name="T4" fmla="*/ 0 w 1595"/>
              <a:gd name="T5" fmla="*/ 163 h 1596"/>
              <a:gd name="T6" fmla="*/ 0 w 1595"/>
              <a:gd name="T7" fmla="*/ 1595 h 1596"/>
              <a:gd name="T8" fmla="*/ 1594 w 1595"/>
              <a:gd name="T9" fmla="*/ 0 h 1596"/>
              <a:gd name="T10" fmla="*/ 162 w 1595"/>
              <a:gd name="T11" fmla="*/ 0 h 1596"/>
            </a:gdLst>
            <a:ahLst/>
            <a:cxnLst>
              <a:cxn ang="0">
                <a:pos x="T0" y="T1"/>
              </a:cxn>
              <a:cxn ang="0">
                <a:pos x="T2" y="T3"/>
              </a:cxn>
              <a:cxn ang="0">
                <a:pos x="T4" y="T5"/>
              </a:cxn>
              <a:cxn ang="0">
                <a:pos x="T6" y="T7"/>
              </a:cxn>
              <a:cxn ang="0">
                <a:pos x="T8" y="T9"/>
              </a:cxn>
              <a:cxn ang="0">
                <a:pos x="T10" y="T11"/>
              </a:cxn>
            </a:cxnLst>
            <a:rect l="0" t="0" r="r" b="b"/>
            <a:pathLst>
              <a:path w="1595" h="1596">
                <a:moveTo>
                  <a:pt x="162" y="0"/>
                </a:moveTo>
                <a:lnTo>
                  <a:pt x="162" y="0"/>
                </a:lnTo>
                <a:cubicBezTo>
                  <a:pt x="72" y="0"/>
                  <a:pt x="0" y="73"/>
                  <a:pt x="0" y="163"/>
                </a:cubicBezTo>
                <a:cubicBezTo>
                  <a:pt x="0" y="1595"/>
                  <a:pt x="0" y="1595"/>
                  <a:pt x="0" y="1595"/>
                </a:cubicBezTo>
                <a:cubicBezTo>
                  <a:pt x="881" y="1595"/>
                  <a:pt x="1594" y="882"/>
                  <a:pt x="1594" y="0"/>
                </a:cubicBezTo>
                <a:lnTo>
                  <a:pt x="162" y="0"/>
                </a:lnTo>
              </a:path>
            </a:pathLst>
          </a:custGeom>
          <a:solidFill>
            <a:schemeClr val="accent2"/>
          </a:solidFill>
          <a:ln>
            <a:noFill/>
          </a:ln>
          <a:effectLst/>
        </p:spPr>
        <p:txBody>
          <a:bodyPr wrap="none" anchor="ctr"/>
          <a:lstStyle/>
          <a:p>
            <a:endParaRPr lang="en-GB" sz="1400" dirty="0">
              <a:latin typeface="Roboto" charset="0"/>
              <a:ea typeface="Roboto" charset="0"/>
              <a:cs typeface="Roboto" charset="0"/>
            </a:endParaRPr>
          </a:p>
        </p:txBody>
      </p:sp>
      <p:sp>
        <p:nvSpPr>
          <p:cNvPr id="40" name="TextBox 17">
            <a:extLst>
              <a:ext uri="{FF2B5EF4-FFF2-40B4-BE49-F238E27FC236}">
                <a16:creationId xmlns:a16="http://schemas.microsoft.com/office/drawing/2014/main" xmlns="" id="{9DB246A7-AC23-4949-BDAC-01D3FBA5EDA3}"/>
              </a:ext>
            </a:extLst>
          </p:cNvPr>
          <p:cNvSpPr txBox="1"/>
          <p:nvPr/>
        </p:nvSpPr>
        <p:spPr>
          <a:xfrm rot="16200000">
            <a:off x="3928384" y="3899982"/>
            <a:ext cx="4146779" cy="369332"/>
          </a:xfrm>
          <a:prstGeom prst="rect">
            <a:avLst/>
          </a:prstGeom>
          <a:noFill/>
        </p:spPr>
        <p:txBody>
          <a:bodyPr wrap="square" rtlCol="0" anchor="ctr" anchorCtr="0">
            <a:spAutoFit/>
          </a:bodyPr>
          <a:lstStyle/>
          <a:p>
            <a:pPr algn="ctr"/>
            <a:r>
              <a:rPr lang="en-GB" b="1" dirty="0">
                <a:solidFill>
                  <a:srgbClr val="F95C2C"/>
                </a:solidFill>
                <a:latin typeface="+mj-lt"/>
                <a:ea typeface="Roboto" charset="0"/>
                <a:cs typeface="Roboto" charset="0"/>
              </a:rPr>
              <a:t>Necesidad de velocidad</a:t>
            </a:r>
          </a:p>
        </p:txBody>
      </p:sp>
      <p:sp>
        <p:nvSpPr>
          <p:cNvPr id="41" name="Subtitle 2">
            <a:extLst>
              <a:ext uri="{FF2B5EF4-FFF2-40B4-BE49-F238E27FC236}">
                <a16:creationId xmlns:a16="http://schemas.microsoft.com/office/drawing/2014/main" xmlns="" id="{224A1AA7-6A11-473B-A10C-541AC818AAB5}"/>
              </a:ext>
            </a:extLst>
          </p:cNvPr>
          <p:cNvSpPr txBox="1">
            <a:spLocks/>
          </p:cNvSpPr>
          <p:nvPr/>
        </p:nvSpPr>
        <p:spPr>
          <a:xfrm>
            <a:off x="6181841" y="1952991"/>
            <a:ext cx="5025835" cy="26351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65"/>
              </a:lnSpc>
            </a:pPr>
            <a:endParaRPr lang="en-US" sz="1600" dirty="0">
              <a:solidFill>
                <a:schemeClr val="tx2">
                  <a:lumMod val="75000"/>
                </a:schemeClr>
              </a:solidFill>
            </a:endParaRPr>
          </a:p>
        </p:txBody>
      </p:sp>
      <p:sp>
        <p:nvSpPr>
          <p:cNvPr id="42" name="Subtitle 2">
            <a:extLst>
              <a:ext uri="{FF2B5EF4-FFF2-40B4-BE49-F238E27FC236}">
                <a16:creationId xmlns:a16="http://schemas.microsoft.com/office/drawing/2014/main" xmlns="" id="{340F04BB-594E-439D-BD3F-DB6DF8F7DA2B}"/>
              </a:ext>
            </a:extLst>
          </p:cNvPr>
          <p:cNvSpPr txBox="1">
            <a:spLocks/>
          </p:cNvSpPr>
          <p:nvPr/>
        </p:nvSpPr>
        <p:spPr>
          <a:xfrm>
            <a:off x="6533976" y="2807101"/>
            <a:ext cx="5330061"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rPr>
              <a:t>En cuanto a la agilización de los procesos, dentro de las organizaciones de alto rendimiento -las que están de acuerdo en que salieron mejor paradas como resultado de la crisis-, un mayor número de encuestados (81%) cree que los procesos empresariales se benefician de la adaptación, ya que la crisis pone de manifiesto los puntos débiles y fuertes, que los que creen que los procesos empresariales se resienten porque se adoptan procesos no probados como respuesta a las limitaciones de tiempo (70%). Del mismo modo, los equipos eran un 11% más propensos a aumentar su eficacia en respuesta a la crisis debido al reto</a:t>
            </a:r>
            <a:endParaRPr lang="en-GB" sz="2000" dirty="0">
              <a:solidFill>
                <a:srgbClr val="245473"/>
              </a:solidFill>
              <a:latin typeface="+mj-lt"/>
              <a:ea typeface="Lato" charset="0"/>
              <a:cs typeface="Lato" charset="0"/>
            </a:endParaRPr>
          </a:p>
        </p:txBody>
      </p:sp>
      <p:sp>
        <p:nvSpPr>
          <p:cNvPr id="43" name="TextBox 24">
            <a:extLst>
              <a:ext uri="{FF2B5EF4-FFF2-40B4-BE49-F238E27FC236}">
                <a16:creationId xmlns:a16="http://schemas.microsoft.com/office/drawing/2014/main" xmlns="" id="{95EA1618-9A86-4D51-B106-49B1A59E088D}"/>
              </a:ext>
            </a:extLst>
          </p:cNvPr>
          <p:cNvSpPr txBox="1"/>
          <p:nvPr/>
        </p:nvSpPr>
        <p:spPr>
          <a:xfrm>
            <a:off x="5958510" y="2070154"/>
            <a:ext cx="757008" cy="461665"/>
          </a:xfrm>
          <a:prstGeom prst="rect">
            <a:avLst/>
          </a:prstGeom>
          <a:noFill/>
        </p:spPr>
        <p:txBody>
          <a:bodyPr wrap="square" rtlCol="0" anchor="ctr" anchorCtr="0">
            <a:spAutoFit/>
          </a:bodyPr>
          <a:lstStyle/>
          <a:p>
            <a:pPr algn="ctr"/>
            <a:r>
              <a:rPr lang="en-GB" sz="2400" b="1" dirty="0">
                <a:solidFill>
                  <a:schemeClr val="bg1"/>
                </a:solidFill>
                <a:latin typeface="Roboto" charset="0"/>
                <a:ea typeface="Roboto" charset="0"/>
                <a:cs typeface="Roboto" charset="0"/>
              </a:rPr>
              <a:t>02</a:t>
            </a:r>
          </a:p>
        </p:txBody>
      </p:sp>
      <p:sp>
        <p:nvSpPr>
          <p:cNvPr id="5" name="TextBox 4">
            <a:extLst>
              <a:ext uri="{FF2B5EF4-FFF2-40B4-BE49-F238E27FC236}">
                <a16:creationId xmlns:a16="http://schemas.microsoft.com/office/drawing/2014/main" xmlns="" id="{BA5716C4-5189-4A1E-A62B-C754120DB33A}"/>
              </a:ext>
            </a:extLst>
          </p:cNvPr>
          <p:cNvSpPr txBox="1"/>
          <p:nvPr/>
        </p:nvSpPr>
        <p:spPr>
          <a:xfrm>
            <a:off x="8045460" y="1984495"/>
            <a:ext cx="4305441" cy="984885"/>
          </a:xfrm>
          <a:prstGeom prst="rect">
            <a:avLst/>
          </a:prstGeom>
          <a:noFill/>
        </p:spPr>
        <p:txBody>
          <a:bodyPr wrap="square" rtlCol="0">
            <a:spAutoFit/>
          </a:bodyPr>
          <a:lstStyle/>
          <a:p>
            <a:r>
              <a:rPr lang="en-GB" sz="2000" b="1" dirty="0">
                <a:solidFill>
                  <a:srgbClr val="F95C2C"/>
                </a:solidFill>
                <a:latin typeface="+mj-lt"/>
                <a:ea typeface="Lato" charset="0"/>
                <a:cs typeface="Lato" charset="0"/>
              </a:rPr>
              <a:t>Mayor rapidez en la toma de decisiones y </a:t>
            </a:r>
            <a:br>
              <a:rPr lang="en-GB" sz="2000" b="1" dirty="0">
                <a:solidFill>
                  <a:srgbClr val="F95C2C"/>
                </a:solidFill>
                <a:latin typeface="+mj-lt"/>
                <a:ea typeface="Lato" charset="0"/>
                <a:cs typeface="Lato" charset="0"/>
              </a:rPr>
            </a:br>
            <a:r>
              <a:rPr lang="en-GB" sz="2000" b="1" dirty="0">
                <a:solidFill>
                  <a:srgbClr val="F95C2C"/>
                </a:solidFill>
                <a:latin typeface="+mj-lt"/>
                <a:ea typeface="Lato" charset="0"/>
                <a:cs typeface="Lato" charset="0"/>
              </a:rPr>
              <a:t>ejecución de los procesos existentes</a:t>
            </a:r>
            <a:endParaRPr lang="en-US" sz="2000" dirty="0">
              <a:solidFill>
                <a:srgbClr val="F95C2C"/>
              </a:solidFill>
            </a:endParaRPr>
          </a:p>
          <a:p>
            <a:endParaRPr lang="en-IE" dirty="0"/>
          </a:p>
        </p:txBody>
      </p:sp>
    </p:spTree>
    <p:extLst>
      <p:ext uri="{BB962C8B-B14F-4D97-AF65-F5344CB8AC3E}">
        <p14:creationId xmlns:p14="http://schemas.microsoft.com/office/powerpoint/2010/main" val="416734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45806" y="459400"/>
            <a:ext cx="8852375" cy="697353"/>
          </a:xfrm>
        </p:spPr>
        <p:txBody>
          <a:bodyPr>
            <a:noAutofit/>
          </a:bodyPr>
          <a:lstStyle/>
          <a:p>
            <a:r>
              <a:rPr lang="en-GB" dirty="0"/>
              <a:t>Aprender de la crisis: Aplicando las lecciones del Modo Crisis (cont.)</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3653284" y="665160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Brightline Initiative en colaboración con Quartz Insights 2018</a:t>
            </a:r>
          </a:p>
        </p:txBody>
      </p:sp>
      <p:sp>
        <p:nvSpPr>
          <p:cNvPr id="22" name="Freeform 148">
            <a:extLst>
              <a:ext uri="{FF2B5EF4-FFF2-40B4-BE49-F238E27FC236}">
                <a16:creationId xmlns:a16="http://schemas.microsoft.com/office/drawing/2014/main" xmlns="" id="{E36CE1A6-34CA-443B-A89B-ECF78569B1F1}"/>
              </a:ext>
            </a:extLst>
          </p:cNvPr>
          <p:cNvSpPr>
            <a:spLocks noChangeArrowheads="1"/>
          </p:cNvSpPr>
          <p:nvPr/>
        </p:nvSpPr>
        <p:spPr bwMode="auto">
          <a:xfrm>
            <a:off x="315344" y="1926062"/>
            <a:ext cx="5545722" cy="4566929"/>
          </a:xfrm>
          <a:custGeom>
            <a:avLst/>
            <a:gdLst>
              <a:gd name="T0" fmla="*/ 2831 w 2884"/>
              <a:gd name="T1" fmla="*/ 2604 h 2605"/>
              <a:gd name="T2" fmla="*/ 2831 w 2884"/>
              <a:gd name="T3" fmla="*/ 2604 h 2605"/>
              <a:gd name="T4" fmla="*/ 52 w 2884"/>
              <a:gd name="T5" fmla="*/ 2604 h 2605"/>
              <a:gd name="T6" fmla="*/ 0 w 2884"/>
              <a:gd name="T7" fmla="*/ 2552 h 2605"/>
              <a:gd name="T8" fmla="*/ 0 w 2884"/>
              <a:gd name="T9" fmla="*/ 48 h 2605"/>
              <a:gd name="T10" fmla="*/ 52 w 2884"/>
              <a:gd name="T11" fmla="*/ 0 h 2605"/>
              <a:gd name="T12" fmla="*/ 2831 w 2884"/>
              <a:gd name="T13" fmla="*/ 0 h 2605"/>
              <a:gd name="T14" fmla="*/ 2883 w 2884"/>
              <a:gd name="T15" fmla="*/ 48 h 2605"/>
              <a:gd name="T16" fmla="*/ 2883 w 2884"/>
              <a:gd name="T17" fmla="*/ 2552 h 2605"/>
              <a:gd name="T18" fmla="*/ 2831 w 2884"/>
              <a:gd name="T19" fmla="*/ 2604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4" h="2605">
                <a:moveTo>
                  <a:pt x="2831" y="2604"/>
                </a:moveTo>
                <a:lnTo>
                  <a:pt x="2831" y="2604"/>
                </a:lnTo>
                <a:cubicBezTo>
                  <a:pt x="52" y="2604"/>
                  <a:pt x="52" y="2604"/>
                  <a:pt x="52" y="2604"/>
                </a:cubicBezTo>
                <a:cubicBezTo>
                  <a:pt x="21" y="2604"/>
                  <a:pt x="0" y="2579"/>
                  <a:pt x="0" y="2552"/>
                </a:cubicBezTo>
                <a:cubicBezTo>
                  <a:pt x="0" y="48"/>
                  <a:pt x="0" y="48"/>
                  <a:pt x="0" y="48"/>
                </a:cubicBezTo>
                <a:cubicBezTo>
                  <a:pt x="0" y="21"/>
                  <a:pt x="21" y="0"/>
                  <a:pt x="52" y="0"/>
                </a:cubicBezTo>
                <a:cubicBezTo>
                  <a:pt x="2831" y="0"/>
                  <a:pt x="2831" y="0"/>
                  <a:pt x="2831" y="0"/>
                </a:cubicBezTo>
                <a:cubicBezTo>
                  <a:pt x="2859" y="0"/>
                  <a:pt x="2883" y="21"/>
                  <a:pt x="2883" y="48"/>
                </a:cubicBezTo>
                <a:cubicBezTo>
                  <a:pt x="2883" y="2552"/>
                  <a:pt x="2883" y="2552"/>
                  <a:pt x="2883" y="2552"/>
                </a:cubicBezTo>
                <a:cubicBezTo>
                  <a:pt x="2883" y="2579"/>
                  <a:pt x="2859" y="2604"/>
                  <a:pt x="2831" y="2604"/>
                </a:cubicBezTo>
              </a:path>
            </a:pathLst>
          </a:custGeom>
          <a:solidFill>
            <a:schemeClr val="bg1">
              <a:lumMod val="95000"/>
            </a:schemeClr>
          </a:solidFill>
          <a:ln>
            <a:noFill/>
          </a:ln>
          <a:effectLst/>
        </p:spPr>
        <p:txBody>
          <a:bodyPr wrap="none" anchor="ctr"/>
          <a:lstStyle/>
          <a:p>
            <a:endParaRPr lang="en-GB" sz="1400" dirty="0">
              <a:latin typeface="Roboto" charset="0"/>
              <a:ea typeface="Roboto" charset="0"/>
              <a:cs typeface="Roboto" charset="0"/>
            </a:endParaRPr>
          </a:p>
        </p:txBody>
      </p:sp>
      <p:sp>
        <p:nvSpPr>
          <p:cNvPr id="23" name="Freeform 149">
            <a:extLst>
              <a:ext uri="{FF2B5EF4-FFF2-40B4-BE49-F238E27FC236}">
                <a16:creationId xmlns:a16="http://schemas.microsoft.com/office/drawing/2014/main" xmlns="" id="{00445977-4B7E-4F07-96BA-CE5FE0CD1165}"/>
              </a:ext>
            </a:extLst>
          </p:cNvPr>
          <p:cNvSpPr>
            <a:spLocks noChangeArrowheads="1"/>
          </p:cNvSpPr>
          <p:nvPr/>
        </p:nvSpPr>
        <p:spPr bwMode="auto">
          <a:xfrm>
            <a:off x="311814" y="1953151"/>
            <a:ext cx="1550179" cy="766340"/>
          </a:xfrm>
          <a:custGeom>
            <a:avLst/>
            <a:gdLst>
              <a:gd name="T0" fmla="*/ 162 w 1595"/>
              <a:gd name="T1" fmla="*/ 0 h 1596"/>
              <a:gd name="T2" fmla="*/ 162 w 1595"/>
              <a:gd name="T3" fmla="*/ 0 h 1596"/>
              <a:gd name="T4" fmla="*/ 0 w 1595"/>
              <a:gd name="T5" fmla="*/ 163 h 1596"/>
              <a:gd name="T6" fmla="*/ 0 w 1595"/>
              <a:gd name="T7" fmla="*/ 1595 h 1596"/>
              <a:gd name="T8" fmla="*/ 1594 w 1595"/>
              <a:gd name="T9" fmla="*/ 0 h 1596"/>
              <a:gd name="T10" fmla="*/ 162 w 1595"/>
              <a:gd name="T11" fmla="*/ 0 h 1596"/>
            </a:gdLst>
            <a:ahLst/>
            <a:cxnLst>
              <a:cxn ang="0">
                <a:pos x="T0" y="T1"/>
              </a:cxn>
              <a:cxn ang="0">
                <a:pos x="T2" y="T3"/>
              </a:cxn>
              <a:cxn ang="0">
                <a:pos x="T4" y="T5"/>
              </a:cxn>
              <a:cxn ang="0">
                <a:pos x="T6" y="T7"/>
              </a:cxn>
              <a:cxn ang="0">
                <a:pos x="T8" y="T9"/>
              </a:cxn>
              <a:cxn ang="0">
                <a:pos x="T10" y="T11"/>
              </a:cxn>
            </a:cxnLst>
            <a:rect l="0" t="0" r="r" b="b"/>
            <a:pathLst>
              <a:path w="1595" h="1596">
                <a:moveTo>
                  <a:pt x="162" y="0"/>
                </a:moveTo>
                <a:lnTo>
                  <a:pt x="162" y="0"/>
                </a:lnTo>
                <a:cubicBezTo>
                  <a:pt x="72" y="0"/>
                  <a:pt x="0" y="73"/>
                  <a:pt x="0" y="163"/>
                </a:cubicBezTo>
                <a:cubicBezTo>
                  <a:pt x="0" y="1595"/>
                  <a:pt x="0" y="1595"/>
                  <a:pt x="0" y="1595"/>
                </a:cubicBezTo>
                <a:cubicBezTo>
                  <a:pt x="881" y="1595"/>
                  <a:pt x="1594" y="882"/>
                  <a:pt x="1594" y="0"/>
                </a:cubicBezTo>
                <a:lnTo>
                  <a:pt x="162" y="0"/>
                </a:lnTo>
              </a:path>
            </a:pathLst>
          </a:custGeom>
          <a:solidFill>
            <a:srgbClr val="00B050"/>
          </a:solidFill>
          <a:ln>
            <a:noFill/>
          </a:ln>
          <a:effectLst/>
        </p:spPr>
        <p:txBody>
          <a:bodyPr wrap="none" anchor="ctr"/>
          <a:lstStyle/>
          <a:p>
            <a:endParaRPr lang="en-GB" sz="1400" dirty="0">
              <a:latin typeface="Roboto" charset="0"/>
              <a:ea typeface="Roboto" charset="0"/>
              <a:cs typeface="Roboto" charset="0"/>
            </a:endParaRPr>
          </a:p>
        </p:txBody>
      </p:sp>
      <p:sp>
        <p:nvSpPr>
          <p:cNvPr id="24" name="TextBox 17">
            <a:extLst>
              <a:ext uri="{FF2B5EF4-FFF2-40B4-BE49-F238E27FC236}">
                <a16:creationId xmlns:a16="http://schemas.microsoft.com/office/drawing/2014/main" xmlns="" id="{E65A818C-FDEE-44D3-A5C8-867F4341888F}"/>
              </a:ext>
            </a:extLst>
          </p:cNvPr>
          <p:cNvSpPr txBox="1"/>
          <p:nvPr/>
        </p:nvSpPr>
        <p:spPr>
          <a:xfrm rot="16200000">
            <a:off x="-1914198" y="3845563"/>
            <a:ext cx="4146779" cy="307777"/>
          </a:xfrm>
          <a:prstGeom prst="rect">
            <a:avLst/>
          </a:prstGeom>
          <a:noFill/>
        </p:spPr>
        <p:txBody>
          <a:bodyPr wrap="square" rtlCol="0" anchor="ctr" anchorCtr="0">
            <a:spAutoFit/>
          </a:bodyPr>
          <a:lstStyle/>
          <a:p>
            <a:pPr algn="ctr"/>
            <a:r>
              <a:rPr lang="en-GB" sz="1400" b="1" dirty="0">
                <a:solidFill>
                  <a:srgbClr val="00B050"/>
                </a:solidFill>
                <a:latin typeface="Roboto" charset="0"/>
                <a:ea typeface="Roboto" charset="0"/>
                <a:cs typeface="Roboto" charset="0"/>
              </a:rPr>
              <a:t>Poder para el pueblo</a:t>
            </a:r>
          </a:p>
        </p:txBody>
      </p:sp>
      <p:sp>
        <p:nvSpPr>
          <p:cNvPr id="27" name="Subtitle 2">
            <a:extLst>
              <a:ext uri="{FF2B5EF4-FFF2-40B4-BE49-F238E27FC236}">
                <a16:creationId xmlns:a16="http://schemas.microsoft.com/office/drawing/2014/main" xmlns="" id="{27C38862-9CC6-4EA5-8397-9CAB078218B2}"/>
              </a:ext>
            </a:extLst>
          </p:cNvPr>
          <p:cNvSpPr txBox="1">
            <a:spLocks/>
          </p:cNvSpPr>
          <p:nvPr/>
        </p:nvSpPr>
        <p:spPr>
          <a:xfrm>
            <a:off x="1005241" y="1982627"/>
            <a:ext cx="4464330" cy="4517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b="1" dirty="0">
                <a:solidFill>
                  <a:srgbClr val="00B050"/>
                </a:solidFill>
                <a:latin typeface="+mj-lt"/>
                <a:ea typeface="Lato" charset="0"/>
                <a:cs typeface="Lato" charset="0"/>
              </a:rPr>
              <a:t>Capacitar a los empleados clave</a:t>
            </a:r>
          </a:p>
        </p:txBody>
      </p:sp>
      <p:sp>
        <p:nvSpPr>
          <p:cNvPr id="28" name="Subtitle 2">
            <a:extLst>
              <a:ext uri="{FF2B5EF4-FFF2-40B4-BE49-F238E27FC236}">
                <a16:creationId xmlns:a16="http://schemas.microsoft.com/office/drawing/2014/main" xmlns="" id="{5EC59DCF-9D02-46DC-B679-0F7F8AD2AEFC}"/>
              </a:ext>
            </a:extLst>
          </p:cNvPr>
          <p:cNvSpPr txBox="1">
            <a:spLocks/>
          </p:cNvSpPr>
          <p:nvPr/>
        </p:nvSpPr>
        <p:spPr>
          <a:xfrm>
            <a:off x="864484" y="2435390"/>
            <a:ext cx="5156490" cy="408347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rPr>
              <a:t>En cuanto a la potenciación de los equipos de crisis, las limitaciones de las crisis hicieron que los empleados de las organizaciones que eran capaces de lograr mejores resultados durante una crisis desarrollaran habilidades más allá de sus funciones diarias (77%), aunque se esforzaron en realizar tareas fuera de su experiencia (73%). Las organizaciones de alto rendimiento creen que las crisis descubren a los líderes con talento de entre las filas de la organización, lo que les permite avanzar (75%). Además, aunque el espíritu del Modo Crisis es bueno en el momento, es necesario un claro sentido de dirección y urgencia para la sostenibilidad a largo plazo.</a:t>
            </a:r>
            <a:endParaRPr lang="en-GB" sz="2000" dirty="0">
              <a:solidFill>
                <a:srgbClr val="245473"/>
              </a:solidFill>
              <a:latin typeface="+mj-lt"/>
              <a:ea typeface="Lato" charset="0"/>
              <a:cs typeface="Lato" charset="0"/>
            </a:endParaRPr>
          </a:p>
        </p:txBody>
      </p:sp>
      <p:sp>
        <p:nvSpPr>
          <p:cNvPr id="31" name="TextBox 24">
            <a:extLst>
              <a:ext uri="{FF2B5EF4-FFF2-40B4-BE49-F238E27FC236}">
                <a16:creationId xmlns:a16="http://schemas.microsoft.com/office/drawing/2014/main" xmlns="" id="{BB61B264-D519-44B2-812D-62E264C6DDD7}"/>
              </a:ext>
            </a:extLst>
          </p:cNvPr>
          <p:cNvSpPr txBox="1"/>
          <p:nvPr/>
        </p:nvSpPr>
        <p:spPr>
          <a:xfrm>
            <a:off x="333339" y="1991100"/>
            <a:ext cx="530388" cy="461665"/>
          </a:xfrm>
          <a:prstGeom prst="rect">
            <a:avLst/>
          </a:prstGeom>
          <a:noFill/>
        </p:spPr>
        <p:txBody>
          <a:bodyPr wrap="square" rtlCol="0" anchor="ctr" anchorCtr="0">
            <a:spAutoFit/>
          </a:bodyPr>
          <a:lstStyle/>
          <a:p>
            <a:pPr algn="ctr"/>
            <a:r>
              <a:rPr lang="en-GB" sz="2400" b="1" dirty="0">
                <a:solidFill>
                  <a:schemeClr val="bg1"/>
                </a:solidFill>
                <a:latin typeface="Roboto" charset="0"/>
                <a:ea typeface="Roboto" charset="0"/>
                <a:cs typeface="Roboto" charset="0"/>
              </a:rPr>
              <a:t>03</a:t>
            </a:r>
          </a:p>
        </p:txBody>
      </p:sp>
      <p:sp>
        <p:nvSpPr>
          <p:cNvPr id="38" name="Freeform 148">
            <a:extLst>
              <a:ext uri="{FF2B5EF4-FFF2-40B4-BE49-F238E27FC236}">
                <a16:creationId xmlns:a16="http://schemas.microsoft.com/office/drawing/2014/main" xmlns="" id="{556974A5-13ED-4986-B886-9A88872920B2}"/>
              </a:ext>
            </a:extLst>
          </p:cNvPr>
          <p:cNvSpPr>
            <a:spLocks noChangeArrowheads="1"/>
          </p:cNvSpPr>
          <p:nvPr/>
        </p:nvSpPr>
        <p:spPr bwMode="auto">
          <a:xfrm>
            <a:off x="6181841" y="1901624"/>
            <a:ext cx="5900254" cy="4496976"/>
          </a:xfrm>
          <a:custGeom>
            <a:avLst/>
            <a:gdLst>
              <a:gd name="T0" fmla="*/ 2831 w 2884"/>
              <a:gd name="T1" fmla="*/ 2604 h 2605"/>
              <a:gd name="T2" fmla="*/ 2831 w 2884"/>
              <a:gd name="T3" fmla="*/ 2604 h 2605"/>
              <a:gd name="T4" fmla="*/ 52 w 2884"/>
              <a:gd name="T5" fmla="*/ 2604 h 2605"/>
              <a:gd name="T6" fmla="*/ 0 w 2884"/>
              <a:gd name="T7" fmla="*/ 2552 h 2605"/>
              <a:gd name="T8" fmla="*/ 0 w 2884"/>
              <a:gd name="T9" fmla="*/ 48 h 2605"/>
              <a:gd name="T10" fmla="*/ 52 w 2884"/>
              <a:gd name="T11" fmla="*/ 0 h 2605"/>
              <a:gd name="T12" fmla="*/ 2831 w 2884"/>
              <a:gd name="T13" fmla="*/ 0 h 2605"/>
              <a:gd name="T14" fmla="*/ 2883 w 2884"/>
              <a:gd name="T15" fmla="*/ 48 h 2605"/>
              <a:gd name="T16" fmla="*/ 2883 w 2884"/>
              <a:gd name="T17" fmla="*/ 2552 h 2605"/>
              <a:gd name="T18" fmla="*/ 2831 w 2884"/>
              <a:gd name="T19" fmla="*/ 2604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4" h="2605">
                <a:moveTo>
                  <a:pt x="2831" y="2604"/>
                </a:moveTo>
                <a:lnTo>
                  <a:pt x="2831" y="2604"/>
                </a:lnTo>
                <a:cubicBezTo>
                  <a:pt x="52" y="2604"/>
                  <a:pt x="52" y="2604"/>
                  <a:pt x="52" y="2604"/>
                </a:cubicBezTo>
                <a:cubicBezTo>
                  <a:pt x="21" y="2604"/>
                  <a:pt x="0" y="2579"/>
                  <a:pt x="0" y="2552"/>
                </a:cubicBezTo>
                <a:cubicBezTo>
                  <a:pt x="0" y="48"/>
                  <a:pt x="0" y="48"/>
                  <a:pt x="0" y="48"/>
                </a:cubicBezTo>
                <a:cubicBezTo>
                  <a:pt x="0" y="21"/>
                  <a:pt x="21" y="0"/>
                  <a:pt x="52" y="0"/>
                </a:cubicBezTo>
                <a:cubicBezTo>
                  <a:pt x="2831" y="0"/>
                  <a:pt x="2831" y="0"/>
                  <a:pt x="2831" y="0"/>
                </a:cubicBezTo>
                <a:cubicBezTo>
                  <a:pt x="2859" y="0"/>
                  <a:pt x="2883" y="21"/>
                  <a:pt x="2883" y="48"/>
                </a:cubicBezTo>
                <a:cubicBezTo>
                  <a:pt x="2883" y="2552"/>
                  <a:pt x="2883" y="2552"/>
                  <a:pt x="2883" y="2552"/>
                </a:cubicBezTo>
                <a:cubicBezTo>
                  <a:pt x="2883" y="2579"/>
                  <a:pt x="2859" y="2604"/>
                  <a:pt x="2831" y="2604"/>
                </a:cubicBezTo>
              </a:path>
            </a:pathLst>
          </a:custGeom>
          <a:solidFill>
            <a:schemeClr val="bg1">
              <a:lumMod val="95000"/>
            </a:schemeClr>
          </a:solidFill>
          <a:ln>
            <a:noFill/>
          </a:ln>
          <a:effectLst/>
        </p:spPr>
        <p:txBody>
          <a:bodyPr wrap="none" anchor="ctr"/>
          <a:lstStyle/>
          <a:p>
            <a:endParaRPr lang="en-GB" sz="1400" dirty="0">
              <a:latin typeface="Roboto" charset="0"/>
              <a:ea typeface="Roboto" charset="0"/>
              <a:cs typeface="Roboto" charset="0"/>
            </a:endParaRPr>
          </a:p>
        </p:txBody>
      </p:sp>
      <p:sp>
        <p:nvSpPr>
          <p:cNvPr id="39" name="Freeform 149">
            <a:extLst>
              <a:ext uri="{FF2B5EF4-FFF2-40B4-BE49-F238E27FC236}">
                <a16:creationId xmlns:a16="http://schemas.microsoft.com/office/drawing/2014/main" xmlns="" id="{0D41BA39-8900-41BB-81DF-B91CA5D54585}"/>
              </a:ext>
            </a:extLst>
          </p:cNvPr>
          <p:cNvSpPr>
            <a:spLocks noChangeArrowheads="1"/>
          </p:cNvSpPr>
          <p:nvPr/>
        </p:nvSpPr>
        <p:spPr bwMode="auto">
          <a:xfrm>
            <a:off x="6100024" y="1901624"/>
            <a:ext cx="2026957" cy="871729"/>
          </a:xfrm>
          <a:custGeom>
            <a:avLst/>
            <a:gdLst>
              <a:gd name="T0" fmla="*/ 162 w 1595"/>
              <a:gd name="T1" fmla="*/ 0 h 1596"/>
              <a:gd name="T2" fmla="*/ 162 w 1595"/>
              <a:gd name="T3" fmla="*/ 0 h 1596"/>
              <a:gd name="T4" fmla="*/ 0 w 1595"/>
              <a:gd name="T5" fmla="*/ 163 h 1596"/>
              <a:gd name="T6" fmla="*/ 0 w 1595"/>
              <a:gd name="T7" fmla="*/ 1595 h 1596"/>
              <a:gd name="T8" fmla="*/ 1594 w 1595"/>
              <a:gd name="T9" fmla="*/ 0 h 1596"/>
              <a:gd name="T10" fmla="*/ 162 w 1595"/>
              <a:gd name="T11" fmla="*/ 0 h 1596"/>
            </a:gdLst>
            <a:ahLst/>
            <a:cxnLst>
              <a:cxn ang="0">
                <a:pos x="T0" y="T1"/>
              </a:cxn>
              <a:cxn ang="0">
                <a:pos x="T2" y="T3"/>
              </a:cxn>
              <a:cxn ang="0">
                <a:pos x="T4" y="T5"/>
              </a:cxn>
              <a:cxn ang="0">
                <a:pos x="T6" y="T7"/>
              </a:cxn>
              <a:cxn ang="0">
                <a:pos x="T8" y="T9"/>
              </a:cxn>
              <a:cxn ang="0">
                <a:pos x="T10" y="T11"/>
              </a:cxn>
            </a:cxnLst>
            <a:rect l="0" t="0" r="r" b="b"/>
            <a:pathLst>
              <a:path w="1595" h="1596">
                <a:moveTo>
                  <a:pt x="162" y="0"/>
                </a:moveTo>
                <a:lnTo>
                  <a:pt x="162" y="0"/>
                </a:lnTo>
                <a:cubicBezTo>
                  <a:pt x="72" y="0"/>
                  <a:pt x="0" y="73"/>
                  <a:pt x="0" y="163"/>
                </a:cubicBezTo>
                <a:cubicBezTo>
                  <a:pt x="0" y="1595"/>
                  <a:pt x="0" y="1595"/>
                  <a:pt x="0" y="1595"/>
                </a:cubicBezTo>
                <a:cubicBezTo>
                  <a:pt x="881" y="1595"/>
                  <a:pt x="1594" y="882"/>
                  <a:pt x="1594" y="0"/>
                </a:cubicBezTo>
                <a:lnTo>
                  <a:pt x="162" y="0"/>
                </a:lnTo>
              </a:path>
            </a:pathLst>
          </a:custGeom>
          <a:solidFill>
            <a:srgbClr val="FFC000"/>
          </a:solidFill>
          <a:ln>
            <a:noFill/>
          </a:ln>
          <a:effectLst/>
        </p:spPr>
        <p:txBody>
          <a:bodyPr wrap="none" anchor="ctr"/>
          <a:lstStyle/>
          <a:p>
            <a:endParaRPr lang="en-GB" sz="1400" dirty="0">
              <a:latin typeface="Roboto" charset="0"/>
              <a:ea typeface="Roboto" charset="0"/>
              <a:cs typeface="Roboto" charset="0"/>
            </a:endParaRPr>
          </a:p>
        </p:txBody>
      </p:sp>
      <p:sp>
        <p:nvSpPr>
          <p:cNvPr id="40" name="TextBox 17">
            <a:extLst>
              <a:ext uri="{FF2B5EF4-FFF2-40B4-BE49-F238E27FC236}">
                <a16:creationId xmlns:a16="http://schemas.microsoft.com/office/drawing/2014/main" xmlns="" id="{9DB246A7-AC23-4949-BDAC-01D3FBA5EDA3}"/>
              </a:ext>
            </a:extLst>
          </p:cNvPr>
          <p:cNvSpPr txBox="1"/>
          <p:nvPr/>
        </p:nvSpPr>
        <p:spPr>
          <a:xfrm rot="16200000">
            <a:off x="3963950" y="4582208"/>
            <a:ext cx="4146779" cy="369332"/>
          </a:xfrm>
          <a:prstGeom prst="rect">
            <a:avLst/>
          </a:prstGeom>
          <a:noFill/>
        </p:spPr>
        <p:txBody>
          <a:bodyPr wrap="square" rtlCol="0" anchor="ctr" anchorCtr="0">
            <a:spAutoFit/>
          </a:bodyPr>
          <a:lstStyle/>
          <a:p>
            <a:pPr algn="ctr"/>
            <a:r>
              <a:rPr lang="en-GB" b="1" dirty="0">
                <a:solidFill>
                  <a:srgbClr val="FFC000"/>
                </a:solidFill>
                <a:latin typeface="+mj-lt"/>
                <a:ea typeface="Roboto" charset="0"/>
                <a:cs typeface="Roboto" charset="0"/>
              </a:rPr>
              <a:t>Comprometerse con la comunicación</a:t>
            </a:r>
          </a:p>
        </p:txBody>
      </p:sp>
      <p:sp>
        <p:nvSpPr>
          <p:cNvPr id="41" name="Subtitle 2">
            <a:extLst>
              <a:ext uri="{FF2B5EF4-FFF2-40B4-BE49-F238E27FC236}">
                <a16:creationId xmlns:a16="http://schemas.microsoft.com/office/drawing/2014/main" xmlns="" id="{224A1AA7-6A11-473B-A10C-541AC818AAB5}"/>
              </a:ext>
            </a:extLst>
          </p:cNvPr>
          <p:cNvSpPr txBox="1">
            <a:spLocks/>
          </p:cNvSpPr>
          <p:nvPr/>
        </p:nvSpPr>
        <p:spPr>
          <a:xfrm>
            <a:off x="6181841" y="1952991"/>
            <a:ext cx="5025835" cy="26351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65"/>
              </a:lnSpc>
            </a:pPr>
            <a:endParaRPr lang="en-US" sz="1600" dirty="0">
              <a:solidFill>
                <a:schemeClr val="tx2">
                  <a:lumMod val="75000"/>
                </a:schemeClr>
              </a:solidFill>
            </a:endParaRPr>
          </a:p>
        </p:txBody>
      </p:sp>
      <p:sp>
        <p:nvSpPr>
          <p:cNvPr id="43" name="TextBox 24">
            <a:extLst>
              <a:ext uri="{FF2B5EF4-FFF2-40B4-BE49-F238E27FC236}">
                <a16:creationId xmlns:a16="http://schemas.microsoft.com/office/drawing/2014/main" xmlns="" id="{95EA1618-9A86-4D51-B106-49B1A59E088D}"/>
              </a:ext>
            </a:extLst>
          </p:cNvPr>
          <p:cNvSpPr txBox="1"/>
          <p:nvPr/>
        </p:nvSpPr>
        <p:spPr>
          <a:xfrm>
            <a:off x="5958510" y="2070154"/>
            <a:ext cx="757008" cy="461665"/>
          </a:xfrm>
          <a:prstGeom prst="rect">
            <a:avLst/>
          </a:prstGeom>
          <a:noFill/>
        </p:spPr>
        <p:txBody>
          <a:bodyPr wrap="square" rtlCol="0" anchor="ctr" anchorCtr="0">
            <a:spAutoFit/>
          </a:bodyPr>
          <a:lstStyle/>
          <a:p>
            <a:pPr algn="ctr"/>
            <a:r>
              <a:rPr lang="en-GB" sz="2400" b="1" dirty="0">
                <a:solidFill>
                  <a:schemeClr val="bg1"/>
                </a:solidFill>
                <a:latin typeface="Roboto" charset="0"/>
                <a:ea typeface="Roboto" charset="0"/>
                <a:cs typeface="Roboto" charset="0"/>
              </a:rPr>
              <a:t>04</a:t>
            </a:r>
          </a:p>
        </p:txBody>
      </p:sp>
      <p:sp>
        <p:nvSpPr>
          <p:cNvPr id="5" name="TextBox 4">
            <a:extLst>
              <a:ext uri="{FF2B5EF4-FFF2-40B4-BE49-F238E27FC236}">
                <a16:creationId xmlns:a16="http://schemas.microsoft.com/office/drawing/2014/main" xmlns="" id="{BA5716C4-5189-4A1E-A62B-C754120DB33A}"/>
              </a:ext>
            </a:extLst>
          </p:cNvPr>
          <p:cNvSpPr txBox="1"/>
          <p:nvPr/>
        </p:nvSpPr>
        <p:spPr>
          <a:xfrm>
            <a:off x="8045460" y="1984495"/>
            <a:ext cx="4305441" cy="738664"/>
          </a:xfrm>
          <a:prstGeom prst="rect">
            <a:avLst/>
          </a:prstGeom>
          <a:noFill/>
        </p:spPr>
        <p:txBody>
          <a:bodyPr wrap="square" rtlCol="0">
            <a:spAutoFit/>
          </a:bodyPr>
          <a:lstStyle/>
          <a:p>
            <a:r>
              <a:rPr lang="en-IE" sz="2400" b="1" dirty="0">
                <a:solidFill>
                  <a:srgbClr val="FFC000"/>
                </a:solidFill>
                <a:latin typeface="+mj-lt"/>
                <a:ea typeface="Lato" charset="0"/>
                <a:cs typeface="Lato" charset="0"/>
              </a:rPr>
              <a:t>Mantener a los equipos informados</a:t>
            </a:r>
            <a:endParaRPr lang="en-US" sz="2400" dirty="0">
              <a:solidFill>
                <a:srgbClr val="FFC000"/>
              </a:solidFill>
            </a:endParaRPr>
          </a:p>
          <a:p>
            <a:endParaRPr lang="en-IE" dirty="0"/>
          </a:p>
        </p:txBody>
      </p:sp>
      <p:sp>
        <p:nvSpPr>
          <p:cNvPr id="6" name="TextBox 5">
            <a:extLst>
              <a:ext uri="{FF2B5EF4-FFF2-40B4-BE49-F238E27FC236}">
                <a16:creationId xmlns:a16="http://schemas.microsoft.com/office/drawing/2014/main" xmlns="" id="{09FDA279-8169-4464-8921-0CF017C3BEE2}"/>
              </a:ext>
            </a:extLst>
          </p:cNvPr>
          <p:cNvSpPr txBox="1"/>
          <p:nvPr/>
        </p:nvSpPr>
        <p:spPr>
          <a:xfrm>
            <a:off x="6322997" y="2719490"/>
            <a:ext cx="5759098" cy="4062651"/>
          </a:xfrm>
          <a:prstGeom prst="rect">
            <a:avLst/>
          </a:prstGeom>
          <a:noFill/>
        </p:spPr>
        <p:txBody>
          <a:bodyPr wrap="square" rtlCol="0">
            <a:spAutoFit/>
          </a:bodyPr>
          <a:lstStyle/>
          <a:p>
            <a:r>
              <a:rPr lang="en-GB" sz="2000" dirty="0">
                <a:solidFill>
                  <a:srgbClr val="245473"/>
                </a:solidFill>
                <a:latin typeface="+mj-lt"/>
                <a:ea typeface="Roboto" charset="0"/>
                <a:cs typeface="Roboto" charset="0"/>
              </a:rPr>
              <a:t>La mayoría de los encuestados coincidió en que las estrategias de resolución de crisis tenían más éxito cuando se comunicaban ampliamente, y que una comprensión más clara de las prioridades de la organización renovaba su visión y sentido de la dirección y que la comunicación de los altos cargos era fundamental para alinear a la organización tras una visión compartida. </a:t>
            </a:r>
          </a:p>
          <a:p>
            <a:r>
              <a:rPr lang="en-GB" sz="2000" dirty="0">
                <a:solidFill>
                  <a:srgbClr val="245473"/>
                </a:solidFill>
                <a:latin typeface="+mj-lt"/>
                <a:ea typeface="Roboto" charset="0"/>
                <a:cs typeface="Roboto" charset="0"/>
              </a:rPr>
              <a:t>La comunicación abierta con los empleados ofrece el contexto detrás de una estrategia y puede inspirar a todos los empleados a encontrar más valor en ella, </a:t>
            </a:r>
          </a:p>
          <a:p>
            <a:r>
              <a:rPr lang="en-GB" sz="2000" dirty="0">
                <a:solidFill>
                  <a:srgbClr val="245473"/>
                </a:solidFill>
                <a:latin typeface="+mj-lt"/>
                <a:ea typeface="Roboto" charset="0"/>
                <a:cs typeface="Roboto" charset="0"/>
              </a:rPr>
              <a:t>construir una cultura positiva y, por tanto, aumentar la productividad general.</a:t>
            </a:r>
          </a:p>
          <a:p>
            <a:endParaRPr lang="en-IE" dirty="0"/>
          </a:p>
        </p:txBody>
      </p:sp>
    </p:spTree>
    <p:extLst>
      <p:ext uri="{BB962C8B-B14F-4D97-AF65-F5344CB8AC3E}">
        <p14:creationId xmlns:p14="http://schemas.microsoft.com/office/powerpoint/2010/main" val="156682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2571083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57189" y="584090"/>
            <a:ext cx="9440985" cy="974675"/>
          </a:xfrm>
        </p:spPr>
        <p:txBody>
          <a:bodyPr>
            <a:normAutofit/>
          </a:bodyPr>
          <a:lstStyle/>
          <a:p>
            <a:r>
              <a:rPr lang="en-GB" sz="3200" dirty="0">
                <a:solidFill>
                  <a:schemeClr val="tx2"/>
                </a:solidFill>
              </a:rPr>
              <a:t>¿Qué hace que una organización sea capaz de aprender de las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426" y="1808555"/>
            <a:ext cx="3666226" cy="497602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latin typeface="+mj-lt"/>
              </a:rPr>
              <a:t>Aunque el concepto de aprendizaje organizativo existe desde hace muchos años, las pruebas empíricas sobre si realmente tiene un impacto positivo en el rendimiento de la organización son bastante débiles. </a:t>
            </a:r>
            <a:endParaRPr lang="en-US" sz="1800" dirty="0"/>
          </a:p>
          <a:p>
            <a:pPr algn="l">
              <a:lnSpc>
                <a:spcPct val="100000"/>
              </a:lnSpc>
              <a:spcBef>
                <a:spcPts val="600"/>
              </a:spcBef>
            </a:pPr>
            <a:r>
              <a:rPr lang="en-GB" sz="1800" dirty="0">
                <a:latin typeface="+mj-lt"/>
                <a:sym typeface="Wingdings" panose="05000000000000000000" pitchFamily="2" charset="2"/>
              </a:rPr>
              <a:t>A pesar de la actual falta de puntos de vista unificados, estas cinco áreas esenciales son de gran importancia para crear una cultura que sea capaz de aprender de las crisis:</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Visión / Misión compartida</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Compromiso de liderazgo</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Espacio para la experimentación</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Transferencia de conocimientos</a:t>
            </a:r>
            <a:endParaRPr lang="en-GB" sz="1800" dirty="0">
              <a:latin typeface="+mj-lt"/>
            </a:endParaRPr>
          </a:p>
          <a:p>
            <a:pPr marL="285750" indent="-285750" algn="l">
              <a:lnSpc>
                <a:spcPct val="100000"/>
              </a:lnSpc>
              <a:spcBef>
                <a:spcPts val="600"/>
              </a:spcBef>
              <a:buFont typeface="Wingdings" panose="05000000000000000000" pitchFamily="2" charset="2"/>
              <a:buChar char="à"/>
            </a:pPr>
            <a:r>
              <a:rPr lang="en-GB" sz="1800" dirty="0">
                <a:latin typeface="+mj-lt"/>
                <a:sym typeface="Wingdings" panose="05000000000000000000" pitchFamily="2" charset="2"/>
              </a:rPr>
              <a:t>Trabajo en equipo y resolución de problemas en grupo</a:t>
            </a:r>
            <a:endParaRPr lang="en-GB" sz="1800" dirty="0">
              <a:latin typeface="+mj-lt"/>
            </a:endParaRPr>
          </a:p>
        </p:txBody>
      </p:sp>
      <p:sp>
        <p:nvSpPr>
          <p:cNvPr id="10" name="Freeform 22">
            <a:extLst>
              <a:ext uri="{FF2B5EF4-FFF2-40B4-BE49-F238E27FC236}">
                <a16:creationId xmlns:a16="http://schemas.microsoft.com/office/drawing/2014/main" xmlns="" id="{D0BE874C-C047-476D-9936-866ABCC84854}"/>
              </a:ext>
            </a:extLst>
          </p:cNvPr>
          <p:cNvSpPr>
            <a:spLocks/>
          </p:cNvSpPr>
          <p:nvPr/>
        </p:nvSpPr>
        <p:spPr bwMode="auto">
          <a:xfrm>
            <a:off x="3491369" y="2441464"/>
            <a:ext cx="1879095" cy="1264515"/>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chemeClr val="accent5">
              <a:lumMod val="60000"/>
              <a:lumOff val="40000"/>
            </a:schemeClr>
          </a:solidFill>
          <a:ln w="9525">
            <a:noFill/>
            <a:round/>
            <a:headEnd/>
            <a:tailEnd/>
          </a:ln>
          <a:effectLst/>
        </p:spPr>
        <p:txBody>
          <a:bodyPr vert="horz" wrap="square" lIns="68580" tIns="34290" rIns="68580" bIns="34290" numCol="1" anchor="t" anchorCtr="0" compatLnSpc="1">
            <a:prstTxWarp prst="textNoShape">
              <a:avLst/>
            </a:prstTxWarp>
            <a:noAutofit/>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1" name="Freeform 7">
            <a:extLst>
              <a:ext uri="{FF2B5EF4-FFF2-40B4-BE49-F238E27FC236}">
                <a16:creationId xmlns:a16="http://schemas.microsoft.com/office/drawing/2014/main" xmlns="" id="{7FA3EE50-F10F-4746-8F13-2B8FEF0BC9BB}"/>
              </a:ext>
            </a:extLst>
          </p:cNvPr>
          <p:cNvSpPr>
            <a:spLocks/>
          </p:cNvSpPr>
          <p:nvPr/>
        </p:nvSpPr>
        <p:spPr bwMode="auto">
          <a:xfrm>
            <a:off x="9473830" y="2441464"/>
            <a:ext cx="1992746" cy="1264515"/>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4">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2" name="Freeform 8">
            <a:extLst>
              <a:ext uri="{FF2B5EF4-FFF2-40B4-BE49-F238E27FC236}">
                <a16:creationId xmlns:a16="http://schemas.microsoft.com/office/drawing/2014/main" xmlns="" id="{1B241B86-CE91-4DAB-9707-7BA53B2224E2}"/>
              </a:ext>
            </a:extLst>
          </p:cNvPr>
          <p:cNvSpPr>
            <a:spLocks/>
          </p:cNvSpPr>
          <p:nvPr/>
        </p:nvSpPr>
        <p:spPr bwMode="auto">
          <a:xfrm>
            <a:off x="7943974" y="2441464"/>
            <a:ext cx="1992746" cy="1264515"/>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3" name="Freeform 10">
            <a:extLst>
              <a:ext uri="{FF2B5EF4-FFF2-40B4-BE49-F238E27FC236}">
                <a16:creationId xmlns:a16="http://schemas.microsoft.com/office/drawing/2014/main" xmlns="" id="{61064278-8BF3-4F2D-96B6-D786B16E7CA9}"/>
              </a:ext>
            </a:extLst>
          </p:cNvPr>
          <p:cNvSpPr>
            <a:spLocks/>
          </p:cNvSpPr>
          <p:nvPr/>
        </p:nvSpPr>
        <p:spPr bwMode="auto">
          <a:xfrm>
            <a:off x="6411805" y="2441464"/>
            <a:ext cx="1990430" cy="1264515"/>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4" name="Freeform 11">
            <a:extLst>
              <a:ext uri="{FF2B5EF4-FFF2-40B4-BE49-F238E27FC236}">
                <a16:creationId xmlns:a16="http://schemas.microsoft.com/office/drawing/2014/main" xmlns="" id="{6B0511B9-5133-4BFB-AE0B-DF10A12D7294}"/>
              </a:ext>
            </a:extLst>
          </p:cNvPr>
          <p:cNvSpPr>
            <a:spLocks/>
          </p:cNvSpPr>
          <p:nvPr/>
        </p:nvSpPr>
        <p:spPr bwMode="auto">
          <a:xfrm>
            <a:off x="4881952" y="2441464"/>
            <a:ext cx="1992746" cy="1264515"/>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7" name="Freeform 19">
            <a:extLst>
              <a:ext uri="{FF2B5EF4-FFF2-40B4-BE49-F238E27FC236}">
                <a16:creationId xmlns:a16="http://schemas.microsoft.com/office/drawing/2014/main" xmlns="" id="{390E0AE5-693A-478E-A429-6FD17C952CCC}"/>
              </a:ext>
            </a:extLst>
          </p:cNvPr>
          <p:cNvSpPr>
            <a:spLocks/>
          </p:cNvSpPr>
          <p:nvPr/>
        </p:nvSpPr>
        <p:spPr bwMode="auto">
          <a:xfrm>
            <a:off x="4011164" y="2441464"/>
            <a:ext cx="2133714"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1"/>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8" name="Freeform 20">
            <a:extLst>
              <a:ext uri="{FF2B5EF4-FFF2-40B4-BE49-F238E27FC236}">
                <a16:creationId xmlns:a16="http://schemas.microsoft.com/office/drawing/2014/main" xmlns="" id="{1F700655-4E7E-4543-9935-920CB2440DDB}"/>
              </a:ext>
            </a:extLst>
          </p:cNvPr>
          <p:cNvSpPr>
            <a:spLocks/>
          </p:cNvSpPr>
          <p:nvPr/>
        </p:nvSpPr>
        <p:spPr bwMode="auto">
          <a:xfrm>
            <a:off x="5504582" y="2441464"/>
            <a:ext cx="2136197" cy="1264515"/>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2"/>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19" name="Freeform 21">
            <a:extLst>
              <a:ext uri="{FF2B5EF4-FFF2-40B4-BE49-F238E27FC236}">
                <a16:creationId xmlns:a16="http://schemas.microsoft.com/office/drawing/2014/main" xmlns="" id="{4ABB670D-75FA-4D54-8963-E2DCA33DB3F9}"/>
              </a:ext>
            </a:extLst>
          </p:cNvPr>
          <p:cNvSpPr>
            <a:spLocks/>
          </p:cNvSpPr>
          <p:nvPr/>
        </p:nvSpPr>
        <p:spPr bwMode="auto">
          <a:xfrm>
            <a:off x="7034440" y="2441464"/>
            <a:ext cx="2136197" cy="1264515"/>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20" name="Freeform 22">
            <a:extLst>
              <a:ext uri="{FF2B5EF4-FFF2-40B4-BE49-F238E27FC236}">
                <a16:creationId xmlns:a16="http://schemas.microsoft.com/office/drawing/2014/main" xmlns="" id="{79C4ED12-41C9-4BB2-865A-AF561E823572}"/>
              </a:ext>
            </a:extLst>
          </p:cNvPr>
          <p:cNvSpPr>
            <a:spLocks/>
          </p:cNvSpPr>
          <p:nvPr/>
        </p:nvSpPr>
        <p:spPr bwMode="auto">
          <a:xfrm>
            <a:off x="8564460" y="2441464"/>
            <a:ext cx="2133714" cy="1264515"/>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headEnd/>
            <a:tailEnd/>
          </a:ln>
          <a:effec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26" name="TextBox 30">
            <a:extLst>
              <a:ext uri="{FF2B5EF4-FFF2-40B4-BE49-F238E27FC236}">
                <a16:creationId xmlns:a16="http://schemas.microsoft.com/office/drawing/2014/main" xmlns="" id="{6C67E600-B56E-4F2E-9BB4-B4375D86D9F8}"/>
              </a:ext>
            </a:extLst>
          </p:cNvPr>
          <p:cNvSpPr txBox="1"/>
          <p:nvPr/>
        </p:nvSpPr>
        <p:spPr>
          <a:xfrm>
            <a:off x="4542817" y="2579026"/>
            <a:ext cx="1010854" cy="1015663"/>
          </a:xfrm>
          <a:prstGeom prst="rect">
            <a:avLst/>
          </a:prstGeom>
          <a:noFill/>
        </p:spPr>
        <p:txBody>
          <a:bodyPr wrap="none" rtlCol="0" anchor="ctr" anchorCtr="0">
            <a:spAutoFit/>
          </a:bodyPr>
          <a:lstStyle/>
          <a:p>
            <a:pPr algn="ctr"/>
            <a:r>
              <a:rPr lang="en-GB" sz="1500" b="1" spc="113" dirty="0">
                <a:solidFill>
                  <a:schemeClr val="bg1"/>
                </a:solidFill>
                <a:latin typeface="+mj-lt"/>
                <a:ea typeface="League Spartan" charset="0"/>
                <a:cs typeface="Poppins" pitchFamily="2" charset="77"/>
              </a:rPr>
              <a:t>Claridad de</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Propósito</a:t>
            </a:r>
          </a:p>
          <a:p>
            <a:pPr algn="ctr"/>
            <a:r>
              <a:rPr lang="en-GB" sz="1500" b="1" spc="113" dirty="0">
                <a:solidFill>
                  <a:schemeClr val="bg1"/>
                </a:solidFill>
                <a:latin typeface="+mj-lt"/>
                <a:ea typeface="League Spartan" charset="0"/>
                <a:cs typeface="Poppins" pitchFamily="2" charset="77"/>
              </a:rPr>
              <a:t>y</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Misión</a:t>
            </a:r>
          </a:p>
        </p:txBody>
      </p:sp>
      <p:sp>
        <p:nvSpPr>
          <p:cNvPr id="27" name="TextBox 31">
            <a:extLst>
              <a:ext uri="{FF2B5EF4-FFF2-40B4-BE49-F238E27FC236}">
                <a16:creationId xmlns:a16="http://schemas.microsoft.com/office/drawing/2014/main" xmlns="" id="{FBDD1655-7921-4FCD-891C-188851142662}"/>
              </a:ext>
            </a:extLst>
          </p:cNvPr>
          <p:cNvSpPr txBox="1"/>
          <p:nvPr/>
        </p:nvSpPr>
        <p:spPr>
          <a:xfrm>
            <a:off x="5849470" y="2579026"/>
            <a:ext cx="1469506" cy="1015663"/>
          </a:xfrm>
          <a:prstGeom prst="rect">
            <a:avLst/>
          </a:prstGeom>
          <a:noFill/>
        </p:spPr>
        <p:txBody>
          <a:bodyPr wrap="none" rtlCol="0" anchor="ctr" anchorCtr="0">
            <a:spAutoFit/>
          </a:bodyPr>
          <a:lstStyle/>
          <a:p>
            <a:pPr algn="ctr"/>
            <a:r>
              <a:rPr lang="en-GB" sz="1500" b="1" spc="113" dirty="0">
                <a:solidFill>
                  <a:schemeClr val="bg1"/>
                </a:solidFill>
                <a:latin typeface="+mj-lt"/>
                <a:ea typeface="League Spartan" charset="0"/>
                <a:cs typeface="Poppins" pitchFamily="2" charset="77"/>
              </a:rPr>
              <a:t>Liderazgo</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compromiso</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&amp;</a:t>
            </a:r>
            <a:br>
              <a:rPr lang="en-GB" sz="1500" b="1" spc="113" dirty="0">
                <a:solidFill>
                  <a:schemeClr val="bg1"/>
                </a:solidFill>
                <a:latin typeface="+mj-lt"/>
                <a:ea typeface="League Spartan" charset="0"/>
                <a:cs typeface="Poppins" pitchFamily="2" charset="77"/>
              </a:rPr>
            </a:br>
            <a:r>
              <a:rPr lang="en-GB" sz="1500" b="1" spc="113" dirty="0">
                <a:solidFill>
                  <a:schemeClr val="bg1"/>
                </a:solidFill>
                <a:latin typeface="+mj-lt"/>
                <a:ea typeface="League Spartan" charset="0"/>
                <a:cs typeface="Poppins" pitchFamily="2" charset="77"/>
              </a:rPr>
              <a:t>empoderamiento</a:t>
            </a:r>
          </a:p>
        </p:txBody>
      </p:sp>
      <p:sp>
        <p:nvSpPr>
          <p:cNvPr id="28" name="TextBox 32">
            <a:extLst>
              <a:ext uri="{FF2B5EF4-FFF2-40B4-BE49-F238E27FC236}">
                <a16:creationId xmlns:a16="http://schemas.microsoft.com/office/drawing/2014/main" xmlns="" id="{51AFD8B4-EE22-498E-87D9-113E01CC65EA}"/>
              </a:ext>
            </a:extLst>
          </p:cNvPr>
          <p:cNvSpPr txBox="1"/>
          <p:nvPr/>
        </p:nvSpPr>
        <p:spPr>
          <a:xfrm>
            <a:off x="7428156" y="2794470"/>
            <a:ext cx="1348767" cy="584775"/>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Sala de</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Experimentos</a:t>
            </a:r>
          </a:p>
        </p:txBody>
      </p:sp>
      <p:sp>
        <p:nvSpPr>
          <p:cNvPr id="29" name="TextBox 33">
            <a:extLst>
              <a:ext uri="{FF2B5EF4-FFF2-40B4-BE49-F238E27FC236}">
                <a16:creationId xmlns:a16="http://schemas.microsoft.com/office/drawing/2014/main" xmlns="" id="{0F15517E-8ED2-4703-A847-A24FF484CB3C}"/>
              </a:ext>
            </a:extLst>
          </p:cNvPr>
          <p:cNvSpPr txBox="1"/>
          <p:nvPr/>
        </p:nvSpPr>
        <p:spPr>
          <a:xfrm>
            <a:off x="9011446" y="2671359"/>
            <a:ext cx="1203023" cy="830997"/>
          </a:xfrm>
          <a:prstGeom prst="rect">
            <a:avLst/>
          </a:prstGeom>
          <a:noFill/>
        </p:spPr>
        <p:txBody>
          <a:bodyPr wrap="none" rtlCol="0" anchor="ctr" anchorCtr="0">
            <a:spAutoFit/>
          </a:bodyPr>
          <a:lstStyle/>
          <a:p>
            <a:pPr algn="ctr"/>
            <a:r>
              <a:rPr lang="en-GB" sz="1600" b="1" spc="113" dirty="0">
                <a:solidFill>
                  <a:schemeClr val="bg1"/>
                </a:solidFill>
                <a:latin typeface="+mj-lt"/>
                <a:ea typeface="League Spartan" charset="0"/>
                <a:cs typeface="Poppins" pitchFamily="2" charset="77"/>
              </a:rPr>
              <a:t>Transferencia</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de </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Conocimiento</a:t>
            </a:r>
          </a:p>
        </p:txBody>
      </p:sp>
      <p:sp>
        <p:nvSpPr>
          <p:cNvPr id="31" name="Subtitle 2">
            <a:extLst>
              <a:ext uri="{FF2B5EF4-FFF2-40B4-BE49-F238E27FC236}">
                <a16:creationId xmlns:a16="http://schemas.microsoft.com/office/drawing/2014/main" xmlns="" id="{D01A65AF-E538-451B-B2D1-F535D19269CC}"/>
              </a:ext>
            </a:extLst>
          </p:cNvPr>
          <p:cNvSpPr txBox="1">
            <a:spLocks/>
          </p:cNvSpPr>
          <p:nvPr/>
        </p:nvSpPr>
        <p:spPr>
          <a:xfrm>
            <a:off x="3982494" y="3871566"/>
            <a:ext cx="1380189" cy="243237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La medida en que los empleados apoyan la misión de la organización y entienden cómo pueden contribuir a su éxito</a:t>
            </a:r>
          </a:p>
        </p:txBody>
      </p:sp>
      <p:sp>
        <p:nvSpPr>
          <p:cNvPr id="32" name="Subtitle 2">
            <a:extLst>
              <a:ext uri="{FF2B5EF4-FFF2-40B4-BE49-F238E27FC236}">
                <a16:creationId xmlns:a16="http://schemas.microsoft.com/office/drawing/2014/main" xmlns="" id="{A11BAF78-788D-4A99-9262-8C679B10E7A8}"/>
              </a:ext>
            </a:extLst>
          </p:cNvPr>
          <p:cNvSpPr txBox="1">
            <a:spLocks/>
          </p:cNvSpPr>
          <p:nvPr/>
        </p:nvSpPr>
        <p:spPr>
          <a:xfrm>
            <a:off x="5683377" y="3871566"/>
            <a:ext cx="1351063" cy="243237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El papel de los líderes para animar a los empleados a adoptar comportamientos que apoyen la experimentación y el cambio de cultura </a:t>
            </a:r>
          </a:p>
        </p:txBody>
      </p:sp>
      <p:sp>
        <p:nvSpPr>
          <p:cNvPr id="33" name="Subtitle 2">
            <a:extLst>
              <a:ext uri="{FF2B5EF4-FFF2-40B4-BE49-F238E27FC236}">
                <a16:creationId xmlns:a16="http://schemas.microsoft.com/office/drawing/2014/main" xmlns="" id="{F1A1AD3D-7852-4FAB-89DC-5112625D17EB}"/>
              </a:ext>
            </a:extLst>
          </p:cNvPr>
          <p:cNvSpPr txBox="1">
            <a:spLocks/>
          </p:cNvSpPr>
          <p:nvPr/>
        </p:nvSpPr>
        <p:spPr>
          <a:xfrm>
            <a:off x="7209350" y="3871566"/>
            <a:ext cx="1205279" cy="18937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La libertad de la que gozan los empleados en la búsqueda de nuevas formas de hacer las cosas y de asumir riesgos</a:t>
            </a:r>
          </a:p>
        </p:txBody>
      </p:sp>
      <p:sp>
        <p:nvSpPr>
          <p:cNvPr id="34" name="Subtitle 2">
            <a:extLst>
              <a:ext uri="{FF2B5EF4-FFF2-40B4-BE49-F238E27FC236}">
                <a16:creationId xmlns:a16="http://schemas.microsoft.com/office/drawing/2014/main" xmlns="" id="{9ACF7E41-2253-4DD2-86C3-E896AB8663C3}"/>
              </a:ext>
            </a:extLst>
          </p:cNvPr>
          <p:cNvSpPr txBox="1">
            <a:spLocks/>
          </p:cNvSpPr>
          <p:nvPr/>
        </p:nvSpPr>
        <p:spPr>
          <a:xfrm>
            <a:off x="8735323" y="3871566"/>
            <a:ext cx="1490028" cy="17142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Los sistemas que están a disposición de los empleados para aprender de otras personas y otras organizaciones</a:t>
            </a:r>
          </a:p>
        </p:txBody>
      </p:sp>
      <p:sp>
        <p:nvSpPr>
          <p:cNvPr id="35" name="Subtitle 2">
            <a:extLst>
              <a:ext uri="{FF2B5EF4-FFF2-40B4-BE49-F238E27FC236}">
                <a16:creationId xmlns:a16="http://schemas.microsoft.com/office/drawing/2014/main" xmlns="" id="{1B2BEF37-3FC2-4691-8F42-0E852E655686}"/>
              </a:ext>
            </a:extLst>
          </p:cNvPr>
          <p:cNvSpPr txBox="1">
            <a:spLocks/>
          </p:cNvSpPr>
          <p:nvPr/>
        </p:nvSpPr>
        <p:spPr>
          <a:xfrm>
            <a:off x="10261297" y="3871566"/>
            <a:ext cx="1205279" cy="15279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8"/>
              </a:lnSpc>
            </a:pPr>
            <a:r>
              <a:rPr lang="en-GB" sz="1800" dirty="0">
                <a:latin typeface="+mj-lt"/>
                <a:ea typeface="Lato Light" panose="020F0502020204030203" pitchFamily="34" charset="0"/>
                <a:cs typeface="Mukta ExtraLight" panose="020B0000000000000000" pitchFamily="34" charset="77"/>
              </a:rPr>
              <a:t>El trabajo en equipo para resolver problemas y generar ideas innovadoras</a:t>
            </a:r>
          </a:p>
        </p:txBody>
      </p:sp>
      <p:sp>
        <p:nvSpPr>
          <p:cNvPr id="15" name="Freeform 26">
            <a:extLst>
              <a:ext uri="{FF2B5EF4-FFF2-40B4-BE49-F238E27FC236}">
                <a16:creationId xmlns:a16="http://schemas.microsoft.com/office/drawing/2014/main" xmlns="" id="{DE83CBE6-F836-47C7-9363-0CE609A3BE01}"/>
              </a:ext>
            </a:extLst>
          </p:cNvPr>
          <p:cNvSpPr>
            <a:spLocks/>
          </p:cNvSpPr>
          <p:nvPr/>
        </p:nvSpPr>
        <p:spPr bwMode="auto">
          <a:xfrm>
            <a:off x="10050950" y="2003874"/>
            <a:ext cx="2195742" cy="1702104"/>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chemeClr val="accent5"/>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GB" sz="2700" dirty="0">
              <a:solidFill>
                <a:prstClr val="black"/>
              </a:solidFill>
              <a:latin typeface="Lato Light" panose="020F0502020204030203" pitchFamily="34" charset="0"/>
              <a:ea typeface="ＭＳ Ｐゴシック" charset="-128"/>
            </a:endParaRPr>
          </a:p>
        </p:txBody>
      </p:sp>
      <p:sp>
        <p:nvSpPr>
          <p:cNvPr id="30" name="TextBox 34">
            <a:extLst>
              <a:ext uri="{FF2B5EF4-FFF2-40B4-BE49-F238E27FC236}">
                <a16:creationId xmlns:a16="http://schemas.microsoft.com/office/drawing/2014/main" xmlns="" id="{69F140C3-61C3-4EE6-87B9-BA0FE8D37C76}"/>
              </a:ext>
            </a:extLst>
          </p:cNvPr>
          <p:cNvSpPr txBox="1"/>
          <p:nvPr/>
        </p:nvSpPr>
        <p:spPr>
          <a:xfrm>
            <a:off x="10510268" y="2382539"/>
            <a:ext cx="1205279" cy="1323439"/>
          </a:xfrm>
          <a:prstGeom prst="rect">
            <a:avLst/>
          </a:prstGeom>
          <a:noFill/>
        </p:spPr>
        <p:txBody>
          <a:bodyPr wrap="square" rtlCol="0" anchor="ctr" anchorCtr="0">
            <a:spAutoFit/>
          </a:bodyPr>
          <a:lstStyle/>
          <a:p>
            <a:pPr algn="ctr"/>
            <a:r>
              <a:rPr lang="en-GB" sz="1600" b="1" spc="113" dirty="0">
                <a:solidFill>
                  <a:schemeClr val="bg1"/>
                </a:solidFill>
                <a:latin typeface="+mj-lt"/>
                <a:ea typeface="League Spartan" charset="0"/>
                <a:cs typeface="Poppins" pitchFamily="2" charset="77"/>
              </a:rPr>
              <a:t>Trabajo en equipo</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&amp;</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grupo</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problema-</a:t>
            </a:r>
            <a:br>
              <a:rPr lang="en-GB" sz="1600" b="1" spc="113" dirty="0">
                <a:solidFill>
                  <a:schemeClr val="bg1"/>
                </a:solidFill>
                <a:latin typeface="+mj-lt"/>
                <a:ea typeface="League Spartan" charset="0"/>
                <a:cs typeface="Poppins" pitchFamily="2" charset="77"/>
              </a:rPr>
            </a:br>
            <a:r>
              <a:rPr lang="en-GB" sz="1600" b="1" spc="113" dirty="0">
                <a:solidFill>
                  <a:schemeClr val="bg1"/>
                </a:solidFill>
                <a:latin typeface="+mj-lt"/>
                <a:ea typeface="League Spartan" charset="0"/>
                <a:cs typeface="Poppins" pitchFamily="2" charset="77"/>
              </a:rPr>
              <a:t>de problemas en grupo</a:t>
            </a: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1209633" y="6538358"/>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Goh S.C. / Richards G. (1997); Goh S.C., Elliot C. y Quan T.K. (2012)</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336229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60E2B4-C40F-4C85-AB19-7616AF47FE49}"/>
              </a:ext>
            </a:extLst>
          </p:cNvPr>
          <p:cNvSpPr>
            <a:spLocks noGrp="1"/>
          </p:cNvSpPr>
          <p:nvPr>
            <p:ph type="body" sz="quarter" idx="13"/>
          </p:nvPr>
        </p:nvSpPr>
        <p:spPr>
          <a:xfrm>
            <a:off x="1396447" y="524626"/>
            <a:ext cx="9228010" cy="1053803"/>
          </a:xfrm>
        </p:spPr>
        <p:txBody>
          <a:bodyPr>
            <a:normAutofit fontScale="77500" lnSpcReduction="20000"/>
          </a:bodyPr>
          <a:lstStyle/>
          <a:p>
            <a:r>
              <a:rPr lang="en-IE" sz="5200" dirty="0">
                <a:solidFill>
                  <a:schemeClr val="bg1"/>
                </a:solidFill>
                <a:highlight>
                  <a:srgbClr val="F95C2C"/>
                </a:highlight>
              </a:rPr>
              <a:t>Lecturas recomendadas </a:t>
            </a:r>
          </a:p>
          <a:p>
            <a:r>
              <a:rPr lang="en-IE" sz="3600" dirty="0">
                <a:solidFill>
                  <a:srgbClr val="245473"/>
                </a:solidFill>
                <a:latin typeface="+mj-lt"/>
              </a:rPr>
              <a:t>Artículos cortos pero interesantes que nos resultan esclarecedores…… . </a:t>
            </a:r>
          </a:p>
          <a:p>
            <a:endParaRPr lang="en-IE" dirty="0"/>
          </a:p>
        </p:txBody>
      </p:sp>
      <p:sp>
        <p:nvSpPr>
          <p:cNvPr id="3" name="Text Placeholder 2">
            <a:extLst>
              <a:ext uri="{FF2B5EF4-FFF2-40B4-BE49-F238E27FC236}">
                <a16:creationId xmlns:a16="http://schemas.microsoft.com/office/drawing/2014/main" xmlns="" id="{7ACA1E19-05F4-4AC3-B5D9-82580BE62778}"/>
              </a:ext>
            </a:extLst>
          </p:cNvPr>
          <p:cNvSpPr>
            <a:spLocks noGrp="1"/>
          </p:cNvSpPr>
          <p:nvPr>
            <p:ph type="body" sz="quarter" idx="14"/>
          </p:nvPr>
        </p:nvSpPr>
        <p:spPr>
          <a:xfrm>
            <a:off x="794657" y="2358273"/>
            <a:ext cx="10774415" cy="3975101"/>
          </a:xfrm>
        </p:spPr>
        <p:txBody>
          <a:bodyPr/>
          <a:lstStyle/>
          <a:p>
            <a:r>
              <a:rPr lang="en-GB" b="0" i="0" dirty="0">
                <a:solidFill>
                  <a:srgbClr val="333333"/>
                </a:solidFill>
                <a:effectLst/>
                <a:latin typeface="Circular-Medium"/>
                <a:hlinkClick r:id="rId2"/>
              </a:rPr>
              <a:t>Ejemplos de gestión de crisis: Aprenda de estas 5 marcas</a:t>
            </a:r>
            <a:endParaRPr lang="en-GB" b="0" i="0" dirty="0">
              <a:solidFill>
                <a:srgbClr val="333333"/>
              </a:solidFill>
              <a:effectLst/>
              <a:latin typeface="Circular-Medium"/>
            </a:endParaRPr>
          </a:p>
          <a:p>
            <a:r>
              <a:rPr lang="en-GB" dirty="0">
                <a:hlinkClick r:id="rId3"/>
              </a:rPr>
              <a:t>Tiempos difíciles, buenos hábitos: Aprender de la crisis (harvardbusiness.org) </a:t>
            </a:r>
            <a:endParaRPr lang="en-GB" dirty="0"/>
          </a:p>
          <a:p>
            <a:r>
              <a:rPr lang="en-GB" dirty="0">
                <a:hlinkClick r:id="rId4"/>
              </a:rPr>
              <a:t>Los verdaderos líderes se forjan en la crisis (hbr.org) </a:t>
            </a:r>
            <a:endParaRPr lang="en-GB" dirty="0"/>
          </a:p>
          <a:p>
            <a:r>
              <a:rPr lang="en-GB" dirty="0">
                <a:hlinkClick r:id="rId5"/>
              </a:rPr>
              <a:t>Lo que toda empresa puede aprender de una crisis (fastcompany.com) </a:t>
            </a:r>
            <a:endParaRPr lang="en-GB" dirty="0"/>
          </a:p>
          <a:p>
            <a:r>
              <a:rPr lang="en-GB" dirty="0">
                <a:hlinkClick r:id="rId6"/>
              </a:rPr>
              <a:t>Innovación en tiempos de crisis (harvardbusiness.org) </a:t>
            </a:r>
            <a:endParaRPr lang="en-IE" dirty="0"/>
          </a:p>
        </p:txBody>
      </p:sp>
    </p:spTree>
    <p:extLst>
      <p:ext uri="{BB962C8B-B14F-4D97-AF65-F5344CB8AC3E}">
        <p14:creationId xmlns:p14="http://schemas.microsoft.com/office/powerpoint/2010/main" val="148410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222268" y="2483541"/>
            <a:ext cx="9821959" cy="1582271"/>
          </a:xfrm>
        </p:spPr>
        <p:txBody>
          <a:bodyPr/>
          <a:lstStyle/>
          <a:p>
            <a:r>
              <a:rPr lang="en-GB" dirty="0"/>
              <a:t>Introducción a la gestión del conocimiento</a:t>
            </a:r>
          </a:p>
          <a:p>
            <a:endParaRPr lang="en-GB" dirty="0"/>
          </a:p>
        </p:txBody>
      </p:sp>
    </p:spTree>
    <p:extLst>
      <p:ext uri="{BB962C8B-B14F-4D97-AF65-F5344CB8AC3E}">
        <p14:creationId xmlns:p14="http://schemas.microsoft.com/office/powerpoint/2010/main" val="128090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53953" y="628147"/>
            <a:ext cx="10074018" cy="913791"/>
          </a:xfrm>
        </p:spPr>
        <p:txBody>
          <a:bodyPr>
            <a:normAutofit fontScale="85000" lnSpcReduction="10000"/>
          </a:bodyPr>
          <a:lstStyle/>
          <a:p>
            <a:r>
              <a:rPr lang="en-GB" dirty="0">
                <a:solidFill>
                  <a:schemeClr val="bg1"/>
                </a:solidFill>
                <a:highlight>
                  <a:srgbClr val="E53292"/>
                </a:highlight>
              </a:rPr>
              <a:t>WATCH </a:t>
            </a:r>
            <a:r>
              <a:rPr lang="en-GB" sz="4200" dirty="0"/>
              <a:t>Introducción a la gestión del conocimiento</a:t>
            </a:r>
          </a:p>
        </p:txBody>
      </p:sp>
      <p:sp>
        <p:nvSpPr>
          <p:cNvPr id="28" name="Rechteck 27">
            <a:extLst>
              <a:ext uri="{FF2B5EF4-FFF2-40B4-BE49-F238E27FC236}">
                <a16:creationId xmlns:a16="http://schemas.microsoft.com/office/drawing/2014/main" xmlns="" id="{98670D1F-3C08-4A05-AA8F-091E4EC900BD}"/>
              </a:ext>
            </a:extLst>
          </p:cNvPr>
          <p:cNvSpPr/>
          <p:nvPr/>
        </p:nvSpPr>
        <p:spPr>
          <a:xfrm>
            <a:off x="550278" y="6310824"/>
            <a:ext cx="7015179"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Fuente: </a:t>
            </a:r>
            <a:r>
              <a:rPr lang="en-GB" sz="1000" dirty="0" err="1">
                <a:latin typeface="+mj-lt"/>
              </a:rPr>
              <a:t>KnowledgeMT| Youtube: </a:t>
            </a:r>
            <a:r>
              <a:rPr lang="en-GB" sz="1000" dirty="0">
                <a:hlinkClick r:id="rId8"/>
              </a:rPr>
              <a:t>https://www.youtube.com/watch?v=k3jo7oWzUUc| </a:t>
            </a:r>
            <a:r>
              <a:rPr lang="en-GB" sz="1000" dirty="0"/>
              <a:t>Duración: 4:46</a:t>
            </a:r>
            <a:endParaRPr lang="en-GB" sz="1000" dirty="0">
              <a:latin typeface="+mj-lt"/>
            </a:endParaRPr>
          </a:p>
        </p:txBody>
      </p:sp>
      <p:pic>
        <p:nvPicPr>
          <p:cNvPr id="29" name="Picture 22" descr="iMac.png">
            <a:extLst>
              <a:ext uri="{FF2B5EF4-FFF2-40B4-BE49-F238E27FC236}">
                <a16:creationId xmlns:a16="http://schemas.microsoft.com/office/drawing/2014/main" xmlns="" id="{342333D4-743F-4D63-8568-7794FADD8C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7867" y="1642311"/>
            <a:ext cx="5428649" cy="4802162"/>
          </a:xfrm>
          <a:prstGeom prst="rect">
            <a:avLst/>
          </a:prstGeom>
        </p:spPr>
      </p:pic>
      <p:pic>
        <p:nvPicPr>
          <p:cNvPr id="4" name="Onlinemedien 3" title="Knowledge Management - In 5 minutes or less">
            <a:hlinkClick r:id="" action="ppaction://media"/>
            <a:extLst>
              <a:ext uri="{FF2B5EF4-FFF2-40B4-BE49-F238E27FC236}">
                <a16:creationId xmlns:a16="http://schemas.microsoft.com/office/drawing/2014/main" xmlns="" id="{9F673966-2F6E-4F64-948D-E675F3546483}"/>
              </a:ext>
            </a:extLst>
          </p:cNvPr>
          <p:cNvPicPr>
            <a:picLocks noRot="1" noChangeAspect="1"/>
          </p:cNvPicPr>
          <p:nvPr>
            <a:videoFile r:link="rId3"/>
          </p:nvPr>
        </p:nvPicPr>
        <p:blipFill>
          <a:blip r:embed="rId10"/>
          <a:stretch>
            <a:fillRect/>
          </a:stretch>
        </p:blipFill>
        <p:spPr>
          <a:xfrm>
            <a:off x="4757304" y="2328892"/>
            <a:ext cx="4055444" cy="2281187"/>
          </a:xfrm>
          <a:prstGeom prst="rect">
            <a:avLst/>
          </a:prstGeom>
        </p:spPr>
      </p:pic>
      <p:sp>
        <p:nvSpPr>
          <p:cNvPr id="8" name="TextBox 7">
            <a:extLst>
              <a:ext uri="{FF2B5EF4-FFF2-40B4-BE49-F238E27FC236}">
                <a16:creationId xmlns:a16="http://schemas.microsoft.com/office/drawing/2014/main" xmlns="" id="{46276D2A-F376-4CC4-ACBC-5963B0E3F079}"/>
              </a:ext>
            </a:extLst>
          </p:cNvPr>
          <p:cNvSpPr txBox="1"/>
          <p:nvPr/>
        </p:nvSpPr>
        <p:spPr>
          <a:xfrm>
            <a:off x="683584" y="2838831"/>
            <a:ext cx="2908702" cy="1938992"/>
          </a:xfrm>
          <a:prstGeom prst="rect">
            <a:avLst/>
          </a:prstGeom>
          <a:noFill/>
        </p:spPr>
        <p:txBody>
          <a:bodyPr wrap="square">
            <a:spAutoFit/>
          </a:bodyPr>
          <a:lstStyle/>
          <a:p>
            <a:r>
              <a:rPr lang="en-GB" sz="2400" b="0" i="0" dirty="0">
                <a:solidFill>
                  <a:srgbClr val="245473"/>
                </a:solidFill>
                <a:effectLst/>
                <a:latin typeface="+mj-lt"/>
              </a:rPr>
              <a:t>Una breve mirada a por qué es útil la gestión del conocimiento y cuál es su papel en la organización.</a:t>
            </a:r>
            <a:endParaRPr lang="en-IE" sz="2400" dirty="0">
              <a:solidFill>
                <a:srgbClr val="245473"/>
              </a:solidFill>
              <a:latin typeface="+mj-lt"/>
            </a:endParaRPr>
          </a:p>
        </p:txBody>
      </p:sp>
    </p:spTree>
    <p:extLst>
      <p:ext uri="{BB962C8B-B14F-4D97-AF65-F5344CB8AC3E}">
        <p14:creationId xmlns:p14="http://schemas.microsoft.com/office/powerpoint/2010/main" val="160598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5981" y="548653"/>
            <a:ext cx="8852375" cy="697353"/>
          </a:xfrm>
        </p:spPr>
        <p:txBody>
          <a:bodyPr>
            <a:normAutofit/>
          </a:bodyPr>
          <a:lstStyle/>
          <a:p>
            <a:r>
              <a:rPr lang="en-GB" dirty="0"/>
              <a:t>Enfoques de la gestión del conocimiento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69276" y="2065659"/>
            <a:ext cx="11178184" cy="362180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Hay dos enfoques principales de la gestión del conocimiento: </a:t>
            </a:r>
            <a:endParaRPr lang="en-US" sz="2200" dirty="0"/>
          </a:p>
          <a:p>
            <a:pPr algn="l">
              <a:lnSpc>
                <a:spcPct val="100000"/>
              </a:lnSpc>
              <a:spcBef>
                <a:spcPts val="600"/>
              </a:spcBef>
            </a:pPr>
            <a:r>
              <a:rPr lang="en-GB" altLang="de-DE" sz="2200" dirty="0">
                <a:latin typeface="+mj-lt"/>
              </a:rPr>
              <a:t>El enfoque </a:t>
            </a:r>
            <a:r>
              <a:rPr lang="en-GB" altLang="de-DE" sz="2200" b="1" dirty="0">
                <a:solidFill>
                  <a:srgbClr val="E53292"/>
                </a:solidFill>
                <a:latin typeface="+mj-lt"/>
              </a:rPr>
              <a:t>por procesos </a:t>
            </a:r>
            <a:r>
              <a:rPr lang="en-GB" altLang="de-DE" sz="2200" dirty="0">
                <a:latin typeface="+mj-lt"/>
              </a:rPr>
              <a:t>intenta codificar el conocimiento de la organización mediante controles, procesos y tecnologías formalizados. Las organizaciones que adoptan el enfoque de procesos pueden aplicar políticas explícitas que rigen la forma de recopilar, almacenar y difundir los conocimientos en toda la organización.</a:t>
            </a:r>
          </a:p>
          <a:p>
            <a:pPr algn="l">
              <a:lnSpc>
                <a:spcPct val="100000"/>
              </a:lnSpc>
              <a:spcBef>
                <a:spcPts val="600"/>
              </a:spcBef>
            </a:pPr>
            <a:r>
              <a:rPr lang="en-GB" altLang="de-DE" sz="2200" dirty="0">
                <a:latin typeface="+mj-lt"/>
              </a:rPr>
              <a:t>En cambio, el </a:t>
            </a:r>
            <a:r>
              <a:rPr lang="en-GB" altLang="de-DE" sz="2200" b="1" dirty="0">
                <a:solidFill>
                  <a:srgbClr val="F95C2C"/>
                </a:solidFill>
                <a:latin typeface="+mj-lt"/>
              </a:rPr>
              <a:t>enfoque práctico </a:t>
            </a:r>
            <a:r>
              <a:rPr lang="en-GB" altLang="de-DE" sz="2200" dirty="0">
                <a:latin typeface="+mj-lt"/>
              </a:rPr>
              <a:t>de la gestión del conocimiento parte de la base de que gran parte del conocimiento organizativo es tácito por naturaleza y que los controles, procesos y tecnologías formales no son adecuados para transmitir este tipo de comprensión. En lugar de crear sistemas formales para gestionar el conocimiento, este enfoque se centra en crear los entornos sociales o comunidades de práctica necesarios para facilitar el intercambio de conocimientos tácitos.</a:t>
            </a: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Adoptado de Prentice Hall, Decision Support Systems and Intelligent Systems (</a:t>
            </a:r>
            <a:r>
              <a:rPr lang="en-GB" sz="1000" baseline="30000">
                <a:latin typeface="+mj-lt"/>
                <a:ea typeface="League Spartan" charset="0"/>
                <a:cs typeface="Poppins" pitchFamily="2" charset="77"/>
              </a:rPr>
              <a:t>7ª </a:t>
            </a:r>
            <a:r>
              <a:rPr lang="en-GB" sz="1000">
                <a:latin typeface="+mj-lt"/>
                <a:ea typeface="League Spartan" charset="0"/>
                <a:cs typeface="Poppins" pitchFamily="2" charset="77"/>
              </a:rPr>
              <a:t>edición)</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0967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55981" y="548653"/>
            <a:ext cx="8852375" cy="697353"/>
          </a:xfrm>
        </p:spPr>
        <p:txBody>
          <a:bodyPr>
            <a:normAutofit/>
          </a:bodyPr>
          <a:lstStyle/>
          <a:p>
            <a:r>
              <a:rPr lang="en-GB" dirty="0"/>
              <a:t>Enfoques de la gestión del conocimiento</a:t>
            </a: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Adoptado de Prentice Hall, Decision Support Systems and Intelligent Systems (</a:t>
            </a:r>
            <a:r>
              <a:rPr lang="en-GB" sz="1000" baseline="30000">
                <a:latin typeface="+mj-lt"/>
                <a:ea typeface="League Spartan" charset="0"/>
                <a:cs typeface="Poppins" pitchFamily="2" charset="77"/>
              </a:rPr>
              <a:t>7ª </a:t>
            </a:r>
            <a:r>
              <a:rPr lang="en-GB" sz="1000">
                <a:latin typeface="+mj-lt"/>
                <a:ea typeface="League Spartan" charset="0"/>
                <a:cs typeface="Poppins" pitchFamily="2" charset="77"/>
              </a:rPr>
              <a:t>edición)</a:t>
            </a:r>
            <a:endParaRPr lang="en-GB" sz="1000" dirty="0">
              <a:latin typeface="+mj-lt"/>
              <a:ea typeface="League Spartan" charset="0"/>
              <a:cs typeface="Poppins" pitchFamily="2" charset="77"/>
            </a:endParaRPr>
          </a:p>
        </p:txBody>
      </p:sp>
      <p:sp>
        <p:nvSpPr>
          <p:cNvPr id="36" name="Freeform 55">
            <a:extLst>
              <a:ext uri="{FF2B5EF4-FFF2-40B4-BE49-F238E27FC236}">
                <a16:creationId xmlns:a16="http://schemas.microsoft.com/office/drawing/2014/main" xmlns="" id="{3995FD82-BDD4-4C2C-9FFA-0C2D7B1BC237}"/>
              </a:ext>
            </a:extLst>
          </p:cNvPr>
          <p:cNvSpPr/>
          <p:nvPr/>
        </p:nvSpPr>
        <p:spPr>
          <a:xfrm>
            <a:off x="4164455" y="1985466"/>
            <a:ext cx="2017876" cy="2017878"/>
          </a:xfrm>
          <a:custGeom>
            <a:avLst/>
            <a:gdLst>
              <a:gd name="connsiteX0" fmla="*/ 0 w 4434251"/>
              <a:gd name="connsiteY0" fmla="*/ 0 h 4434253"/>
              <a:gd name="connsiteX1" fmla="*/ 4434251 w 4434251"/>
              <a:gd name="connsiteY1" fmla="*/ 979570 h 4434253"/>
              <a:gd name="connsiteX2" fmla="*/ 4434251 w 4434251"/>
              <a:gd name="connsiteY2" fmla="*/ 2412618 h 4434253"/>
              <a:gd name="connsiteX3" fmla="*/ 4324008 w 4434251"/>
              <a:gd name="connsiteY3" fmla="*/ 2418185 h 4434253"/>
              <a:gd name="connsiteX4" fmla="*/ 2474661 w 4434251"/>
              <a:gd name="connsiteY4" fmla="*/ 4267532 h 4434253"/>
              <a:gd name="connsiteX5" fmla="*/ 2466242 w 4434251"/>
              <a:gd name="connsiteY5" fmla="*/ 4434253 h 4434253"/>
              <a:gd name="connsiteX6" fmla="*/ 979569 w 4434251"/>
              <a:gd name="connsiteY6" fmla="*/ 443425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3">
                <a:moveTo>
                  <a:pt x="0" y="0"/>
                </a:moveTo>
                <a:lnTo>
                  <a:pt x="4434251" y="979570"/>
                </a:lnTo>
                <a:lnTo>
                  <a:pt x="4434251" y="2412618"/>
                </a:lnTo>
                <a:lnTo>
                  <a:pt x="4324008" y="2418185"/>
                </a:lnTo>
                <a:cubicBezTo>
                  <a:pt x="3348899" y="2517213"/>
                  <a:pt x="2573689" y="3292424"/>
                  <a:pt x="2474661" y="4267532"/>
                </a:cubicBezTo>
                <a:lnTo>
                  <a:pt x="2466242" y="4434253"/>
                </a:lnTo>
                <a:lnTo>
                  <a:pt x="979569" y="44342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8" name="Freeform 57">
            <a:extLst>
              <a:ext uri="{FF2B5EF4-FFF2-40B4-BE49-F238E27FC236}">
                <a16:creationId xmlns:a16="http://schemas.microsoft.com/office/drawing/2014/main" xmlns="" id="{2259A2C7-E986-4072-81C2-DA93C1F6872E}"/>
              </a:ext>
            </a:extLst>
          </p:cNvPr>
          <p:cNvSpPr/>
          <p:nvPr/>
        </p:nvSpPr>
        <p:spPr>
          <a:xfrm>
            <a:off x="6274791" y="1985466"/>
            <a:ext cx="2017877" cy="2017878"/>
          </a:xfrm>
          <a:custGeom>
            <a:avLst/>
            <a:gdLst>
              <a:gd name="connsiteX0" fmla="*/ 4434254 w 4434254"/>
              <a:gd name="connsiteY0" fmla="*/ 0 h 4434252"/>
              <a:gd name="connsiteX1" fmla="*/ 3454684 w 4434254"/>
              <a:gd name="connsiteY1" fmla="*/ 4434252 h 4434252"/>
              <a:gd name="connsiteX2" fmla="*/ 1968016 w 4434254"/>
              <a:gd name="connsiteY2" fmla="*/ 4434252 h 4434252"/>
              <a:gd name="connsiteX3" fmla="*/ 1959597 w 4434254"/>
              <a:gd name="connsiteY3" fmla="*/ 4267530 h 4434252"/>
              <a:gd name="connsiteX4" fmla="*/ 110250 w 4434254"/>
              <a:gd name="connsiteY4" fmla="*/ 2418183 h 4434252"/>
              <a:gd name="connsiteX5" fmla="*/ 0 w 4434254"/>
              <a:gd name="connsiteY5" fmla="*/ 2412616 h 4434252"/>
              <a:gd name="connsiteX6" fmla="*/ 0 w 4434254"/>
              <a:gd name="connsiteY6" fmla="*/ 979569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2">
                <a:moveTo>
                  <a:pt x="4434254" y="0"/>
                </a:moveTo>
                <a:lnTo>
                  <a:pt x="3454684" y="4434252"/>
                </a:lnTo>
                <a:lnTo>
                  <a:pt x="1968016" y="4434252"/>
                </a:lnTo>
                <a:lnTo>
                  <a:pt x="1959597" y="4267530"/>
                </a:lnTo>
                <a:cubicBezTo>
                  <a:pt x="1860570" y="3292422"/>
                  <a:pt x="1085359" y="2517211"/>
                  <a:pt x="110250" y="2418183"/>
                </a:cubicBezTo>
                <a:lnTo>
                  <a:pt x="0" y="2412616"/>
                </a:lnTo>
                <a:lnTo>
                  <a:pt x="0" y="9795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Freeform 61">
            <a:extLst>
              <a:ext uri="{FF2B5EF4-FFF2-40B4-BE49-F238E27FC236}">
                <a16:creationId xmlns:a16="http://schemas.microsoft.com/office/drawing/2014/main" xmlns="" id="{02014AC8-A769-43D4-A5F0-77E545B17E3F}"/>
              </a:ext>
            </a:extLst>
          </p:cNvPr>
          <p:cNvSpPr/>
          <p:nvPr/>
        </p:nvSpPr>
        <p:spPr>
          <a:xfrm>
            <a:off x="4164455" y="4095805"/>
            <a:ext cx="2017876" cy="2017878"/>
          </a:xfrm>
          <a:custGeom>
            <a:avLst/>
            <a:gdLst>
              <a:gd name="connsiteX0" fmla="*/ 979569 w 4434251"/>
              <a:gd name="connsiteY0" fmla="*/ 0 h 4434252"/>
              <a:gd name="connsiteX1" fmla="*/ 2471946 w 4434251"/>
              <a:gd name="connsiteY1" fmla="*/ 0 h 4434252"/>
              <a:gd name="connsiteX2" fmla="*/ 2474661 w 4434251"/>
              <a:gd name="connsiteY2" fmla="*/ 53772 h 4434252"/>
              <a:gd name="connsiteX3" fmla="*/ 4324008 w 4434251"/>
              <a:gd name="connsiteY3" fmla="*/ 1903119 h 4434252"/>
              <a:gd name="connsiteX4" fmla="*/ 4434251 w 4434251"/>
              <a:gd name="connsiteY4" fmla="*/ 1908686 h 4434252"/>
              <a:gd name="connsiteX5" fmla="*/ 4434251 w 4434251"/>
              <a:gd name="connsiteY5" fmla="*/ 3454683 h 4434252"/>
              <a:gd name="connsiteX6" fmla="*/ 0 w 4434251"/>
              <a:gd name="connsiteY6" fmla="*/ 4434252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2">
                <a:moveTo>
                  <a:pt x="979569" y="0"/>
                </a:moveTo>
                <a:lnTo>
                  <a:pt x="2471946" y="0"/>
                </a:lnTo>
                <a:lnTo>
                  <a:pt x="2474661" y="53772"/>
                </a:lnTo>
                <a:cubicBezTo>
                  <a:pt x="2573689" y="1028881"/>
                  <a:pt x="3348899" y="1804091"/>
                  <a:pt x="4324008" y="1903119"/>
                </a:cubicBezTo>
                <a:lnTo>
                  <a:pt x="4434251" y="1908686"/>
                </a:lnTo>
                <a:lnTo>
                  <a:pt x="4434251" y="3454683"/>
                </a:lnTo>
                <a:lnTo>
                  <a:pt x="0" y="44342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Freeform 59">
            <a:extLst>
              <a:ext uri="{FF2B5EF4-FFF2-40B4-BE49-F238E27FC236}">
                <a16:creationId xmlns:a16="http://schemas.microsoft.com/office/drawing/2014/main" xmlns="" id="{4D7FAC43-A171-4EDF-93A8-C68AB0CDAF41}"/>
              </a:ext>
            </a:extLst>
          </p:cNvPr>
          <p:cNvSpPr/>
          <p:nvPr/>
        </p:nvSpPr>
        <p:spPr>
          <a:xfrm>
            <a:off x="6274791" y="4095805"/>
            <a:ext cx="2017877" cy="2017878"/>
          </a:xfrm>
          <a:custGeom>
            <a:avLst/>
            <a:gdLst>
              <a:gd name="connsiteX0" fmla="*/ 1962312 w 4434254"/>
              <a:gd name="connsiteY0" fmla="*/ 0 h 4434253"/>
              <a:gd name="connsiteX1" fmla="*/ 3454684 w 4434254"/>
              <a:gd name="connsiteY1" fmla="*/ 0 h 4434253"/>
              <a:gd name="connsiteX2" fmla="*/ 4434254 w 4434254"/>
              <a:gd name="connsiteY2" fmla="*/ 4434253 h 4434253"/>
              <a:gd name="connsiteX3" fmla="*/ 0 w 4434254"/>
              <a:gd name="connsiteY3" fmla="*/ 3454683 h 4434253"/>
              <a:gd name="connsiteX4" fmla="*/ 0 w 4434254"/>
              <a:gd name="connsiteY4" fmla="*/ 1908687 h 4434253"/>
              <a:gd name="connsiteX5" fmla="*/ 110250 w 4434254"/>
              <a:gd name="connsiteY5" fmla="*/ 1903120 h 4434253"/>
              <a:gd name="connsiteX6" fmla="*/ 1959597 w 4434254"/>
              <a:gd name="connsiteY6" fmla="*/ 5377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3">
                <a:moveTo>
                  <a:pt x="1962312" y="0"/>
                </a:moveTo>
                <a:lnTo>
                  <a:pt x="3454684" y="0"/>
                </a:lnTo>
                <a:lnTo>
                  <a:pt x="4434254" y="4434253"/>
                </a:lnTo>
                <a:lnTo>
                  <a:pt x="0" y="3454683"/>
                </a:lnTo>
                <a:lnTo>
                  <a:pt x="0" y="1908687"/>
                </a:lnTo>
                <a:lnTo>
                  <a:pt x="110250" y="1903120"/>
                </a:lnTo>
                <a:cubicBezTo>
                  <a:pt x="1085359" y="1804092"/>
                  <a:pt x="1860570" y="1028882"/>
                  <a:pt x="1959597" y="537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Oval 62">
            <a:extLst>
              <a:ext uri="{FF2B5EF4-FFF2-40B4-BE49-F238E27FC236}">
                <a16:creationId xmlns:a16="http://schemas.microsoft.com/office/drawing/2014/main" xmlns="" id="{9B8A5AF8-38C7-4B73-9E0F-8054573F2858}"/>
              </a:ext>
            </a:extLst>
          </p:cNvPr>
          <p:cNvSpPr>
            <a:spLocks noChangeAspect="1"/>
          </p:cNvSpPr>
          <p:nvPr/>
        </p:nvSpPr>
        <p:spPr>
          <a:xfrm>
            <a:off x="5007800" y="2820992"/>
            <a:ext cx="2453376" cy="2453376"/>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TextBox 12">
            <a:extLst>
              <a:ext uri="{FF2B5EF4-FFF2-40B4-BE49-F238E27FC236}">
                <a16:creationId xmlns:a16="http://schemas.microsoft.com/office/drawing/2014/main" xmlns="" id="{B1EE8497-2A6A-49D1-94DB-370D204D3F36}"/>
              </a:ext>
            </a:extLst>
          </p:cNvPr>
          <p:cNvSpPr txBox="1"/>
          <p:nvPr/>
        </p:nvSpPr>
        <p:spPr>
          <a:xfrm>
            <a:off x="4321216" y="5027678"/>
            <a:ext cx="1298625"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Uso de</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Conocimiento</a:t>
            </a:r>
          </a:p>
        </p:txBody>
      </p:sp>
      <p:sp>
        <p:nvSpPr>
          <p:cNvPr id="48" name="TextBox 14">
            <a:extLst>
              <a:ext uri="{FF2B5EF4-FFF2-40B4-BE49-F238E27FC236}">
                <a16:creationId xmlns:a16="http://schemas.microsoft.com/office/drawing/2014/main" xmlns="" id="{47EB6815-20F4-40C9-A966-68D676A3D7E5}"/>
              </a:ext>
            </a:extLst>
          </p:cNvPr>
          <p:cNvSpPr txBox="1"/>
          <p:nvPr/>
        </p:nvSpPr>
        <p:spPr>
          <a:xfrm>
            <a:off x="6776535" y="4984121"/>
            <a:ext cx="1369286"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Buscar</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Conocimiento</a:t>
            </a:r>
          </a:p>
        </p:txBody>
      </p:sp>
      <p:sp>
        <p:nvSpPr>
          <p:cNvPr id="50" name="TextBox 16">
            <a:extLst>
              <a:ext uri="{FF2B5EF4-FFF2-40B4-BE49-F238E27FC236}">
                <a16:creationId xmlns:a16="http://schemas.microsoft.com/office/drawing/2014/main" xmlns="" id="{D41C6E6E-E77E-42EE-AD06-D5BE7D2B3A05}"/>
              </a:ext>
            </a:extLst>
          </p:cNvPr>
          <p:cNvSpPr txBox="1"/>
          <p:nvPr/>
        </p:nvSpPr>
        <p:spPr>
          <a:xfrm>
            <a:off x="4398434" y="2274552"/>
            <a:ext cx="1310103"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Creación de</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Conocimiento</a:t>
            </a:r>
          </a:p>
        </p:txBody>
      </p:sp>
      <p:sp>
        <p:nvSpPr>
          <p:cNvPr id="52" name="TextBox 18">
            <a:extLst>
              <a:ext uri="{FF2B5EF4-FFF2-40B4-BE49-F238E27FC236}">
                <a16:creationId xmlns:a16="http://schemas.microsoft.com/office/drawing/2014/main" xmlns="" id="{E44FA6A9-CB77-46D4-8BB9-FEFB77738A14}"/>
              </a:ext>
            </a:extLst>
          </p:cNvPr>
          <p:cNvSpPr txBox="1"/>
          <p:nvPr/>
        </p:nvSpPr>
        <p:spPr>
          <a:xfrm>
            <a:off x="6811864" y="2253976"/>
            <a:ext cx="1298625" cy="707886"/>
          </a:xfrm>
          <a:prstGeom prst="rect">
            <a:avLst/>
          </a:prstGeom>
          <a:noFill/>
        </p:spPr>
        <p:txBody>
          <a:bodyPr wrap="none" rtlCol="0" anchor="b" anchorCtr="0">
            <a:spAutoFit/>
          </a:bodyPr>
          <a:lstStyle/>
          <a:p>
            <a:pPr algn="ctr"/>
            <a:r>
              <a:rPr lang="en-GB" sz="2000" b="1" dirty="0">
                <a:solidFill>
                  <a:schemeClr val="bg1"/>
                </a:solidFill>
                <a:latin typeface="+mj-lt"/>
                <a:ea typeface="League Spartan" charset="0"/>
                <a:cs typeface="Poppins" pitchFamily="2" charset="77"/>
              </a:rPr>
              <a:t>Compartir el </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Conocimiento</a:t>
            </a:r>
          </a:p>
        </p:txBody>
      </p:sp>
      <p:sp>
        <p:nvSpPr>
          <p:cNvPr id="54" name="TextBox 12">
            <a:extLst>
              <a:ext uri="{FF2B5EF4-FFF2-40B4-BE49-F238E27FC236}">
                <a16:creationId xmlns:a16="http://schemas.microsoft.com/office/drawing/2014/main" xmlns="" id="{7B7C34A5-86BA-4447-BCC7-009864B21DB0}"/>
              </a:ext>
            </a:extLst>
          </p:cNvPr>
          <p:cNvSpPr txBox="1"/>
          <p:nvPr/>
        </p:nvSpPr>
        <p:spPr>
          <a:xfrm>
            <a:off x="5217311" y="3174065"/>
            <a:ext cx="2283329" cy="1754326"/>
          </a:xfrm>
          <a:prstGeom prst="rect">
            <a:avLst/>
          </a:prstGeom>
          <a:noFill/>
        </p:spPr>
        <p:txBody>
          <a:bodyPr wrap="square" rtlCol="0" anchor="b" anchorCtr="0">
            <a:spAutoFit/>
          </a:bodyPr>
          <a:lstStyle/>
          <a:p>
            <a:pPr marL="182563" indent="-182563">
              <a:buFont typeface="Arial" panose="020B0604020202020204" pitchFamily="34" charset="0"/>
              <a:buChar char="•"/>
            </a:pPr>
            <a:r>
              <a:rPr lang="en-GB" b="1" dirty="0">
                <a:solidFill>
                  <a:srgbClr val="245473"/>
                </a:solidFill>
                <a:latin typeface="+mj-lt"/>
                <a:ea typeface="League Spartan" charset="0"/>
                <a:cs typeface="Poppins" pitchFamily="2" charset="77"/>
              </a:rPr>
              <a:t>Hacer visible el conocimiento</a:t>
            </a:r>
          </a:p>
          <a:p>
            <a:pPr marL="182563" indent="-182563">
              <a:buFont typeface="Arial" panose="020B0604020202020204" pitchFamily="34" charset="0"/>
              <a:buChar char="•"/>
            </a:pPr>
            <a:r>
              <a:rPr lang="en-GB" b="1" dirty="0">
                <a:solidFill>
                  <a:srgbClr val="245473"/>
                </a:solidFill>
                <a:latin typeface="+mj-lt"/>
                <a:ea typeface="League Spartan" charset="0"/>
                <a:cs typeface="Poppins" pitchFamily="2" charset="77"/>
              </a:rPr>
              <a:t>Desarrollar una cultura intensiva en conocimientos</a:t>
            </a:r>
          </a:p>
          <a:p>
            <a:pPr marL="182563" indent="-182563">
              <a:buFont typeface="Arial" panose="020B0604020202020204" pitchFamily="34" charset="0"/>
              <a:buChar char="•"/>
            </a:pPr>
            <a:r>
              <a:rPr lang="en-GB" b="1" dirty="0">
                <a:solidFill>
                  <a:srgbClr val="245473"/>
                </a:solidFill>
                <a:latin typeface="+mj-lt"/>
                <a:ea typeface="League Spartan" charset="0"/>
                <a:cs typeface="Poppins" pitchFamily="2" charset="77"/>
              </a:rPr>
              <a:t>Construir conocimiento</a:t>
            </a:r>
            <a:br>
              <a:rPr lang="en-GB" b="1" dirty="0">
                <a:solidFill>
                  <a:srgbClr val="245473"/>
                </a:solidFill>
                <a:latin typeface="+mj-lt"/>
                <a:ea typeface="League Spartan" charset="0"/>
                <a:cs typeface="Poppins" pitchFamily="2" charset="77"/>
              </a:rPr>
            </a:br>
            <a:r>
              <a:rPr lang="en-GB" b="1" dirty="0">
                <a:solidFill>
                  <a:srgbClr val="245473"/>
                </a:solidFill>
                <a:latin typeface="+mj-lt"/>
                <a:ea typeface="League Spartan" charset="0"/>
                <a:cs typeface="Poppins" pitchFamily="2" charset="77"/>
              </a:rPr>
              <a:t>Infraestructura</a:t>
            </a:r>
          </a:p>
        </p:txBody>
      </p:sp>
      <p:sp>
        <p:nvSpPr>
          <p:cNvPr id="56" name="TextBox 12">
            <a:extLst>
              <a:ext uri="{FF2B5EF4-FFF2-40B4-BE49-F238E27FC236}">
                <a16:creationId xmlns:a16="http://schemas.microsoft.com/office/drawing/2014/main" xmlns="" id="{5E0A6388-95FB-4067-9198-CF0F5E257751}"/>
              </a:ext>
            </a:extLst>
          </p:cNvPr>
          <p:cNvSpPr txBox="1"/>
          <p:nvPr/>
        </p:nvSpPr>
        <p:spPr>
          <a:xfrm>
            <a:off x="5076414" y="1886024"/>
            <a:ext cx="2283329" cy="338554"/>
          </a:xfrm>
          <a:prstGeom prst="rect">
            <a:avLst/>
          </a:prstGeom>
          <a:noFill/>
        </p:spPr>
        <p:txBody>
          <a:bodyPr wrap="square" rtlCol="0" anchor="b" anchorCtr="0">
            <a:spAutoFit/>
          </a:bodyPr>
          <a:lstStyle/>
          <a:p>
            <a:pPr algn="ctr"/>
            <a:r>
              <a:rPr lang="en-GB" sz="1600" b="1" dirty="0">
                <a:solidFill>
                  <a:srgbClr val="E53292"/>
                </a:solidFill>
                <a:latin typeface="+mj-lt"/>
                <a:ea typeface="League Spartan" charset="0"/>
                <a:cs typeface="Poppins" pitchFamily="2" charset="77"/>
              </a:rPr>
              <a:t>Procesos circundantes</a:t>
            </a:r>
          </a:p>
        </p:txBody>
      </p:sp>
      <p:sp>
        <p:nvSpPr>
          <p:cNvPr id="57" name="Subtitle 2">
            <a:extLst>
              <a:ext uri="{FF2B5EF4-FFF2-40B4-BE49-F238E27FC236}">
                <a16:creationId xmlns:a16="http://schemas.microsoft.com/office/drawing/2014/main" xmlns="" id="{56B6123A-1FFC-4B11-A070-120A905B00BB}"/>
              </a:ext>
            </a:extLst>
          </p:cNvPr>
          <p:cNvSpPr txBox="1">
            <a:spLocks/>
          </p:cNvSpPr>
          <p:nvPr/>
        </p:nvSpPr>
        <p:spPr>
          <a:xfrm>
            <a:off x="2865789" y="2279859"/>
            <a:ext cx="1205279" cy="16212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Generar</a:t>
            </a:r>
            <a:br>
              <a:rPr lang="en-GB" sz="2000" dirty="0">
                <a:latin typeface="+mj-lt"/>
                <a:ea typeface="Lato Light" panose="020F0502020204030203" pitchFamily="34" charset="0"/>
                <a:cs typeface="Mukta ExtraLight" panose="020B0000000000000000" pitchFamily="34" charset="77"/>
              </a:rPr>
            </a:br>
            <a:r>
              <a:rPr lang="en-GB" sz="2000" dirty="0">
                <a:latin typeface="+mj-lt"/>
                <a:ea typeface="Lato Light" panose="020F0502020204030203" pitchFamily="34" charset="0"/>
                <a:cs typeface="Mukta ExtraLight" panose="020B0000000000000000" pitchFamily="34" charset="77"/>
              </a:rPr>
              <a:t>nuevas ideas, rutinas, conocimientos...</a:t>
            </a:r>
          </a:p>
        </p:txBody>
      </p:sp>
      <p:sp>
        <p:nvSpPr>
          <p:cNvPr id="58" name="Subtitle 2">
            <a:extLst>
              <a:ext uri="{FF2B5EF4-FFF2-40B4-BE49-F238E27FC236}">
                <a16:creationId xmlns:a16="http://schemas.microsoft.com/office/drawing/2014/main" xmlns="" id="{AD7CC24D-1402-46F0-B0DA-E4BBBFB3013D}"/>
              </a:ext>
            </a:extLst>
          </p:cNvPr>
          <p:cNvSpPr txBox="1">
            <a:spLocks/>
          </p:cNvSpPr>
          <p:nvPr/>
        </p:nvSpPr>
        <p:spPr>
          <a:xfrm>
            <a:off x="8413089" y="2233365"/>
            <a:ext cx="2283329" cy="16212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Establezca plataformas y rutinas para compartir el conocimiento en su Organización</a:t>
            </a:r>
          </a:p>
        </p:txBody>
      </p:sp>
      <p:sp>
        <p:nvSpPr>
          <p:cNvPr id="59" name="Subtitle 2">
            <a:extLst>
              <a:ext uri="{FF2B5EF4-FFF2-40B4-BE49-F238E27FC236}">
                <a16:creationId xmlns:a16="http://schemas.microsoft.com/office/drawing/2014/main" xmlns="" id="{1D64C185-3BD8-4341-A69F-AEF005748C83}"/>
              </a:ext>
            </a:extLst>
          </p:cNvPr>
          <p:cNvSpPr txBox="1">
            <a:spLocks/>
          </p:cNvSpPr>
          <p:nvPr/>
        </p:nvSpPr>
        <p:spPr>
          <a:xfrm>
            <a:off x="8413089" y="4350375"/>
            <a:ext cx="2283329" cy="16212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Buscar nuevos conocimientos fuera de la organización de forma regular y estructurada</a:t>
            </a:r>
          </a:p>
        </p:txBody>
      </p:sp>
      <p:sp>
        <p:nvSpPr>
          <p:cNvPr id="60" name="Subtitle 2">
            <a:extLst>
              <a:ext uri="{FF2B5EF4-FFF2-40B4-BE49-F238E27FC236}">
                <a16:creationId xmlns:a16="http://schemas.microsoft.com/office/drawing/2014/main" xmlns="" id="{441498B5-3CCE-43D9-B582-4CEA37886DD6}"/>
              </a:ext>
            </a:extLst>
          </p:cNvPr>
          <p:cNvSpPr txBox="1">
            <a:spLocks/>
          </p:cNvSpPr>
          <p:nvPr/>
        </p:nvSpPr>
        <p:spPr>
          <a:xfrm>
            <a:off x="2049465" y="4558064"/>
            <a:ext cx="2283329" cy="131348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Asegurarse de que los (nuevos) conocimientos se adaptan y se utilizan en la organización</a:t>
            </a:r>
          </a:p>
        </p:txBody>
      </p:sp>
    </p:spTree>
    <p:extLst>
      <p:ext uri="{BB962C8B-B14F-4D97-AF65-F5344CB8AC3E}">
        <p14:creationId xmlns:p14="http://schemas.microsoft.com/office/powerpoint/2010/main" val="412328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332612" y="-163286"/>
            <a:ext cx="9821959" cy="1582271"/>
          </a:xfrm>
        </p:spPr>
        <p:txBody>
          <a:bodyPr/>
          <a:lstStyle/>
          <a:p>
            <a:r>
              <a:rPr lang="en-GB" b="1" dirty="0"/>
              <a:t>Lo que aprenderás del Módulo 07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983867"/>
            <a:ext cx="10729959" cy="7278916"/>
          </a:xfrm>
          <a:prstGeom prst="rect">
            <a:avLst/>
          </a:prstGeom>
          <a:noFill/>
        </p:spPr>
        <p:txBody>
          <a:bodyPr wrap="square">
            <a:spAutoFit/>
          </a:bodyPr>
          <a:lstStyle/>
          <a:p>
            <a:r>
              <a:rPr lang="en-IE" sz="2200" dirty="0">
                <a:solidFill>
                  <a:schemeClr val="bg1"/>
                </a:solidFill>
                <a:latin typeface="+mj-lt"/>
              </a:rPr>
              <a:t>En el módulo 7, le introducimos en el </a:t>
            </a:r>
            <a:r>
              <a:rPr lang="en-GB" sz="2200" dirty="0">
                <a:solidFill>
                  <a:schemeClr val="bg1"/>
                </a:solidFill>
                <a:latin typeface="+mj-lt"/>
              </a:rPr>
              <a:t>área vital de aprender de las crisis. Las investigaciones demuestran que aprendemos tres veces más de los fracasos que de los éxitos. La marca de un líder de calidad es cómo podemos corregir los errores y evitar que se repitan.</a:t>
            </a:r>
          </a:p>
          <a:p>
            <a:pPr algn="ctr">
              <a:lnSpc>
                <a:spcPct val="100000"/>
              </a:lnSpc>
              <a:spcBef>
                <a:spcPts val="600"/>
              </a:spcBef>
            </a:pPr>
            <a:r>
              <a:rPr lang="en-GB" sz="2200" i="1" dirty="0">
                <a:solidFill>
                  <a:schemeClr val="bg1"/>
                </a:solidFill>
                <a:latin typeface="+mj-lt"/>
              </a:rPr>
              <a:t>No hay dos crisis iguales. Siempre aprendes algo nuevo que tienes en tu bolsa de experiencias, porque parte de lo que hace difícil una crisis es no haber hecho esto antes".</a:t>
            </a:r>
            <a:endParaRPr lang="en-US" sz="2200" dirty="0">
              <a:solidFill>
                <a:schemeClr val="bg1"/>
              </a:solidFill>
              <a:latin typeface="+mj-lt"/>
            </a:endParaRPr>
          </a:p>
          <a:p>
            <a:pPr algn="l">
              <a:lnSpc>
                <a:spcPct val="100000"/>
              </a:lnSpc>
              <a:spcBef>
                <a:spcPts val="600"/>
              </a:spcBef>
            </a:pPr>
            <a:endParaRPr lang="en-GB" sz="2200" dirty="0">
              <a:solidFill>
                <a:schemeClr val="bg1"/>
              </a:solidFill>
              <a:latin typeface="+mj-lt"/>
            </a:endParaRPr>
          </a:p>
          <a:p>
            <a:pPr algn="l">
              <a:lnSpc>
                <a:spcPct val="100000"/>
              </a:lnSpc>
              <a:spcBef>
                <a:spcPts val="600"/>
              </a:spcBef>
            </a:pPr>
            <a:r>
              <a:rPr lang="en-GB" sz="2200" dirty="0">
                <a:solidFill>
                  <a:schemeClr val="bg1"/>
                </a:solidFill>
                <a:latin typeface="+mj-lt"/>
              </a:rPr>
              <a:t>En este módulo, </a:t>
            </a:r>
            <a:r>
              <a:rPr lang="en-IE" sz="2200" dirty="0" err="1">
                <a:solidFill>
                  <a:schemeClr val="bg1"/>
                </a:solidFill>
                <a:latin typeface="+mj-lt"/>
              </a:rPr>
              <a:t>se </a:t>
            </a:r>
            <a:r>
              <a:rPr lang="en-IE" sz="2200" dirty="0">
                <a:solidFill>
                  <a:schemeClr val="bg1"/>
                </a:solidFill>
                <a:latin typeface="+mj-lt"/>
              </a:rPr>
              <a:t>beneficiará de aprender a </a:t>
            </a:r>
          </a:p>
          <a:p>
            <a:endParaRPr lang="en-IE" sz="2200" dirty="0">
              <a:solidFill>
                <a:schemeClr val="bg1"/>
              </a:solidFill>
              <a:latin typeface="+mj-lt"/>
            </a:endParaRPr>
          </a:p>
          <a:p>
            <a:pPr marL="285750" indent="-285750">
              <a:buFont typeface="Arial" panose="020B0604020202020204" pitchFamily="34" charset="0"/>
              <a:buChar char="•"/>
            </a:pPr>
            <a:r>
              <a:rPr lang="en-GB" sz="2200" dirty="0">
                <a:solidFill>
                  <a:schemeClr val="bg1"/>
                </a:solidFill>
                <a:latin typeface="+mj-lt"/>
              </a:rPr>
              <a:t>Comprender la percepción personal del fracaso y el aprendizaje de la crisis para efectuar el cambio</a:t>
            </a:r>
          </a:p>
          <a:p>
            <a:pPr marL="285750" indent="-285750">
              <a:buFont typeface="Arial" panose="020B0604020202020204" pitchFamily="34" charset="0"/>
              <a:buChar char="•"/>
            </a:pPr>
            <a:r>
              <a:rPr lang="en-GB" sz="2200" dirty="0">
                <a:solidFill>
                  <a:schemeClr val="bg1"/>
                </a:solidFill>
                <a:latin typeface="+mj-lt"/>
              </a:rPr>
              <a:t>Aplicar enfoques de gestión del conocimiento</a:t>
            </a:r>
          </a:p>
          <a:p>
            <a:pPr marL="285750" indent="-285750">
              <a:buFont typeface="Arial" panose="020B0604020202020204" pitchFamily="34" charset="0"/>
              <a:buChar char="•"/>
            </a:pPr>
            <a:r>
              <a:rPr lang="en-GB" sz="2200" dirty="0">
                <a:solidFill>
                  <a:schemeClr val="bg1"/>
                </a:solidFill>
                <a:latin typeface="+mj-lt"/>
              </a:rPr>
              <a:t>Mejora de la gestión de tareas en crisis</a:t>
            </a:r>
          </a:p>
          <a:p>
            <a:pPr marL="285750" indent="-285750">
              <a:buFont typeface="Arial" panose="020B0604020202020204" pitchFamily="34" charset="0"/>
              <a:buChar char="•"/>
            </a:pPr>
            <a:endParaRPr lang="en-GB" sz="2200" dirty="0">
              <a:solidFill>
                <a:schemeClr val="bg1"/>
              </a:solidFill>
              <a:latin typeface="+mj-lt"/>
            </a:endParaRPr>
          </a:p>
          <a:p>
            <a:r>
              <a:rPr lang="en-GB" sz="2200" dirty="0">
                <a:solidFill>
                  <a:schemeClr val="bg1"/>
                </a:solidFill>
                <a:latin typeface="+mj-lt"/>
              </a:rPr>
              <a:t>Y por último, te llevamos a un viaje de aprendizaje a través de tu percepción                                                                     personal del fracaso, el miedo al fracaso y las 5 etapas de cómo caen los poderosos, de las cuales </a:t>
            </a:r>
          </a:p>
          <a:p>
            <a:r>
              <a:rPr lang="en-GB" sz="2200" dirty="0">
                <a:solidFill>
                  <a:schemeClr val="bg1"/>
                </a:solidFill>
                <a:latin typeface="+mj-lt"/>
              </a:rPr>
              <a:t>podemos tener una visión de alto nivel de cómo fracasa una empresa con la comprensión que                                aporta para evitarla.</a:t>
            </a:r>
          </a:p>
          <a:p>
            <a:pPr marL="571500" indent="-571500">
              <a:buFont typeface="Arial" panose="020B0604020202020204" pitchFamily="34" charset="0"/>
              <a:buChar char="•"/>
            </a:pPr>
            <a:endParaRPr lang="en-GB" sz="4000" dirty="0"/>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68897" y="174763"/>
            <a:ext cx="2432246" cy="1686694"/>
          </a:xfrm>
        </p:spPr>
        <p:txBody>
          <a:bodyPr>
            <a:normAutofit/>
          </a:bodyPr>
          <a:lstStyle/>
          <a:p>
            <a:r>
              <a:rPr lang="en-GB" sz="2400" dirty="0"/>
              <a:t>Enfoques de la gestión del conocimiento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4240" y="1784158"/>
            <a:ext cx="3753988" cy="542230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700" dirty="0">
                <a:latin typeface="+mj-lt"/>
              </a:rPr>
              <a:t>El enfoque de la práctica suele ser adoptado por las empresas que ofrecen soluciones altamente personalizadas a problemas únicos. El conocimiento valioso para estas empresas es de naturaleza tácita, difícil de expresar, capturar y gestionar. En este caso, el entorno y la naturaleza de los problemas que se plantean son extremadamente dinámicos. En estas empresas, el conocimiento se comparte principalmente a través de contactos personales. </a:t>
            </a:r>
            <a:endParaRPr lang="en-US" sz="1700" dirty="0"/>
          </a:p>
          <a:p>
            <a:pPr algn="l">
              <a:lnSpc>
                <a:spcPct val="100000"/>
              </a:lnSpc>
              <a:spcBef>
                <a:spcPts val="600"/>
              </a:spcBef>
            </a:pPr>
            <a:r>
              <a:rPr lang="en-GB" altLang="de-DE" sz="1700" b="1" dirty="0">
                <a:solidFill>
                  <a:srgbClr val="E53292"/>
                </a:solidFill>
                <a:latin typeface="+mj-lt"/>
                <a:sym typeface="Wingdings" panose="05000000000000000000" pitchFamily="2" charset="2"/>
              </a:rPr>
              <a:t>Enfoque híbrido</a:t>
            </a:r>
            <a:endParaRPr lang="en-GB" altLang="de-DE" sz="1700" b="1" dirty="0">
              <a:solidFill>
                <a:srgbClr val="E53292"/>
              </a:solidFill>
              <a:latin typeface="+mj-lt"/>
            </a:endParaRPr>
          </a:p>
          <a:p>
            <a:pPr marL="452120" indent="-182245" algn="l">
              <a:lnSpc>
                <a:spcPct val="100000"/>
              </a:lnSpc>
              <a:spcBef>
                <a:spcPts val="600"/>
              </a:spcBef>
              <a:buFont typeface="Arial" panose="020B0604020202020204" pitchFamily="34" charset="0"/>
              <a:buChar char="•"/>
            </a:pPr>
            <a:r>
              <a:rPr lang="en-GB" altLang="de-DE" sz="1700" dirty="0">
                <a:latin typeface="+mj-lt"/>
                <a:sym typeface="Wingdings" panose="05000000000000000000" pitchFamily="2" charset="2"/>
              </a:rPr>
              <a:t>Enfoque práctico utilizado inicialmente para almacenar el conocimiento explícito</a:t>
            </a:r>
            <a:endParaRPr lang="en-GB" altLang="de-DE" sz="1700" dirty="0">
              <a:latin typeface="+mj-lt"/>
            </a:endParaRPr>
          </a:p>
          <a:p>
            <a:pPr marL="452120" indent="-182245" algn="l">
              <a:lnSpc>
                <a:spcPct val="100000"/>
              </a:lnSpc>
              <a:spcBef>
                <a:spcPts val="600"/>
              </a:spcBef>
              <a:buFont typeface="Arial" panose="020B0604020202020204" pitchFamily="34" charset="0"/>
              <a:buChar char="•"/>
            </a:pPr>
            <a:r>
              <a:rPr lang="en-GB" altLang="de-DE" sz="1700" dirty="0">
                <a:latin typeface="+mj-lt"/>
                <a:sym typeface="Wingdings" panose="05000000000000000000" pitchFamily="2" charset="2"/>
              </a:rPr>
              <a:t>El conocimiento tácito se almacena principalmente como información de contacto</a:t>
            </a:r>
            <a:endParaRPr lang="en-GB" altLang="de-DE" sz="1700" dirty="0">
              <a:latin typeface="+mj-lt"/>
            </a:endParaRPr>
          </a:p>
          <a:p>
            <a:pPr marL="452120" indent="-182245" algn="l">
              <a:lnSpc>
                <a:spcPct val="100000"/>
              </a:lnSpc>
              <a:spcBef>
                <a:spcPts val="600"/>
              </a:spcBef>
              <a:buFont typeface="Arial" panose="020B0604020202020204" pitchFamily="34" charset="0"/>
              <a:buChar char="•"/>
            </a:pPr>
            <a:r>
              <a:rPr lang="en-GB" altLang="de-DE" sz="1700" dirty="0">
                <a:latin typeface="+mj-lt"/>
                <a:sym typeface="Wingdings" panose="05000000000000000000" pitchFamily="2" charset="2"/>
              </a:rPr>
              <a:t>Captura y gestión de las mejores prácticas</a:t>
            </a:r>
            <a:endParaRPr lang="en-GB" altLang="de-DE" sz="1700" dirty="0">
              <a:latin typeface="+mj-lt"/>
            </a:endParaRPr>
          </a:p>
          <a:p>
            <a:pPr algn="l">
              <a:lnSpc>
                <a:spcPct val="100000"/>
              </a:lnSpc>
              <a:spcBef>
                <a:spcPts val="600"/>
              </a:spcBef>
            </a:pPr>
            <a:endParaRPr lang="en-GB" altLang="de-DE" sz="1600" dirty="0">
              <a:latin typeface="+mj-lt"/>
            </a:endParaRPr>
          </a:p>
        </p:txBody>
      </p:sp>
      <p:sp>
        <p:nvSpPr>
          <p:cNvPr id="37" name="TextBox 87">
            <a:extLst>
              <a:ext uri="{FF2B5EF4-FFF2-40B4-BE49-F238E27FC236}">
                <a16:creationId xmlns:a16="http://schemas.microsoft.com/office/drawing/2014/main" xmlns="" id="{927BC43A-D09D-4B00-990E-A98308F1DECD}"/>
              </a:ext>
            </a:extLst>
          </p:cNvPr>
          <p:cNvSpPr txBox="1"/>
          <p:nvPr/>
        </p:nvSpPr>
        <p:spPr>
          <a:xfrm>
            <a:off x="8691876" y="124516"/>
            <a:ext cx="8266483" cy="400110"/>
          </a:xfrm>
          <a:prstGeom prst="rect">
            <a:avLst/>
          </a:prstGeom>
          <a:noFill/>
        </p:spPr>
        <p:txBody>
          <a:bodyPr wrap="square" lIns="91440" tIns="45720" rIns="91440" bIns="45720" rtlCol="0" anchor="b" anchorCtr="0">
            <a:spAutoFit/>
          </a:bodyPr>
          <a:lstStyle/>
          <a:p>
            <a:r>
              <a:rPr lang="en-GB" sz="1000" dirty="0">
                <a:latin typeface="+mj-lt"/>
                <a:ea typeface="League Spartan" charset="0"/>
                <a:cs typeface="Poppins" pitchFamily="2" charset="77"/>
              </a:rPr>
              <a:t>Fuente: Adoptado de Prentice Hall, Decision Support Systems </a:t>
            </a:r>
            <a:br>
              <a:rPr lang="en-GB" sz="1000" dirty="0">
                <a:latin typeface="+mj-lt"/>
                <a:ea typeface="League Spartan" charset="0"/>
                <a:cs typeface="Poppins" pitchFamily="2" charset="77"/>
              </a:rPr>
            </a:br>
            <a:r>
              <a:rPr lang="en-GB" sz="1000" dirty="0">
                <a:latin typeface="+mj-lt"/>
                <a:ea typeface="League Spartan" charset="0"/>
                <a:cs typeface="Poppins" pitchFamily="2" charset="77"/>
              </a:rPr>
              <a:t>y sistemas inteligentes (</a:t>
            </a:r>
            <a:r>
              <a:rPr lang="en-GB" sz="1000" baseline="30000" dirty="0">
                <a:latin typeface="+mj-lt"/>
                <a:ea typeface="League Spartan" charset="0"/>
                <a:cs typeface="Poppins" pitchFamily="2" charset="77"/>
              </a:rPr>
              <a:t>7ª </a:t>
            </a:r>
            <a:r>
              <a:rPr lang="en-GB" sz="1000" dirty="0">
                <a:latin typeface="+mj-lt"/>
                <a:ea typeface="League Spartan" charset="0"/>
                <a:cs typeface="Poppins" pitchFamily="2" charset="77"/>
              </a:rPr>
              <a:t>edición)</a:t>
            </a:r>
          </a:p>
        </p:txBody>
      </p:sp>
      <p:graphicFrame>
        <p:nvGraphicFramePr>
          <p:cNvPr id="8" name="Tabelle 5">
            <a:extLst>
              <a:ext uri="{FF2B5EF4-FFF2-40B4-BE49-F238E27FC236}">
                <a16:creationId xmlns:a16="http://schemas.microsoft.com/office/drawing/2014/main" xmlns="" id="{17E47455-C130-0E44-9F24-94AC65265A3B}"/>
              </a:ext>
            </a:extLst>
          </p:cNvPr>
          <p:cNvGraphicFramePr>
            <a:graphicFrameLocks noGrp="1"/>
          </p:cNvGraphicFramePr>
          <p:nvPr>
            <p:extLst>
              <p:ext uri="{D42A27DB-BD31-4B8C-83A1-F6EECF244321}">
                <p14:modId xmlns:p14="http://schemas.microsoft.com/office/powerpoint/2010/main" val="19653282"/>
              </p:ext>
            </p:extLst>
          </p:nvPr>
        </p:nvGraphicFramePr>
        <p:xfrm>
          <a:off x="3804192" y="524626"/>
          <a:ext cx="8353568" cy="6156960"/>
        </p:xfrm>
        <a:graphic>
          <a:graphicData uri="http://schemas.openxmlformats.org/drawingml/2006/table">
            <a:tbl>
              <a:tblPr firstRow="1" bandRow="1">
                <a:tableStyleId>{5C22544A-7EE6-4342-B048-85BDC9FD1C3A}</a:tableStyleId>
              </a:tblPr>
              <a:tblGrid>
                <a:gridCol w="1423918">
                  <a:extLst>
                    <a:ext uri="{9D8B030D-6E8A-4147-A177-3AD203B41FA5}">
                      <a16:colId xmlns:a16="http://schemas.microsoft.com/office/drawing/2014/main" xmlns="" val="3300481460"/>
                    </a:ext>
                  </a:extLst>
                </a:gridCol>
                <a:gridCol w="3289597">
                  <a:extLst>
                    <a:ext uri="{9D8B030D-6E8A-4147-A177-3AD203B41FA5}">
                      <a16:colId xmlns:a16="http://schemas.microsoft.com/office/drawing/2014/main" xmlns="" val="800480942"/>
                    </a:ext>
                  </a:extLst>
                </a:gridCol>
                <a:gridCol w="3640053">
                  <a:extLst>
                    <a:ext uri="{9D8B030D-6E8A-4147-A177-3AD203B41FA5}">
                      <a16:colId xmlns:a16="http://schemas.microsoft.com/office/drawing/2014/main" xmlns="" val="1329545445"/>
                    </a:ext>
                  </a:extLst>
                </a:gridCol>
              </a:tblGrid>
              <a:tr h="300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a:txBody>
                  <a:tcPr>
                    <a:solidFill>
                      <a:srgbClr val="E532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mj-lt"/>
                          <a:ea typeface="+mn-ea"/>
                          <a:cs typeface="+mn-cs"/>
                        </a:rPr>
                        <a:t>Enfoque del proceso</a:t>
                      </a:r>
                    </a:p>
                  </a:txBody>
                  <a:tcPr anchor="ctr">
                    <a:solidFill>
                      <a:srgbClr val="E5329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mj-lt"/>
                        </a:rPr>
                        <a:t>Enfoque práctico</a:t>
                      </a:r>
                      <a:endParaRPr lang="en-GB" sz="1600" dirty="0">
                        <a:latin typeface="+mj-lt"/>
                      </a:endParaRPr>
                    </a:p>
                  </a:txBody>
                  <a:tcPr anchor="ctr">
                    <a:solidFill>
                      <a:srgbClr val="E53292"/>
                    </a:solidFill>
                  </a:tcPr>
                </a:tc>
                <a:extLst>
                  <a:ext uri="{0D108BD9-81ED-4DB2-BD59-A6C34878D82A}">
                    <a16:rowId xmlns:a16="http://schemas.microsoft.com/office/drawing/2014/main" xmlns="" val="1356112106"/>
                  </a:ext>
                </a:extLst>
              </a:tr>
              <a:tr h="763406">
                <a:tc>
                  <a:txBody>
                    <a:bodyPr/>
                    <a:lstStyle/>
                    <a:p>
                      <a:r>
                        <a:rPr lang="en-GB" sz="1600" dirty="0">
                          <a:solidFill>
                            <a:srgbClr val="245473"/>
                          </a:solidFill>
                        </a:rPr>
                        <a:t>Tipo de conocimiento apoyado</a:t>
                      </a:r>
                    </a:p>
                  </a:txBody>
                  <a:tcPr/>
                </a:tc>
                <a:tc>
                  <a:txBody>
                    <a:bodyPr/>
                    <a:lstStyle/>
                    <a:p>
                      <a:r>
                        <a:rPr lang="en-GB" sz="1600" dirty="0">
                          <a:solidFill>
                            <a:srgbClr val="245473"/>
                          </a:solidFill>
                        </a:rPr>
                        <a:t>Conocimiento explícito: codificado en reglas, herramientas y procesos.</a:t>
                      </a:r>
                    </a:p>
                  </a:txBody>
                  <a:tcPr/>
                </a:tc>
                <a:tc>
                  <a:txBody>
                    <a:bodyPr/>
                    <a:lstStyle/>
                    <a:p>
                      <a:r>
                        <a:rPr lang="en-GB" sz="1600" dirty="0">
                          <a:solidFill>
                            <a:srgbClr val="245473"/>
                          </a:solidFill>
                        </a:rPr>
                        <a:t>La mayoría de los conocimientos son tácitos, es decir, no son fáciles de captar o codificar.</a:t>
                      </a:r>
                    </a:p>
                  </a:txBody>
                  <a:tcPr/>
                </a:tc>
                <a:extLst>
                  <a:ext uri="{0D108BD9-81ED-4DB2-BD59-A6C34878D82A}">
                    <a16:rowId xmlns:a16="http://schemas.microsoft.com/office/drawing/2014/main" xmlns="" val="408144070"/>
                  </a:ext>
                </a:extLst>
              </a:tr>
              <a:tr h="1351495">
                <a:tc>
                  <a:txBody>
                    <a:bodyPr/>
                    <a:lstStyle/>
                    <a:p>
                      <a:r>
                        <a:rPr lang="en-GB" sz="1600" dirty="0">
                          <a:solidFill>
                            <a:srgbClr val="245473"/>
                          </a:solidFill>
                        </a:rPr>
                        <a:t>Medios de transmisión</a:t>
                      </a:r>
                    </a:p>
                  </a:txBody>
                  <a:tcPr/>
                </a:tc>
                <a:tc>
                  <a:txBody>
                    <a:bodyPr/>
                    <a:lstStyle/>
                    <a:p>
                      <a:r>
                        <a:rPr lang="en-GB" sz="1600" dirty="0">
                          <a:solidFill>
                            <a:srgbClr val="245473"/>
                          </a:solidFill>
                        </a:rPr>
                        <a:t>Controles formales, procedimientos y procedimientos operativos estándar con gran énfasis en las tecnologías de la información para apoyar la creación, codificación y transferencia de conocimientos.</a:t>
                      </a:r>
                    </a:p>
                  </a:txBody>
                  <a:tcPr/>
                </a:tc>
                <a:tc>
                  <a:txBody>
                    <a:bodyPr/>
                    <a:lstStyle/>
                    <a:p>
                      <a:r>
                        <a:rPr lang="en-GB" sz="1600" dirty="0">
                          <a:solidFill>
                            <a:srgbClr val="245473"/>
                          </a:solidFill>
                        </a:rPr>
                        <a:t>Grupos sociales informales que se dedican a contar historias, grupos de discusión, tweets y el boca a boca.</a:t>
                      </a:r>
                    </a:p>
                  </a:txBody>
                  <a:tcPr/>
                </a:tc>
                <a:extLst>
                  <a:ext uri="{0D108BD9-81ED-4DB2-BD59-A6C34878D82A}">
                    <a16:rowId xmlns:a16="http://schemas.microsoft.com/office/drawing/2014/main" xmlns="" val="1605878932"/>
                  </a:ext>
                </a:extLst>
              </a:tr>
              <a:tr h="931030">
                <a:tc>
                  <a:txBody>
                    <a:bodyPr/>
                    <a:lstStyle/>
                    <a:p>
                      <a:r>
                        <a:rPr lang="en-GB" sz="1600" dirty="0">
                          <a:solidFill>
                            <a:srgbClr val="245473"/>
                          </a:solidFill>
                        </a:rPr>
                        <a:t>Beneficios</a:t>
                      </a:r>
                    </a:p>
                  </a:txBody>
                  <a:tcPr/>
                </a:tc>
                <a:tc>
                  <a:txBody>
                    <a:bodyPr/>
                    <a:lstStyle/>
                    <a:p>
                      <a:r>
                        <a:rPr lang="en-GB" sz="1600" dirty="0">
                          <a:solidFill>
                            <a:srgbClr val="245473"/>
                          </a:solidFill>
                        </a:rPr>
                        <a:t>Proporciona una estructura para aprovechar las ideas y los conocimientos generados. Consigue una escala en la reutilización del conocimiento.</a:t>
                      </a:r>
                    </a:p>
                  </a:txBody>
                  <a:tcPr/>
                </a:tc>
                <a:tc>
                  <a:txBody>
                    <a:bodyPr/>
                    <a:lstStyle/>
                    <a:p>
                      <a:r>
                        <a:rPr lang="en-GB" sz="1600" dirty="0">
                          <a:solidFill>
                            <a:srgbClr val="245473"/>
                          </a:solidFill>
                        </a:rPr>
                        <a:t>Proporciona un entorno para generar y transferir conocimientos tácitos de alto valor. Proporciona la chispa para las ideas frescas y la capacidad de respuesta al entorno cambiante.</a:t>
                      </a:r>
                    </a:p>
                  </a:txBody>
                  <a:tcPr/>
                </a:tc>
                <a:extLst>
                  <a:ext uri="{0D108BD9-81ED-4DB2-BD59-A6C34878D82A}">
                    <a16:rowId xmlns:a16="http://schemas.microsoft.com/office/drawing/2014/main" xmlns="" val="2298483448"/>
                  </a:ext>
                </a:extLst>
              </a:tr>
              <a:tr h="720797">
                <a:tc>
                  <a:txBody>
                    <a:bodyPr/>
                    <a:lstStyle/>
                    <a:p>
                      <a:r>
                        <a:rPr lang="en-GB" sz="1600" noProof="0" dirty="0">
                          <a:solidFill>
                            <a:srgbClr val="245473"/>
                          </a:solidFill>
                        </a:rPr>
                        <a:t>Desventajas</a:t>
                      </a:r>
                    </a:p>
                  </a:txBody>
                  <a:tcPr/>
                </a:tc>
                <a:tc>
                  <a:txBody>
                    <a:bodyPr/>
                    <a:lstStyle/>
                    <a:p>
                      <a:r>
                        <a:rPr lang="en-GB" sz="1600" dirty="0">
                          <a:solidFill>
                            <a:srgbClr val="245473"/>
                          </a:solidFill>
                        </a:rPr>
                        <a:t>No aprovecha el conocimiento tácito. Puede limitar la innovación y obliga a los participantes a seguir patrones de pensamiento fijos.</a:t>
                      </a:r>
                    </a:p>
                  </a:txBody>
                  <a:tcPr/>
                </a:tc>
                <a:tc>
                  <a:txBody>
                    <a:bodyPr/>
                    <a:lstStyle/>
                    <a:p>
                      <a:r>
                        <a:rPr lang="en-GB" sz="1600" dirty="0">
                          <a:solidFill>
                            <a:srgbClr val="245473"/>
                          </a:solidFill>
                        </a:rPr>
                        <a:t>Puede dar lugar a la ineficacia. Abundancia de ideas sin estructura para aplicarlas. Falta de apoyo organizativo.</a:t>
                      </a:r>
                    </a:p>
                  </a:txBody>
                  <a:tcPr/>
                </a:tc>
                <a:extLst>
                  <a:ext uri="{0D108BD9-81ED-4DB2-BD59-A6C34878D82A}">
                    <a16:rowId xmlns:a16="http://schemas.microsoft.com/office/drawing/2014/main" xmlns="" val="2003908756"/>
                  </a:ext>
                </a:extLst>
              </a:tr>
              <a:tr h="931030">
                <a:tc>
                  <a:txBody>
                    <a:bodyPr/>
                    <a:lstStyle/>
                    <a:p>
                      <a:r>
                        <a:rPr lang="en-GB" sz="1600" dirty="0">
                          <a:solidFill>
                            <a:srgbClr val="245473"/>
                          </a:solidFill>
                        </a:rPr>
                        <a:t>El papel de las tecnologías de la información</a:t>
                      </a:r>
                    </a:p>
                  </a:txBody>
                  <a:tcPr/>
                </a:tc>
                <a:tc>
                  <a:txBody>
                    <a:bodyPr/>
                    <a:lstStyle/>
                    <a:p>
                      <a:r>
                        <a:rPr lang="en-GB" sz="1600" dirty="0">
                          <a:solidFill>
                            <a:srgbClr val="245473"/>
                          </a:solidFill>
                        </a:rPr>
                        <a:t>Una fuerte inversión en TI para conectar a las personas con los conocimientos codificados reutilizables.</a:t>
                      </a:r>
                    </a:p>
                  </a:txBody>
                  <a:tcPr/>
                </a:tc>
                <a:tc>
                  <a:txBody>
                    <a:bodyPr/>
                    <a:lstStyle/>
                    <a:p>
                      <a:r>
                        <a:rPr lang="en-GB" sz="1600" dirty="0">
                          <a:solidFill>
                            <a:srgbClr val="245473"/>
                          </a:solidFill>
                        </a:rPr>
                        <a:t>El uso de las herramientas de colaboración existentes, las redes sociales y algunas herramientas gratuitas supone una inversión moderada en TI para facilitar las conversaciones y la transferencia de conocimientos tácitos.</a:t>
                      </a:r>
                    </a:p>
                  </a:txBody>
                  <a:tcPr/>
                </a:tc>
                <a:extLst>
                  <a:ext uri="{0D108BD9-81ED-4DB2-BD59-A6C34878D82A}">
                    <a16:rowId xmlns:a16="http://schemas.microsoft.com/office/drawing/2014/main" xmlns="" val="2633960789"/>
                  </a:ext>
                </a:extLst>
              </a:tr>
            </a:tbl>
          </a:graphicData>
        </a:graphic>
      </p:graphicFrame>
    </p:spTree>
    <p:extLst>
      <p:ext uri="{BB962C8B-B14F-4D97-AF65-F5344CB8AC3E}">
        <p14:creationId xmlns:p14="http://schemas.microsoft.com/office/powerpoint/2010/main" val="1122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88639" y="500697"/>
            <a:ext cx="8852375" cy="697353"/>
          </a:xfrm>
        </p:spPr>
        <p:txBody>
          <a:bodyPr>
            <a:normAutofit/>
          </a:bodyPr>
          <a:lstStyle/>
          <a:p>
            <a:r>
              <a:rPr lang="en-GB" dirty="0"/>
              <a:t>Aprender de la crisis: Conclusiones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5872" y="1761491"/>
            <a:ext cx="2719697" cy="388341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i="1" dirty="0">
                <a:latin typeface="+mj-lt"/>
              </a:rPr>
              <a:t>"No hay dos crisis iguales. Siempre aprendes algo nuevo que tienes en tu bolsa de experiencias, porque parte de lo que hace difícil una crisis es no haber hecho esto antes."</a:t>
            </a:r>
            <a:endParaRPr lang="en-US" dirty="0">
              <a:latin typeface="+mj-lt"/>
            </a:endParaRPr>
          </a:p>
          <a:p>
            <a:pPr algn="l">
              <a:lnSpc>
                <a:spcPct val="100000"/>
              </a:lnSpc>
              <a:spcBef>
                <a:spcPts val="600"/>
              </a:spcBef>
            </a:pPr>
            <a:r>
              <a:rPr lang="en-GB" sz="2200" dirty="0">
                <a:latin typeface="+mj-lt"/>
              </a:rPr>
              <a:t>Ejecutivo farmacéutico</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481" y="6234744"/>
            <a:ext cx="5545722" cy="400110"/>
          </a:xfrm>
          <a:prstGeom prst="rect">
            <a:avLst/>
          </a:prstGeom>
          <a:noFill/>
        </p:spPr>
        <p:txBody>
          <a:bodyPr wrap="square" lIns="91440" tIns="45720" rIns="91440" bIns="45720" rtlCol="0" anchor="b" anchorCtr="0">
            <a:spAutoFit/>
          </a:bodyPr>
          <a:lstStyle/>
          <a:p>
            <a:r>
              <a:rPr lang="en-GB" sz="1000" dirty="0">
                <a:latin typeface="+mj-lt"/>
                <a:ea typeface="League Spartan" charset="0"/>
                <a:cs typeface="Poppins" pitchFamily="2" charset="77"/>
              </a:rPr>
              <a:t>Fuente: Adaptado de Brightline Initiative en colaboración con</a:t>
            </a:r>
            <a:br>
              <a:rPr lang="en-GB" sz="1000" dirty="0">
                <a:latin typeface="+mj-lt"/>
                <a:ea typeface="League Spartan" charset="0"/>
                <a:cs typeface="Poppins" pitchFamily="2" charset="77"/>
              </a:rPr>
            </a:br>
            <a:r>
              <a:rPr lang="en-GB" sz="1000" dirty="0">
                <a:latin typeface="+mj-lt"/>
                <a:ea typeface="League Spartan" charset="0"/>
                <a:cs typeface="Poppins" pitchFamily="2" charset="77"/>
              </a:rPr>
              <a:t> con Quartz Insights 2018</a:t>
            </a:r>
          </a:p>
        </p:txBody>
      </p:sp>
      <p:grpSp>
        <p:nvGrpSpPr>
          <p:cNvPr id="6" name="Gruppieren 5">
            <a:extLst>
              <a:ext uri="{FF2B5EF4-FFF2-40B4-BE49-F238E27FC236}">
                <a16:creationId xmlns:a16="http://schemas.microsoft.com/office/drawing/2014/main" xmlns="" id="{D8A59627-4763-4C37-8298-EA27017DE3AD}"/>
              </a:ext>
            </a:extLst>
          </p:cNvPr>
          <p:cNvGrpSpPr/>
          <p:nvPr/>
        </p:nvGrpSpPr>
        <p:grpSpPr>
          <a:xfrm>
            <a:off x="3185680" y="1848678"/>
            <a:ext cx="9067540" cy="4857382"/>
            <a:chOff x="3927061" y="2137264"/>
            <a:chExt cx="8211201" cy="2066503"/>
          </a:xfrm>
        </p:grpSpPr>
        <p:sp>
          <p:nvSpPr>
            <p:cNvPr id="9" name="Freeform 39">
              <a:extLst>
                <a:ext uri="{FF2B5EF4-FFF2-40B4-BE49-F238E27FC236}">
                  <a16:creationId xmlns:a16="http://schemas.microsoft.com/office/drawing/2014/main" xmlns="" id="{8532184E-CDC1-4B1E-81BA-2AB650DCE63D}"/>
                </a:ext>
              </a:extLst>
            </p:cNvPr>
            <p:cNvSpPr>
              <a:spLocks/>
            </p:cNvSpPr>
            <p:nvPr/>
          </p:nvSpPr>
          <p:spPr bwMode="auto">
            <a:xfrm>
              <a:off x="4025491" y="2138388"/>
              <a:ext cx="3861158" cy="1080733"/>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0" name="Freeform 13">
              <a:extLst>
                <a:ext uri="{FF2B5EF4-FFF2-40B4-BE49-F238E27FC236}">
                  <a16:creationId xmlns:a16="http://schemas.microsoft.com/office/drawing/2014/main" xmlns="" id="{1BD58E69-7CF7-4308-901D-E96DEFE93E67}"/>
                </a:ext>
              </a:extLst>
            </p:cNvPr>
            <p:cNvSpPr>
              <a:spLocks/>
            </p:cNvSpPr>
            <p:nvPr/>
          </p:nvSpPr>
          <p:spPr bwMode="auto">
            <a:xfrm>
              <a:off x="4350191" y="2142492"/>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1" name="Freeform 37">
              <a:extLst>
                <a:ext uri="{FF2B5EF4-FFF2-40B4-BE49-F238E27FC236}">
                  <a16:creationId xmlns:a16="http://schemas.microsoft.com/office/drawing/2014/main" xmlns="" id="{1F2C6919-3A2A-4EAF-9384-F103C568B553}"/>
                </a:ext>
              </a:extLst>
            </p:cNvPr>
            <p:cNvSpPr>
              <a:spLocks/>
            </p:cNvSpPr>
            <p:nvPr/>
          </p:nvSpPr>
          <p:spPr bwMode="auto">
            <a:xfrm>
              <a:off x="7963638" y="2137264"/>
              <a:ext cx="4018394" cy="1080733"/>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2" name="Freeform 15">
              <a:extLst>
                <a:ext uri="{FF2B5EF4-FFF2-40B4-BE49-F238E27FC236}">
                  <a16:creationId xmlns:a16="http://schemas.microsoft.com/office/drawing/2014/main" xmlns="" id="{227A8234-E98A-4E09-96F9-7E2F23FC63EE}"/>
                </a:ext>
              </a:extLst>
            </p:cNvPr>
            <p:cNvSpPr>
              <a:spLocks/>
            </p:cNvSpPr>
            <p:nvPr/>
          </p:nvSpPr>
          <p:spPr bwMode="auto">
            <a:xfrm>
              <a:off x="8224031" y="2315759"/>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3" name="Freeform 35">
              <a:extLst>
                <a:ext uri="{FF2B5EF4-FFF2-40B4-BE49-F238E27FC236}">
                  <a16:creationId xmlns:a16="http://schemas.microsoft.com/office/drawing/2014/main" xmlns="" id="{91779EFD-A026-42D2-B288-3D59883121FC}"/>
                </a:ext>
              </a:extLst>
            </p:cNvPr>
            <p:cNvSpPr>
              <a:spLocks/>
            </p:cNvSpPr>
            <p:nvPr/>
          </p:nvSpPr>
          <p:spPr bwMode="auto">
            <a:xfrm>
              <a:off x="3927061" y="3249415"/>
              <a:ext cx="395958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4" name="Freeform 16">
              <a:extLst>
                <a:ext uri="{FF2B5EF4-FFF2-40B4-BE49-F238E27FC236}">
                  <a16:creationId xmlns:a16="http://schemas.microsoft.com/office/drawing/2014/main" xmlns="" id="{C6151134-8EAD-49FE-BE68-9E6B8344FB67}"/>
                </a:ext>
              </a:extLst>
            </p:cNvPr>
            <p:cNvSpPr>
              <a:spLocks/>
            </p:cNvSpPr>
            <p:nvPr/>
          </p:nvSpPr>
          <p:spPr bwMode="auto">
            <a:xfrm>
              <a:off x="4245128" y="3451290"/>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5" name="Freeform 16">
              <a:extLst>
                <a:ext uri="{FF2B5EF4-FFF2-40B4-BE49-F238E27FC236}">
                  <a16:creationId xmlns:a16="http://schemas.microsoft.com/office/drawing/2014/main" xmlns="" id="{B364F45F-F635-4DA8-8928-3C87AD5FAAE3}"/>
                </a:ext>
              </a:extLst>
            </p:cNvPr>
            <p:cNvSpPr>
              <a:spLocks noEditPoints="1"/>
            </p:cNvSpPr>
            <p:nvPr/>
          </p:nvSpPr>
          <p:spPr bwMode="auto">
            <a:xfrm>
              <a:off x="7940474" y="3249415"/>
              <a:ext cx="4143964"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7" name="Freeform 5">
              <a:extLst>
                <a:ext uri="{FF2B5EF4-FFF2-40B4-BE49-F238E27FC236}">
                  <a16:creationId xmlns:a16="http://schemas.microsoft.com/office/drawing/2014/main" xmlns="" id="{1BEA20EB-1E66-4EF3-A85A-A97CA0D3B874}"/>
                </a:ext>
              </a:extLst>
            </p:cNvPr>
            <p:cNvSpPr>
              <a:spLocks/>
            </p:cNvSpPr>
            <p:nvPr/>
          </p:nvSpPr>
          <p:spPr bwMode="auto">
            <a:xfrm>
              <a:off x="8532198" y="3249415"/>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Roboto Bold" charset="0"/>
              </a:endParaRPr>
            </a:p>
          </p:txBody>
        </p:sp>
        <p:sp>
          <p:nvSpPr>
            <p:cNvPr id="18" name="TextBox 27">
              <a:extLst>
                <a:ext uri="{FF2B5EF4-FFF2-40B4-BE49-F238E27FC236}">
                  <a16:creationId xmlns:a16="http://schemas.microsoft.com/office/drawing/2014/main" xmlns="" id="{18B1D3D4-D059-4E65-994D-41EB97447D36}"/>
                </a:ext>
              </a:extLst>
            </p:cNvPr>
            <p:cNvSpPr txBox="1"/>
            <p:nvPr/>
          </p:nvSpPr>
          <p:spPr>
            <a:xfrm>
              <a:off x="8827807" y="3368416"/>
              <a:ext cx="3310455" cy="563038"/>
            </a:xfrm>
            <a:prstGeom prst="rect">
              <a:avLst/>
            </a:prstGeom>
            <a:noFill/>
          </p:spPr>
          <p:txBody>
            <a:bodyPr wrap="square" lIns="91440" tIns="45720" rIns="91440" bIns="45720" rtlCol="0" anchor="t">
              <a:spAutoFit/>
            </a:bodyPr>
            <a:lstStyle/>
            <a:p>
              <a:r>
                <a:rPr lang="en-GB" sz="1600" dirty="0">
                  <a:solidFill>
                    <a:schemeClr val="bg1"/>
                  </a:solidFill>
                  <a:latin typeface="+mj-lt"/>
                  <a:ea typeface="Lato Light" charset="0"/>
                  <a:cs typeface="Lato Light" charset="0"/>
                </a:rPr>
                <a:t>Mantenga a los empleados informados. Infórmeles de forma proactiva sobre las nuevas estrategias y la evolución de la empresa, en lugar de esperar a que una crisis o una interrupción le obliguen a hacerlo. </a:t>
              </a:r>
            </a:p>
          </p:txBody>
        </p:sp>
        <p:sp>
          <p:nvSpPr>
            <p:cNvPr id="20" name="TextBox 29">
              <a:extLst>
                <a:ext uri="{FF2B5EF4-FFF2-40B4-BE49-F238E27FC236}">
                  <a16:creationId xmlns:a16="http://schemas.microsoft.com/office/drawing/2014/main" xmlns="" id="{3CCF2C02-B980-4AA2-87D2-1919D7090BA7}"/>
                </a:ext>
              </a:extLst>
            </p:cNvPr>
            <p:cNvSpPr txBox="1"/>
            <p:nvPr/>
          </p:nvSpPr>
          <p:spPr>
            <a:xfrm>
              <a:off x="4756743" y="3296181"/>
              <a:ext cx="3156818" cy="877292"/>
            </a:xfrm>
            <a:prstGeom prst="rect">
              <a:avLst/>
            </a:prstGeom>
            <a:noFill/>
          </p:spPr>
          <p:txBody>
            <a:bodyPr wrap="square" lIns="91440" tIns="45720" rIns="91440" bIns="45720" rtlCol="0" anchor="t">
              <a:spAutoFit/>
            </a:bodyPr>
            <a:lstStyle/>
            <a:p>
              <a:r>
                <a:rPr lang="en-GB" sz="1600" dirty="0">
                  <a:solidFill>
                    <a:schemeClr val="bg1"/>
                  </a:solidFill>
                  <a:latin typeface="+mj-lt"/>
                  <a:ea typeface="Lato Light" charset="0"/>
                  <a:cs typeface="Lato Light" charset="0"/>
                </a:rPr>
                <a:t>Eleve a sus empleados que se muestren capaces y comprometidos en las crisis (o que sospeche que lo harían si no ha experimentado una crisis de primera mano). Inspírelos para que se sientan implicados en sus iniciativas y en la empresa en su conjunto cultivando una mentalidad de trabajo en equipo.</a:t>
              </a:r>
            </a:p>
          </p:txBody>
        </p:sp>
        <p:sp>
          <p:nvSpPr>
            <p:cNvPr id="22" name="TextBox 37">
              <a:extLst>
                <a:ext uri="{FF2B5EF4-FFF2-40B4-BE49-F238E27FC236}">
                  <a16:creationId xmlns:a16="http://schemas.microsoft.com/office/drawing/2014/main" xmlns="" id="{18996AA9-70E7-48A0-B013-239502E2464E}"/>
                </a:ext>
              </a:extLst>
            </p:cNvPr>
            <p:cNvSpPr txBox="1"/>
            <p:nvPr/>
          </p:nvSpPr>
          <p:spPr>
            <a:xfrm>
              <a:off x="8865892" y="2138175"/>
              <a:ext cx="3102947" cy="1119529"/>
            </a:xfrm>
            <a:prstGeom prst="rect">
              <a:avLst/>
            </a:prstGeom>
            <a:noFill/>
          </p:spPr>
          <p:txBody>
            <a:bodyPr wrap="square" lIns="91440" tIns="45720" rIns="91440" bIns="45720" rtlCol="0" anchor="t">
              <a:spAutoFit/>
            </a:bodyPr>
            <a:lstStyle/>
            <a:p>
              <a:r>
                <a:rPr lang="en-GB" sz="1500" dirty="0">
                  <a:solidFill>
                    <a:schemeClr val="bg1"/>
                  </a:solidFill>
                  <a:latin typeface="+mj-lt"/>
                  <a:ea typeface="Lato Light" charset="0"/>
                  <a:cs typeface="Lato Light" charset="0"/>
                </a:rPr>
                <a:t>Encuentre formas de tomar decisiones más rápidamente. Tal vez se trate de distribuir las responsabilidades de toma de decisiones de líderes específicos a empleados más jóvenes que puedan comprender mejor las implicaciones cotidianas de un cambio de estrategia. Diseñe estrategias en las que las capas de aprobaciones y pasos para la ejecución puedan expandirse y contraerse según la tarea que se esté realizando y adopte procesos que se muevan más rápido y con menos obstáculos. </a:t>
              </a:r>
            </a:p>
          </p:txBody>
        </p:sp>
        <p:sp>
          <p:nvSpPr>
            <p:cNvPr id="24" name="TextBox 39">
              <a:extLst>
                <a:ext uri="{FF2B5EF4-FFF2-40B4-BE49-F238E27FC236}">
                  <a16:creationId xmlns:a16="http://schemas.microsoft.com/office/drawing/2014/main" xmlns="" id="{EB352128-58C8-45DE-A169-CFC3EBA3EFED}"/>
                </a:ext>
              </a:extLst>
            </p:cNvPr>
            <p:cNvSpPr txBox="1"/>
            <p:nvPr/>
          </p:nvSpPr>
          <p:spPr>
            <a:xfrm>
              <a:off x="4679608" y="2148724"/>
              <a:ext cx="3311089" cy="1021325"/>
            </a:xfrm>
            <a:prstGeom prst="rect">
              <a:avLst/>
            </a:prstGeom>
            <a:noFill/>
          </p:spPr>
          <p:txBody>
            <a:bodyPr wrap="square" lIns="91440" tIns="45720" rIns="91440" bIns="45720" rtlCol="0" anchor="t">
              <a:spAutoFit/>
            </a:bodyPr>
            <a:lstStyle/>
            <a:p>
              <a:r>
                <a:rPr lang="en-GB" sz="1500" dirty="0">
                  <a:solidFill>
                    <a:schemeClr val="bg1"/>
                  </a:solidFill>
                  <a:latin typeface="+mj-lt"/>
                  <a:ea typeface="Lato Light" charset="0"/>
                  <a:cs typeface="Lato Light" charset="0"/>
                </a:rPr>
                <a:t>No permanezca apegado a prioridades rígidas si está claro que ya no son realmente relevantes para la nueva situación. En el dinámico entorno empresarial actual, ser capaz de priorizar y volver a priorizar las iniciativas estratégicas es una de las capacidades más importantes para hacer frente a los cambios radicales del mercado, la competencia y las preferencias y necesidades de los clientes, y aprovechar los escasos recursos de la organización y las capacidades de entrega.</a:t>
              </a:r>
            </a:p>
          </p:txBody>
        </p:sp>
      </p:grpSp>
    </p:spTree>
    <p:extLst>
      <p:ext uri="{BB962C8B-B14F-4D97-AF65-F5344CB8AC3E}">
        <p14:creationId xmlns:p14="http://schemas.microsoft.com/office/powerpoint/2010/main" val="87203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222268" y="2483541"/>
            <a:ext cx="9821959" cy="1582271"/>
          </a:xfrm>
        </p:spPr>
        <p:txBody>
          <a:bodyPr/>
          <a:lstStyle/>
          <a:p>
            <a:r>
              <a:rPr lang="en-GB" dirty="0"/>
              <a:t>Aprender de la gestión de tareas en crisis </a:t>
            </a:r>
          </a:p>
        </p:txBody>
      </p:sp>
    </p:spTree>
    <p:extLst>
      <p:ext uri="{BB962C8B-B14F-4D97-AF65-F5344CB8AC3E}">
        <p14:creationId xmlns:p14="http://schemas.microsoft.com/office/powerpoint/2010/main" val="109171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45182" y="492034"/>
            <a:ext cx="8852375" cy="697353"/>
          </a:xfrm>
        </p:spPr>
        <p:txBody>
          <a:bodyPr>
            <a:normAutofit/>
          </a:bodyPr>
          <a:lstStyle/>
          <a:p>
            <a:r>
              <a:rPr lang="en-GB" dirty="0"/>
              <a:t>Aprender de la gestión de tareas en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8707" y="1853124"/>
            <a:ext cx="3587798" cy="516069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00" dirty="0">
                <a:latin typeface="+mj-lt"/>
                <a:sym typeface="Wingdings" panose="05000000000000000000" pitchFamily="2" charset="2"/>
              </a:rPr>
              <a:t>Evaluar cómo se han gestionado y ejecutado las tareas durante la crisis proporciona una visión profunda sobre cómo y dónde mejorar en la gestión de tareas y proyectos. </a:t>
            </a:r>
            <a:endParaRPr lang="en-GB" sz="2100" dirty="0">
              <a:latin typeface="+mj-lt"/>
            </a:endParaRPr>
          </a:p>
          <a:p>
            <a:pPr algn="l">
              <a:lnSpc>
                <a:spcPct val="100000"/>
              </a:lnSpc>
              <a:spcBef>
                <a:spcPts val="600"/>
              </a:spcBef>
            </a:pPr>
            <a:r>
              <a:rPr lang="en-GB" sz="2100" b="1" dirty="0">
                <a:latin typeface="+mj-lt"/>
                <a:sym typeface="Wingdings" panose="05000000000000000000" pitchFamily="2" charset="2"/>
              </a:rPr>
              <a:t>De hecho, este modelo puede utilizarse en todo momento, pero el reinicio tras una crisis resuelta es </a:t>
            </a:r>
            <a:br>
              <a:rPr lang="en-GB" sz="2100" b="1" dirty="0">
                <a:latin typeface="+mj-lt"/>
                <a:sym typeface="Wingdings" panose="05000000000000000000" pitchFamily="2" charset="2"/>
              </a:rPr>
            </a:br>
            <a:r>
              <a:rPr lang="en-GB" sz="2100" b="1" dirty="0">
                <a:latin typeface="+mj-lt"/>
                <a:sym typeface="Wingdings" panose="05000000000000000000" pitchFamily="2" charset="2"/>
              </a:rPr>
              <a:t>una situación perfecta en la que se debe ejecutar esta evaluación.</a:t>
            </a:r>
            <a:endParaRPr lang="en-GB" sz="2100" b="1" dirty="0">
              <a:latin typeface="+mj-lt"/>
            </a:endParaRPr>
          </a:p>
          <a:p>
            <a:pPr algn="l">
              <a:lnSpc>
                <a:spcPct val="100000"/>
              </a:lnSpc>
              <a:spcBef>
                <a:spcPts val="600"/>
              </a:spcBef>
            </a:pPr>
            <a:r>
              <a:rPr lang="en-GB" sz="2100" b="1" dirty="0">
                <a:latin typeface="+mj-lt"/>
                <a:sym typeface="Wingdings" panose="05000000000000000000" pitchFamily="2" charset="2"/>
              </a:rPr>
              <a:t>Evaluar qué hay que hacer y quién debe hacerlo</a:t>
            </a:r>
            <a:endParaRPr lang="en-GB" sz="2100" b="1" dirty="0">
              <a:latin typeface="+mj-lt"/>
            </a:endParaRPr>
          </a:p>
          <a:p>
            <a:pPr algn="l">
              <a:lnSpc>
                <a:spcPct val="100000"/>
              </a:lnSpc>
              <a:spcBef>
                <a:spcPts val="600"/>
              </a:spcBef>
            </a:pPr>
            <a:endParaRPr lang="en-GB" sz="2100" b="1" dirty="0">
              <a:latin typeface="+mj-lt"/>
            </a:endParaRPr>
          </a:p>
        </p:txBody>
      </p:sp>
      <p:sp>
        <p:nvSpPr>
          <p:cNvPr id="21" name="Freeform 43">
            <a:extLst>
              <a:ext uri="{FF2B5EF4-FFF2-40B4-BE49-F238E27FC236}">
                <a16:creationId xmlns:a16="http://schemas.microsoft.com/office/drawing/2014/main" xmlns="" id="{21D0BA0B-8C87-4F7C-BCA3-56D447E0D656}"/>
              </a:ext>
            </a:extLst>
          </p:cNvPr>
          <p:cNvSpPr>
            <a:spLocks/>
          </p:cNvSpPr>
          <p:nvPr/>
        </p:nvSpPr>
        <p:spPr bwMode="auto">
          <a:xfrm>
            <a:off x="4849038" y="3680125"/>
            <a:ext cx="569628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23" name="Freeform 36">
            <a:extLst>
              <a:ext uri="{FF2B5EF4-FFF2-40B4-BE49-F238E27FC236}">
                <a16:creationId xmlns:a16="http://schemas.microsoft.com/office/drawing/2014/main" xmlns="" id="{AC4928CD-7E3D-499A-9EDA-8E9DB892AF69}"/>
              </a:ext>
            </a:extLst>
          </p:cNvPr>
          <p:cNvSpPr>
            <a:spLocks/>
          </p:cNvSpPr>
          <p:nvPr/>
        </p:nvSpPr>
        <p:spPr bwMode="auto">
          <a:xfrm>
            <a:off x="4010589" y="368012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25" name="Freeform 37">
            <a:extLst>
              <a:ext uri="{FF2B5EF4-FFF2-40B4-BE49-F238E27FC236}">
                <a16:creationId xmlns:a16="http://schemas.microsoft.com/office/drawing/2014/main" xmlns="" id="{29F21F25-477F-410B-928A-7AE75A9B3E76}"/>
              </a:ext>
            </a:extLst>
          </p:cNvPr>
          <p:cNvSpPr>
            <a:spLocks/>
          </p:cNvSpPr>
          <p:nvPr/>
        </p:nvSpPr>
        <p:spPr bwMode="auto">
          <a:xfrm>
            <a:off x="4010589" y="368012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26" name="TextBox 47">
            <a:extLst>
              <a:ext uri="{FF2B5EF4-FFF2-40B4-BE49-F238E27FC236}">
                <a16:creationId xmlns:a16="http://schemas.microsoft.com/office/drawing/2014/main" xmlns="" id="{864D11E8-0D7C-4AE8-976D-2BBDFDE33088}"/>
              </a:ext>
            </a:extLst>
          </p:cNvPr>
          <p:cNvSpPr txBox="1"/>
          <p:nvPr/>
        </p:nvSpPr>
        <p:spPr>
          <a:xfrm>
            <a:off x="4080797" y="4059564"/>
            <a:ext cx="1077539" cy="369332"/>
          </a:xfrm>
          <a:prstGeom prst="rect">
            <a:avLst/>
          </a:prstGeom>
          <a:noFill/>
        </p:spPr>
        <p:txBody>
          <a:bodyPr wrap="none" rtlCol="0">
            <a:spAutoFit/>
          </a:bodyPr>
          <a:lstStyle/>
          <a:p>
            <a:pPr algn="ctr"/>
            <a:r>
              <a:rPr lang="en-GB" b="1">
                <a:solidFill>
                  <a:schemeClr val="bg1"/>
                </a:solidFill>
                <a:latin typeface="+mj-lt"/>
                <a:ea typeface="Roboto" charset="0"/>
                <a:cs typeface="Roboto" charset="0"/>
              </a:rPr>
              <a:t>Capacidad</a:t>
            </a:r>
            <a:endParaRPr lang="en-GB" b="1" dirty="0">
              <a:solidFill>
                <a:schemeClr val="bg1"/>
              </a:solidFill>
              <a:latin typeface="+mj-lt"/>
              <a:ea typeface="Roboto" charset="0"/>
              <a:cs typeface="Roboto" charset="0"/>
            </a:endParaRPr>
          </a:p>
        </p:txBody>
      </p:sp>
      <p:sp>
        <p:nvSpPr>
          <p:cNvPr id="28" name="TextBox 49">
            <a:extLst>
              <a:ext uri="{FF2B5EF4-FFF2-40B4-BE49-F238E27FC236}">
                <a16:creationId xmlns:a16="http://schemas.microsoft.com/office/drawing/2014/main" xmlns="" id="{C39E3897-A151-4AFA-9E12-98105E1ED1B8}"/>
              </a:ext>
            </a:extLst>
          </p:cNvPr>
          <p:cNvSpPr txBox="1"/>
          <p:nvPr/>
        </p:nvSpPr>
        <p:spPr>
          <a:xfrm>
            <a:off x="5374508" y="3685000"/>
            <a:ext cx="5282606" cy="1182375"/>
          </a:xfrm>
          <a:prstGeom prst="rect">
            <a:avLst/>
          </a:prstGeom>
          <a:noFill/>
        </p:spPr>
        <p:txBody>
          <a:bodyPr wrap="square" lIns="91440" tIns="45720" rIns="91440" bIns="45720" rtlCol="0" anchor="t">
            <a:spAutoFit/>
          </a:bodyPr>
          <a:lstStyle/>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¿Son las personas capaces de realizar la tarea?</a:t>
            </a:r>
          </a:p>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¿Tienen los conocimientos técnicos necesarios?</a:t>
            </a:r>
          </a:p>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¿Tienen los recursos?</a:t>
            </a:r>
          </a:p>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¿Tienen la experiencia necesaria para tomar decisiones?</a:t>
            </a:r>
          </a:p>
          <a:p>
            <a:pPr>
              <a:lnSpc>
                <a:spcPts val="1665"/>
              </a:lnSpc>
            </a:pPr>
            <a:endParaRPr lang="en-GB" sz="1600" dirty="0">
              <a:solidFill>
                <a:schemeClr val="bg1"/>
              </a:solidFill>
              <a:latin typeface="+mj-lt"/>
              <a:ea typeface="Lato Light" charset="0"/>
              <a:cs typeface="Lato Light" charset="0"/>
            </a:endParaRPr>
          </a:p>
        </p:txBody>
      </p:sp>
      <p:sp>
        <p:nvSpPr>
          <p:cNvPr id="29" name="Freeform 43">
            <a:extLst>
              <a:ext uri="{FF2B5EF4-FFF2-40B4-BE49-F238E27FC236}">
                <a16:creationId xmlns:a16="http://schemas.microsoft.com/office/drawing/2014/main" xmlns="" id="{1E514AD9-427F-48FA-852A-18082FD2436A}"/>
              </a:ext>
            </a:extLst>
          </p:cNvPr>
          <p:cNvSpPr>
            <a:spLocks/>
          </p:cNvSpPr>
          <p:nvPr/>
        </p:nvSpPr>
        <p:spPr bwMode="auto">
          <a:xfrm>
            <a:off x="4849038" y="4905855"/>
            <a:ext cx="5696280" cy="112736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0" name="Freeform 36">
            <a:extLst>
              <a:ext uri="{FF2B5EF4-FFF2-40B4-BE49-F238E27FC236}">
                <a16:creationId xmlns:a16="http://schemas.microsoft.com/office/drawing/2014/main" xmlns="" id="{359FA0FA-F543-4F6D-AFFC-AFE088BD9C11}"/>
              </a:ext>
            </a:extLst>
          </p:cNvPr>
          <p:cNvSpPr>
            <a:spLocks/>
          </p:cNvSpPr>
          <p:nvPr/>
        </p:nvSpPr>
        <p:spPr bwMode="auto">
          <a:xfrm>
            <a:off x="4010589" y="491067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1" name="Freeform 37">
            <a:extLst>
              <a:ext uri="{FF2B5EF4-FFF2-40B4-BE49-F238E27FC236}">
                <a16:creationId xmlns:a16="http://schemas.microsoft.com/office/drawing/2014/main" xmlns="" id="{B57DFCC5-F470-40B6-B63C-94E9D8BF3296}"/>
              </a:ext>
            </a:extLst>
          </p:cNvPr>
          <p:cNvSpPr>
            <a:spLocks/>
          </p:cNvSpPr>
          <p:nvPr/>
        </p:nvSpPr>
        <p:spPr bwMode="auto">
          <a:xfrm>
            <a:off x="4010589" y="4910677"/>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2" name="TextBox 56">
            <a:extLst>
              <a:ext uri="{FF2B5EF4-FFF2-40B4-BE49-F238E27FC236}">
                <a16:creationId xmlns:a16="http://schemas.microsoft.com/office/drawing/2014/main" xmlns="" id="{DCC3B110-0587-4422-BB83-7B11255EEB0B}"/>
              </a:ext>
            </a:extLst>
          </p:cNvPr>
          <p:cNvSpPr txBox="1"/>
          <p:nvPr/>
        </p:nvSpPr>
        <p:spPr>
          <a:xfrm>
            <a:off x="4038414" y="5290116"/>
            <a:ext cx="1162306" cy="369332"/>
          </a:xfrm>
          <a:prstGeom prst="rect">
            <a:avLst/>
          </a:prstGeom>
          <a:noFill/>
        </p:spPr>
        <p:txBody>
          <a:bodyPr wrap="none" rtlCol="0">
            <a:spAutoFit/>
          </a:bodyPr>
          <a:lstStyle/>
          <a:p>
            <a:pPr algn="ctr"/>
            <a:r>
              <a:rPr lang="en-GB" b="1">
                <a:solidFill>
                  <a:schemeClr val="bg1"/>
                </a:solidFill>
                <a:latin typeface="+mj-lt"/>
                <a:ea typeface="Roboto" charset="0"/>
                <a:cs typeface="Roboto" charset="0"/>
              </a:rPr>
              <a:t>Disfrutar</a:t>
            </a:r>
            <a:endParaRPr lang="en-GB" b="1" dirty="0">
              <a:solidFill>
                <a:schemeClr val="bg1"/>
              </a:solidFill>
              <a:latin typeface="+mj-lt"/>
              <a:ea typeface="Roboto" charset="0"/>
              <a:cs typeface="Roboto" charset="0"/>
            </a:endParaRPr>
          </a:p>
        </p:txBody>
      </p:sp>
      <p:sp>
        <p:nvSpPr>
          <p:cNvPr id="34" name="TextBox 80">
            <a:extLst>
              <a:ext uri="{FF2B5EF4-FFF2-40B4-BE49-F238E27FC236}">
                <a16:creationId xmlns:a16="http://schemas.microsoft.com/office/drawing/2014/main" xmlns="" id="{7C66C31D-34CA-4424-84AB-35C3678C620C}"/>
              </a:ext>
            </a:extLst>
          </p:cNvPr>
          <p:cNvSpPr txBox="1"/>
          <p:nvPr/>
        </p:nvSpPr>
        <p:spPr>
          <a:xfrm>
            <a:off x="5651006" y="5304933"/>
            <a:ext cx="4272640" cy="316753"/>
          </a:xfrm>
          <a:prstGeom prst="rect">
            <a:avLst/>
          </a:prstGeom>
          <a:noFill/>
        </p:spPr>
        <p:txBody>
          <a:bodyPr wrap="square" lIns="91440" tIns="45720" rIns="91440" bIns="45720" rtlCol="0" anchor="t">
            <a:spAutoFit/>
          </a:bodyPr>
          <a:lstStyle/>
          <a:p>
            <a:pPr marL="182245" indent="-182245">
              <a:lnSpc>
                <a:spcPts val="1665"/>
              </a:lnSpc>
              <a:buFont typeface="Arial" panose="020B0604020202020204" pitchFamily="34" charset="0"/>
              <a:buChar char="•"/>
            </a:pPr>
            <a:r>
              <a:rPr lang="en-GB" dirty="0">
                <a:solidFill>
                  <a:schemeClr val="bg1"/>
                </a:solidFill>
                <a:latin typeface="+mj-lt"/>
                <a:ea typeface="Lato Light" charset="0"/>
                <a:cs typeface="Lato Light" charset="0"/>
              </a:rPr>
              <a:t>¿Disfruta la persona de la tarea?</a:t>
            </a:r>
          </a:p>
        </p:txBody>
      </p:sp>
      <p:sp>
        <p:nvSpPr>
          <p:cNvPr id="35" name="Freeform 43">
            <a:extLst>
              <a:ext uri="{FF2B5EF4-FFF2-40B4-BE49-F238E27FC236}">
                <a16:creationId xmlns:a16="http://schemas.microsoft.com/office/drawing/2014/main" xmlns="" id="{28088D43-8408-4A4B-AB53-F25A06ACC66F}"/>
              </a:ext>
            </a:extLst>
          </p:cNvPr>
          <p:cNvSpPr>
            <a:spLocks/>
          </p:cNvSpPr>
          <p:nvPr/>
        </p:nvSpPr>
        <p:spPr bwMode="auto">
          <a:xfrm>
            <a:off x="4849038" y="2434801"/>
            <a:ext cx="569628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6" name="Freeform 36">
            <a:extLst>
              <a:ext uri="{FF2B5EF4-FFF2-40B4-BE49-F238E27FC236}">
                <a16:creationId xmlns:a16="http://schemas.microsoft.com/office/drawing/2014/main" xmlns="" id="{AE437456-FA03-4CFC-B294-348BFFB8EADD}"/>
              </a:ext>
            </a:extLst>
          </p:cNvPr>
          <p:cNvSpPr>
            <a:spLocks/>
          </p:cNvSpPr>
          <p:nvPr/>
        </p:nvSpPr>
        <p:spPr bwMode="auto">
          <a:xfrm>
            <a:off x="4010589" y="243480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7" name="Freeform 37">
            <a:extLst>
              <a:ext uri="{FF2B5EF4-FFF2-40B4-BE49-F238E27FC236}">
                <a16:creationId xmlns:a16="http://schemas.microsoft.com/office/drawing/2014/main" xmlns="" id="{892B075B-F04B-499B-A981-EE119C5868E5}"/>
              </a:ext>
            </a:extLst>
          </p:cNvPr>
          <p:cNvSpPr>
            <a:spLocks/>
          </p:cNvSpPr>
          <p:nvPr/>
        </p:nvSpPr>
        <p:spPr bwMode="auto">
          <a:xfrm>
            <a:off x="4010589" y="243480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38" name="TextBox 84">
            <a:extLst>
              <a:ext uri="{FF2B5EF4-FFF2-40B4-BE49-F238E27FC236}">
                <a16:creationId xmlns:a16="http://schemas.microsoft.com/office/drawing/2014/main" xmlns="" id="{37F8D27E-0A81-4D1C-ABF8-BD1DF0D81376}"/>
              </a:ext>
            </a:extLst>
          </p:cNvPr>
          <p:cNvSpPr txBox="1"/>
          <p:nvPr/>
        </p:nvSpPr>
        <p:spPr>
          <a:xfrm>
            <a:off x="4000745" y="2814240"/>
            <a:ext cx="1237648" cy="369332"/>
          </a:xfrm>
          <a:prstGeom prst="rect">
            <a:avLst/>
          </a:prstGeom>
          <a:noFill/>
        </p:spPr>
        <p:txBody>
          <a:bodyPr wrap="none" rtlCol="0">
            <a:spAutoFit/>
          </a:bodyPr>
          <a:lstStyle/>
          <a:p>
            <a:pPr algn="ctr"/>
            <a:r>
              <a:rPr lang="en-GB" b="1" dirty="0">
                <a:solidFill>
                  <a:schemeClr val="bg1"/>
                </a:solidFill>
                <a:latin typeface="+mj-lt"/>
                <a:ea typeface="Roboto" charset="0"/>
                <a:cs typeface="Roboto" charset="0"/>
              </a:rPr>
              <a:t>Importancia</a:t>
            </a:r>
          </a:p>
        </p:txBody>
      </p:sp>
      <p:sp>
        <p:nvSpPr>
          <p:cNvPr id="40" name="TextBox 86">
            <a:extLst>
              <a:ext uri="{FF2B5EF4-FFF2-40B4-BE49-F238E27FC236}">
                <a16:creationId xmlns:a16="http://schemas.microsoft.com/office/drawing/2014/main" xmlns="" id="{83929F1A-7C89-4933-A1FB-0E840765071A}"/>
              </a:ext>
            </a:extLst>
          </p:cNvPr>
          <p:cNvSpPr txBox="1"/>
          <p:nvPr/>
        </p:nvSpPr>
        <p:spPr>
          <a:xfrm>
            <a:off x="5374508" y="2470867"/>
            <a:ext cx="5282606" cy="970779"/>
          </a:xfrm>
          <a:prstGeom prst="rect">
            <a:avLst/>
          </a:prstGeom>
          <a:noFill/>
        </p:spPr>
        <p:txBody>
          <a:bodyPr wrap="square" lIns="91440" tIns="45720" rIns="91440" bIns="45720" rtlCol="0" anchor="t">
            <a:spAutoFit/>
          </a:bodyPr>
          <a:lstStyle/>
          <a:p>
            <a:pPr marL="182245" indent="-182245">
              <a:lnSpc>
                <a:spcPts val="1664"/>
              </a:lnSpc>
              <a:buFont typeface="Arial" panose="020B0604020202020204" pitchFamily="34" charset="0"/>
              <a:buChar char="•"/>
            </a:pPr>
            <a:r>
              <a:rPr lang="en-GB" dirty="0">
                <a:solidFill>
                  <a:schemeClr val="bg1"/>
                </a:solidFill>
                <a:latin typeface="+mj-lt"/>
              </a:rPr>
              <a:t>¿Es importante la tarea?</a:t>
            </a:r>
            <a:endParaRPr lang="en-US" dirty="0">
              <a:solidFill>
                <a:schemeClr val="bg1"/>
              </a:solidFill>
              <a:cs typeface="Calibri"/>
            </a:endParaRPr>
          </a:p>
          <a:p>
            <a:pPr marL="182245" indent="-182245">
              <a:lnSpc>
                <a:spcPts val="1664"/>
              </a:lnSpc>
              <a:buFont typeface="Arial" panose="020B0604020202020204" pitchFamily="34" charset="0"/>
              <a:buChar char="•"/>
            </a:pPr>
            <a:r>
              <a:rPr lang="en-GB" dirty="0">
                <a:solidFill>
                  <a:schemeClr val="bg1"/>
                </a:solidFill>
                <a:latin typeface="+mj-lt"/>
              </a:rPr>
              <a:t>¿Se ajusta a la estrategia?</a:t>
            </a:r>
            <a:endParaRPr lang="en-GB" dirty="0">
              <a:solidFill>
                <a:schemeClr val="bg1"/>
              </a:solidFill>
              <a:cs typeface="Calibri"/>
            </a:endParaRPr>
          </a:p>
          <a:p>
            <a:pPr marL="182245" indent="-182245">
              <a:lnSpc>
                <a:spcPts val="1664"/>
              </a:lnSpc>
              <a:buFont typeface="Arial" panose="020B0604020202020204" pitchFamily="34" charset="0"/>
              <a:buChar char="•"/>
            </a:pPr>
            <a:r>
              <a:rPr lang="en-GB" dirty="0">
                <a:solidFill>
                  <a:schemeClr val="bg1"/>
                </a:solidFill>
                <a:latin typeface="+mj-lt"/>
              </a:rPr>
              <a:t>¿Es urgente?</a:t>
            </a:r>
            <a:endParaRPr lang="en-GB" dirty="0">
              <a:solidFill>
                <a:schemeClr val="bg1"/>
              </a:solidFill>
              <a:cs typeface="Calibri"/>
            </a:endParaRPr>
          </a:p>
          <a:p>
            <a:pPr marL="182245" indent="-182245">
              <a:lnSpc>
                <a:spcPts val="1664"/>
              </a:lnSpc>
              <a:buFont typeface="Arial" panose="020B0604020202020204" pitchFamily="34" charset="0"/>
              <a:buChar char="•"/>
            </a:pPr>
            <a:r>
              <a:rPr lang="en-GB" dirty="0">
                <a:solidFill>
                  <a:schemeClr val="bg1"/>
                </a:solidFill>
                <a:latin typeface="+mj-lt"/>
              </a:rPr>
              <a:t>¿Se verá perjudicada la organización si no se hace?</a:t>
            </a:r>
            <a:endParaRPr lang="en-GB" dirty="0">
              <a:solidFill>
                <a:schemeClr val="bg1"/>
              </a:solidFill>
              <a:latin typeface="Calibri Light"/>
              <a:cs typeface="Calibri Light"/>
            </a:endParaRPr>
          </a:p>
        </p:txBody>
      </p:sp>
      <p:sp>
        <p:nvSpPr>
          <p:cNvPr id="41" name="TextBox 84">
            <a:extLst>
              <a:ext uri="{FF2B5EF4-FFF2-40B4-BE49-F238E27FC236}">
                <a16:creationId xmlns:a16="http://schemas.microsoft.com/office/drawing/2014/main" xmlns="" id="{F33D3606-786E-4A92-808B-C79170247A76}"/>
              </a:ext>
            </a:extLst>
          </p:cNvPr>
          <p:cNvSpPr txBox="1"/>
          <p:nvPr/>
        </p:nvSpPr>
        <p:spPr>
          <a:xfrm>
            <a:off x="4010589" y="1962216"/>
            <a:ext cx="5012340" cy="369332"/>
          </a:xfrm>
          <a:prstGeom prst="rect">
            <a:avLst/>
          </a:prstGeom>
          <a:noFill/>
        </p:spPr>
        <p:txBody>
          <a:bodyPr wrap="square" rtlCol="0">
            <a:spAutoFit/>
          </a:bodyPr>
          <a:lstStyle/>
          <a:p>
            <a:r>
              <a:rPr lang="en-GB" b="1">
                <a:solidFill>
                  <a:schemeClr val="tx2"/>
                </a:solidFill>
                <a:latin typeface="+mj-lt"/>
                <a:ea typeface="Roboto" charset="0"/>
                <a:cs typeface="Roboto" charset="0"/>
              </a:rPr>
              <a:t>3 Dimensiones de las tareas:</a:t>
            </a:r>
            <a:endParaRPr lang="en-GB" b="1" dirty="0">
              <a:solidFill>
                <a:schemeClr val="tx2"/>
              </a:solidFill>
              <a:latin typeface="+mj-lt"/>
              <a:ea typeface="Roboto" charset="0"/>
              <a:cs typeface="Roboto" charset="0"/>
            </a:endParaRPr>
          </a:p>
        </p:txBody>
      </p:sp>
      <p:sp>
        <p:nvSpPr>
          <p:cNvPr id="42" name="TextBox 86">
            <a:extLst>
              <a:ext uri="{FF2B5EF4-FFF2-40B4-BE49-F238E27FC236}">
                <a16:creationId xmlns:a16="http://schemas.microsoft.com/office/drawing/2014/main" xmlns="" id="{A231F47E-9EAC-44E4-8116-ED3BBE41ADA4}"/>
              </a:ext>
            </a:extLst>
          </p:cNvPr>
          <p:cNvSpPr txBox="1"/>
          <p:nvPr/>
        </p:nvSpPr>
        <p:spPr>
          <a:xfrm>
            <a:off x="10477314" y="2595127"/>
            <a:ext cx="1530086" cy="752770"/>
          </a:xfrm>
          <a:prstGeom prst="rect">
            <a:avLst/>
          </a:prstGeom>
          <a:noFill/>
        </p:spPr>
        <p:txBody>
          <a:bodyPr wrap="square" lIns="91440" tIns="45720" rIns="91440" bIns="45720" rtlCol="0" anchor="t">
            <a:spAutoFit/>
          </a:bodyPr>
          <a:lstStyle/>
          <a:p>
            <a:pPr algn="ctr">
              <a:lnSpc>
                <a:spcPts val="1665"/>
              </a:lnSpc>
            </a:pPr>
            <a:r>
              <a:rPr lang="en-GB" b="1" dirty="0">
                <a:solidFill>
                  <a:srgbClr val="0070C0"/>
                </a:solidFill>
                <a:latin typeface="+mj-lt"/>
                <a:ea typeface="Lato Light" charset="0"/>
                <a:cs typeface="Lato Light" charset="0"/>
              </a:rPr>
              <a:t>Importante</a:t>
            </a:r>
            <a:r>
              <a:rPr lang="en-GB" dirty="0">
                <a:solidFill>
                  <a:srgbClr val="0070C0"/>
                </a:solidFill>
                <a:latin typeface="+mj-lt"/>
                <a:ea typeface="Lato Light" charset="0"/>
                <a:cs typeface="Lato Light" charset="0"/>
              </a:rPr>
              <a:t/>
            </a:r>
            <a:br>
              <a:rPr lang="en-GB" dirty="0">
                <a:solidFill>
                  <a:srgbClr val="0070C0"/>
                </a:solidFill>
                <a:latin typeface="+mj-lt"/>
                <a:ea typeface="Lato Light" charset="0"/>
                <a:cs typeface="Lato Light" charset="0"/>
              </a:rPr>
            </a:br>
            <a:r>
              <a:rPr lang="en-GB" dirty="0">
                <a:solidFill>
                  <a:srgbClr val="0070C0"/>
                </a:solidFill>
                <a:latin typeface="+mj-lt"/>
                <a:ea typeface="Lato Light" charset="0"/>
                <a:cs typeface="Lato Light" charset="0"/>
              </a:rPr>
              <a:t>vs.</a:t>
            </a:r>
            <a:br>
              <a:rPr lang="en-GB" dirty="0">
                <a:solidFill>
                  <a:srgbClr val="0070C0"/>
                </a:solidFill>
                <a:latin typeface="+mj-lt"/>
                <a:ea typeface="Lato Light" charset="0"/>
                <a:cs typeface="Lato Light" charset="0"/>
              </a:rPr>
            </a:br>
            <a:r>
              <a:rPr lang="en-GB" b="1" dirty="0">
                <a:solidFill>
                  <a:srgbClr val="0070C0"/>
                </a:solidFill>
                <a:latin typeface="+mj-lt"/>
                <a:ea typeface="Lato Light" charset="0"/>
                <a:cs typeface="Lato Light" charset="0"/>
              </a:rPr>
              <a:t>sin importancia</a:t>
            </a:r>
          </a:p>
        </p:txBody>
      </p:sp>
      <p:sp>
        <p:nvSpPr>
          <p:cNvPr id="43" name="TextBox 86">
            <a:extLst>
              <a:ext uri="{FF2B5EF4-FFF2-40B4-BE49-F238E27FC236}">
                <a16:creationId xmlns:a16="http://schemas.microsoft.com/office/drawing/2014/main" xmlns="" id="{0EDF058C-4125-426B-9D8D-06F63EEE0878}"/>
              </a:ext>
            </a:extLst>
          </p:cNvPr>
          <p:cNvSpPr txBox="1"/>
          <p:nvPr/>
        </p:nvSpPr>
        <p:spPr>
          <a:xfrm>
            <a:off x="10336259" y="3854096"/>
            <a:ext cx="1530086" cy="752770"/>
          </a:xfrm>
          <a:prstGeom prst="rect">
            <a:avLst/>
          </a:prstGeom>
          <a:noFill/>
        </p:spPr>
        <p:txBody>
          <a:bodyPr wrap="square" lIns="91440" tIns="45720" rIns="91440" bIns="45720" rtlCol="0" anchor="t">
            <a:spAutoFit/>
          </a:bodyPr>
          <a:lstStyle/>
          <a:p>
            <a:pPr algn="ctr">
              <a:lnSpc>
                <a:spcPts val="1665"/>
              </a:lnSpc>
            </a:pPr>
            <a:r>
              <a:rPr lang="en-GB" b="1" dirty="0">
                <a:solidFill>
                  <a:srgbClr val="F95C2C"/>
                </a:solidFill>
                <a:latin typeface="+mj-lt"/>
                <a:ea typeface="Lato Light" charset="0"/>
                <a:cs typeface="Lato Light" charset="0"/>
              </a:rPr>
              <a:t>Capaz</a:t>
            </a:r>
            <a:r>
              <a:rPr lang="en-GB" dirty="0">
                <a:solidFill>
                  <a:srgbClr val="F95C2C"/>
                </a:solidFill>
                <a:latin typeface="+mj-lt"/>
                <a:ea typeface="Lato Light" charset="0"/>
                <a:cs typeface="Lato Light" charset="0"/>
              </a:rPr>
              <a:t/>
            </a:r>
            <a:br>
              <a:rPr lang="en-GB" dirty="0">
                <a:solidFill>
                  <a:srgbClr val="F95C2C"/>
                </a:solidFill>
                <a:latin typeface="+mj-lt"/>
                <a:ea typeface="Lato Light" charset="0"/>
                <a:cs typeface="Lato Light" charset="0"/>
              </a:rPr>
            </a:br>
            <a:r>
              <a:rPr lang="en-GB" dirty="0">
                <a:solidFill>
                  <a:srgbClr val="F95C2C"/>
                </a:solidFill>
                <a:latin typeface="+mj-lt"/>
                <a:ea typeface="Lato Light" charset="0"/>
                <a:cs typeface="Lato Light" charset="0"/>
              </a:rPr>
              <a:t>vs.</a:t>
            </a:r>
            <a:br>
              <a:rPr lang="en-GB" dirty="0">
                <a:solidFill>
                  <a:srgbClr val="F95C2C"/>
                </a:solidFill>
                <a:latin typeface="+mj-lt"/>
                <a:ea typeface="Lato Light" charset="0"/>
                <a:cs typeface="Lato Light" charset="0"/>
              </a:rPr>
            </a:br>
            <a:r>
              <a:rPr lang="en-GB" b="1" dirty="0">
                <a:solidFill>
                  <a:srgbClr val="F95C2C"/>
                </a:solidFill>
                <a:latin typeface="+mj-lt"/>
                <a:ea typeface="Lato Light" charset="0"/>
                <a:cs typeface="Lato Light" charset="0"/>
              </a:rPr>
              <a:t>Incapaz</a:t>
            </a:r>
          </a:p>
        </p:txBody>
      </p:sp>
      <p:sp>
        <p:nvSpPr>
          <p:cNvPr id="44" name="TextBox 86">
            <a:extLst>
              <a:ext uri="{FF2B5EF4-FFF2-40B4-BE49-F238E27FC236}">
                <a16:creationId xmlns:a16="http://schemas.microsoft.com/office/drawing/2014/main" xmlns="" id="{58522644-D7F1-4D46-99B1-EDFD0CECB420}"/>
              </a:ext>
            </a:extLst>
          </p:cNvPr>
          <p:cNvSpPr txBox="1"/>
          <p:nvPr/>
        </p:nvSpPr>
        <p:spPr>
          <a:xfrm>
            <a:off x="10336259" y="5099536"/>
            <a:ext cx="1530086" cy="752770"/>
          </a:xfrm>
          <a:prstGeom prst="rect">
            <a:avLst/>
          </a:prstGeom>
          <a:noFill/>
        </p:spPr>
        <p:txBody>
          <a:bodyPr wrap="square" lIns="91440" tIns="45720" rIns="91440" bIns="45720" rtlCol="0" anchor="t">
            <a:spAutoFit/>
          </a:bodyPr>
          <a:lstStyle/>
          <a:p>
            <a:pPr algn="ctr">
              <a:lnSpc>
                <a:spcPts val="1665"/>
              </a:lnSpc>
            </a:pPr>
            <a:r>
              <a:rPr lang="en-GB" b="1" dirty="0">
                <a:solidFill>
                  <a:schemeClr val="tx2"/>
                </a:solidFill>
                <a:latin typeface="+mj-lt"/>
                <a:ea typeface="Lato Light" charset="0"/>
                <a:cs typeface="Lato Light" charset="0"/>
              </a:rPr>
              <a:t>Disfrutar de</a:t>
            </a:r>
            <a:r>
              <a:rPr lang="en-GB" dirty="0">
                <a:latin typeface="+mj-lt"/>
                <a:ea typeface="Lato Light" charset="0"/>
                <a:cs typeface="Lato Light" charset="0"/>
              </a:rPr>
              <a:t/>
            </a:r>
            <a:br>
              <a:rPr lang="en-GB" dirty="0">
                <a:latin typeface="+mj-lt"/>
                <a:ea typeface="Lato Light" charset="0"/>
                <a:cs typeface="Lato Light" charset="0"/>
              </a:rPr>
            </a:br>
            <a:r>
              <a:rPr lang="en-GB" dirty="0">
                <a:solidFill>
                  <a:schemeClr val="tx2"/>
                </a:solidFill>
                <a:latin typeface="+mj-lt"/>
                <a:ea typeface="Lato Light" charset="0"/>
                <a:cs typeface="Lato Light" charset="0"/>
              </a:rPr>
              <a:t>vs. </a:t>
            </a:r>
            <a:r>
              <a:rPr lang="en-GB" dirty="0">
                <a:latin typeface="+mj-lt"/>
                <a:ea typeface="Lato Light" charset="0"/>
                <a:cs typeface="Lato Light" charset="0"/>
              </a:rPr>
              <a:t/>
            </a:r>
            <a:br>
              <a:rPr lang="en-GB" dirty="0">
                <a:latin typeface="+mj-lt"/>
                <a:ea typeface="Lato Light" charset="0"/>
                <a:cs typeface="Lato Light" charset="0"/>
              </a:rPr>
            </a:br>
            <a:r>
              <a:rPr lang="en-GB" b="1" dirty="0">
                <a:solidFill>
                  <a:schemeClr val="tx2"/>
                </a:solidFill>
                <a:latin typeface="+mj-lt"/>
                <a:ea typeface="Lato Light" charset="0"/>
                <a:cs typeface="Lato Light" charset="0"/>
              </a:rPr>
              <a:t>Despreciado</a:t>
            </a:r>
          </a:p>
        </p:txBody>
      </p:sp>
    </p:spTree>
    <p:extLst>
      <p:ext uri="{BB962C8B-B14F-4D97-AF65-F5344CB8AC3E}">
        <p14:creationId xmlns:p14="http://schemas.microsoft.com/office/powerpoint/2010/main" val="25007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3647" y="562363"/>
            <a:ext cx="9267614" cy="878179"/>
          </a:xfrm>
        </p:spPr>
        <p:txBody>
          <a:bodyPr>
            <a:normAutofit fontScale="92500"/>
          </a:bodyPr>
          <a:lstStyle/>
          <a:p>
            <a:r>
              <a:rPr lang="en-GB" dirty="0">
                <a:solidFill>
                  <a:schemeClr val="bg1"/>
                </a:solidFill>
                <a:highlight>
                  <a:srgbClr val="E53292"/>
                </a:highlight>
              </a:rPr>
              <a:t>EJERCICIO </a:t>
            </a:r>
            <a:r>
              <a:rPr lang="en-GB" dirty="0"/>
              <a:t>   Aprender de la gestión de tareas en la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7644" y="2113554"/>
            <a:ext cx="3163393" cy="462208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spcBef>
                <a:spcPts val="600"/>
              </a:spcBef>
              <a:buAutoNum type="arabicPeriod"/>
            </a:pPr>
            <a:r>
              <a:rPr lang="en-GB" sz="2000" dirty="0">
                <a:solidFill>
                  <a:srgbClr val="245473"/>
                </a:solidFill>
                <a:latin typeface="+mj-lt"/>
                <a:sym typeface="Wingdings" panose="05000000000000000000" pitchFamily="2" charset="2"/>
              </a:rPr>
              <a:t>La primera pregunta que hay que hacerse es</a:t>
            </a:r>
            <a:r>
              <a:rPr lang="en-GB" sz="2000" dirty="0">
                <a:solidFill>
                  <a:srgbClr val="245473"/>
                </a:solidFill>
                <a:latin typeface="+mj-lt"/>
              </a:rPr>
              <a:t/>
            </a:r>
            <a:br>
              <a:rPr lang="en-GB" sz="2000" dirty="0">
                <a:solidFill>
                  <a:srgbClr val="245473"/>
                </a:solidFill>
                <a:latin typeface="+mj-lt"/>
              </a:rPr>
            </a:br>
            <a:r>
              <a:rPr lang="en-GB" sz="2000" dirty="0">
                <a:solidFill>
                  <a:srgbClr val="245473"/>
                </a:solidFill>
                <a:latin typeface="+mj-lt"/>
              </a:rPr>
              <a:t/>
            </a:r>
            <a:br>
              <a:rPr lang="en-GB" sz="2000" dirty="0">
                <a:solidFill>
                  <a:srgbClr val="245473"/>
                </a:solidFill>
                <a:latin typeface="+mj-lt"/>
              </a:rPr>
            </a:br>
            <a:r>
              <a:rPr lang="en-GB" sz="2000" b="1" dirty="0">
                <a:solidFill>
                  <a:srgbClr val="245473"/>
                </a:solidFill>
                <a:latin typeface="+mj-lt"/>
                <a:sym typeface="Wingdings" panose="05000000000000000000" pitchFamily="2" charset="2"/>
              </a:rPr>
              <a:t>¿Es importante la tarea?</a:t>
            </a:r>
            <a:r>
              <a:rPr lang="en-GB" sz="2000" dirty="0">
                <a:solidFill>
                  <a:srgbClr val="245473"/>
                </a:solidFill>
                <a:latin typeface="+mj-lt"/>
                <a:sym typeface="Wingdings" panose="05000000000000000000" pitchFamily="2" charset="2"/>
              </a:rPr>
              <a:t> Si no es importante, va al agujero negro y no le dedicamos más tiempo.</a:t>
            </a:r>
            <a:endParaRPr lang="en-GB" sz="2000" dirty="0">
              <a:solidFill>
                <a:srgbClr val="245473"/>
              </a:solidFill>
              <a:latin typeface="+mj-lt"/>
            </a:endParaRPr>
          </a:p>
          <a:p>
            <a:pPr marL="342900" indent="-342900" algn="l">
              <a:lnSpc>
                <a:spcPct val="100000"/>
              </a:lnSpc>
              <a:spcBef>
                <a:spcPts val="600"/>
              </a:spcBef>
              <a:buAutoNum type="arabicPeriod"/>
            </a:pPr>
            <a:r>
              <a:rPr lang="en-GB" sz="2000" dirty="0">
                <a:solidFill>
                  <a:srgbClr val="245473"/>
                </a:solidFill>
                <a:latin typeface="+mj-lt"/>
                <a:sym typeface="Wingdings" panose="05000000000000000000" pitchFamily="2" charset="2"/>
              </a:rPr>
              <a:t>Segunda pregunta:</a:t>
            </a:r>
            <a:r>
              <a:rPr lang="en-GB" sz="2000" dirty="0">
                <a:solidFill>
                  <a:srgbClr val="245473"/>
                </a:solidFill>
                <a:latin typeface="+mj-lt"/>
              </a:rPr>
              <a:t/>
            </a:r>
            <a:br>
              <a:rPr lang="en-GB" sz="2000" dirty="0">
                <a:solidFill>
                  <a:srgbClr val="245473"/>
                </a:solidFill>
                <a:latin typeface="+mj-lt"/>
              </a:rPr>
            </a:br>
            <a:r>
              <a:rPr lang="en-GB" sz="2000" b="1" dirty="0">
                <a:solidFill>
                  <a:srgbClr val="245473"/>
                </a:solidFill>
                <a:latin typeface="+mj-lt"/>
                <a:sym typeface="Wingdings" panose="05000000000000000000" pitchFamily="2" charset="2"/>
              </a:rPr>
              <a:t>¿Es capaz la persona?</a:t>
            </a:r>
            <a:r>
              <a:rPr lang="en-GB" sz="2000" dirty="0">
                <a:solidFill>
                  <a:srgbClr val="245473"/>
                </a:solidFill>
                <a:latin typeface="+mj-lt"/>
              </a:rPr>
              <a:t/>
            </a:r>
            <a:br>
              <a:rPr lang="en-GB" sz="2000" dirty="0">
                <a:solidFill>
                  <a:srgbClr val="245473"/>
                </a:solidFill>
                <a:latin typeface="+mj-lt"/>
              </a:rPr>
            </a:br>
            <a:endParaRPr lang="en-GB" sz="2000" dirty="0">
              <a:solidFill>
                <a:srgbClr val="245473"/>
              </a:solidFill>
              <a:latin typeface="+mj-lt"/>
            </a:endParaRPr>
          </a:p>
          <a:p>
            <a:pPr marL="342900" indent="-342900" algn="l">
              <a:lnSpc>
                <a:spcPct val="100000"/>
              </a:lnSpc>
              <a:spcBef>
                <a:spcPts val="600"/>
              </a:spcBef>
              <a:buAutoNum type="arabicPeriod"/>
            </a:pPr>
            <a:r>
              <a:rPr lang="en-GB" sz="2000" dirty="0">
                <a:solidFill>
                  <a:srgbClr val="245473"/>
                </a:solidFill>
                <a:latin typeface="+mj-lt"/>
                <a:sym typeface="Wingdings" panose="05000000000000000000" pitchFamily="2" charset="2"/>
              </a:rPr>
              <a:t>Tercera pregunta:</a:t>
            </a:r>
            <a:r>
              <a:rPr lang="en-GB" sz="2000" dirty="0">
                <a:solidFill>
                  <a:srgbClr val="245473"/>
                </a:solidFill>
                <a:latin typeface="+mj-lt"/>
              </a:rPr>
              <a:t/>
            </a:r>
            <a:br>
              <a:rPr lang="en-GB" sz="2000" dirty="0">
                <a:solidFill>
                  <a:srgbClr val="245473"/>
                </a:solidFill>
                <a:latin typeface="+mj-lt"/>
              </a:rPr>
            </a:br>
            <a:r>
              <a:rPr lang="en-GB" sz="2000" b="1" dirty="0">
                <a:solidFill>
                  <a:srgbClr val="245473"/>
                </a:solidFill>
                <a:latin typeface="+mj-lt"/>
                <a:sym typeface="Wingdings" panose="05000000000000000000" pitchFamily="2" charset="2"/>
              </a:rPr>
              <a:t>¿Disfruta la persona?</a:t>
            </a:r>
            <a:endParaRPr lang="en-GB" sz="2000" dirty="0">
              <a:solidFill>
                <a:srgbClr val="245473"/>
              </a:solidFill>
              <a:latin typeface="+mj-lt"/>
            </a:endParaRPr>
          </a:p>
          <a:p>
            <a:pPr algn="l">
              <a:lnSpc>
                <a:spcPct val="100000"/>
              </a:lnSpc>
              <a:spcBef>
                <a:spcPts val="600"/>
              </a:spcBef>
            </a:pPr>
            <a:endParaRPr lang="en-GB" sz="2000" b="1" dirty="0">
              <a:latin typeface="+mj-lt"/>
            </a:endParaRPr>
          </a:p>
        </p:txBody>
      </p:sp>
      <p:sp>
        <p:nvSpPr>
          <p:cNvPr id="27" name="Freeform 2">
            <a:extLst>
              <a:ext uri="{FF2B5EF4-FFF2-40B4-BE49-F238E27FC236}">
                <a16:creationId xmlns:a16="http://schemas.microsoft.com/office/drawing/2014/main" xmlns="" id="{EFC87C88-6FD0-4295-A66F-8CC5F0BA46AE}"/>
              </a:ext>
            </a:extLst>
          </p:cNvPr>
          <p:cNvSpPr>
            <a:spLocks noChangeArrowheads="1"/>
          </p:cNvSpPr>
          <p:nvPr/>
        </p:nvSpPr>
        <p:spPr bwMode="auto">
          <a:xfrm>
            <a:off x="7232912" y="2419528"/>
            <a:ext cx="3518349" cy="1404428"/>
          </a:xfrm>
          <a:custGeom>
            <a:avLst/>
            <a:gdLst>
              <a:gd name="T0" fmla="*/ 8574 w 8575"/>
              <a:gd name="T1" fmla="*/ 841 h 4444"/>
              <a:gd name="T2" fmla="*/ 7732 w 8575"/>
              <a:gd name="T3" fmla="*/ 0 h 4444"/>
              <a:gd name="T4" fmla="*/ 0 w 8575"/>
              <a:gd name="T5" fmla="*/ 1808 h 4444"/>
              <a:gd name="T6" fmla="*/ 52 w 8575"/>
              <a:gd name="T7" fmla="*/ 1797 h 4444"/>
              <a:gd name="T8" fmla="*/ 304 w 8575"/>
              <a:gd name="T9" fmla="*/ 1724 h 4444"/>
              <a:gd name="T10" fmla="*/ 318 w 8575"/>
              <a:gd name="T11" fmla="*/ 1724 h 4444"/>
              <a:gd name="T12" fmla="*/ 428 w 8575"/>
              <a:gd name="T13" fmla="*/ 1755 h 4444"/>
              <a:gd name="T14" fmla="*/ 429 w 8575"/>
              <a:gd name="T15" fmla="*/ 1756 h 4444"/>
              <a:gd name="T16" fmla="*/ 436 w 8575"/>
              <a:gd name="T17" fmla="*/ 1761 h 4444"/>
              <a:gd name="T18" fmla="*/ 440 w 8575"/>
              <a:gd name="T19" fmla="*/ 1762 h 4444"/>
              <a:gd name="T20" fmla="*/ 445 w 8575"/>
              <a:gd name="T21" fmla="*/ 1766 h 4444"/>
              <a:gd name="T22" fmla="*/ 451 w 8575"/>
              <a:gd name="T23" fmla="*/ 1770 h 4444"/>
              <a:gd name="T24" fmla="*/ 453 w 8575"/>
              <a:gd name="T25" fmla="*/ 1772 h 4444"/>
              <a:gd name="T26" fmla="*/ 488 w 8575"/>
              <a:gd name="T27" fmla="*/ 1807 h 4444"/>
              <a:gd name="T28" fmla="*/ 552 w 8575"/>
              <a:gd name="T29" fmla="*/ 2014 h 4444"/>
              <a:gd name="T30" fmla="*/ 477 w 8575"/>
              <a:gd name="T31" fmla="*/ 2235 h 4444"/>
              <a:gd name="T32" fmla="*/ 383 w 8575"/>
              <a:gd name="T33" fmla="*/ 2293 h 4444"/>
              <a:gd name="T34" fmla="*/ 304 w 8575"/>
              <a:gd name="T35" fmla="*/ 2305 h 4444"/>
              <a:gd name="T36" fmla="*/ 52 w 8575"/>
              <a:gd name="T37" fmla="*/ 2228 h 4444"/>
              <a:gd name="T38" fmla="*/ 0 w 8575"/>
              <a:gd name="T39" fmla="*/ 2216 h 4444"/>
              <a:gd name="T40" fmla="*/ 3884 w 8575"/>
              <a:gd name="T41" fmla="*/ 3883 h 4444"/>
              <a:gd name="T42" fmla="*/ 3872 w 8575"/>
              <a:gd name="T43" fmla="*/ 3943 h 4444"/>
              <a:gd name="T44" fmla="*/ 3794 w 8575"/>
              <a:gd name="T45" fmla="*/ 4195 h 4444"/>
              <a:gd name="T46" fmla="*/ 3806 w 8575"/>
              <a:gd name="T47" fmla="*/ 4274 h 4444"/>
              <a:gd name="T48" fmla="*/ 3864 w 8575"/>
              <a:gd name="T49" fmla="*/ 4367 h 4444"/>
              <a:gd name="T50" fmla="*/ 4085 w 8575"/>
              <a:gd name="T51" fmla="*/ 4443 h 4444"/>
              <a:gd name="T52" fmla="*/ 4292 w 8575"/>
              <a:gd name="T53" fmla="*/ 4378 h 4444"/>
              <a:gd name="T54" fmla="*/ 4327 w 8575"/>
              <a:gd name="T55" fmla="*/ 4343 h 4444"/>
              <a:gd name="T56" fmla="*/ 4329 w 8575"/>
              <a:gd name="T57" fmla="*/ 4341 h 4444"/>
              <a:gd name="T58" fmla="*/ 4333 w 8575"/>
              <a:gd name="T59" fmla="*/ 4335 h 4444"/>
              <a:gd name="T60" fmla="*/ 4337 w 8575"/>
              <a:gd name="T61" fmla="*/ 4330 h 4444"/>
              <a:gd name="T62" fmla="*/ 4339 w 8575"/>
              <a:gd name="T63" fmla="*/ 4327 h 4444"/>
              <a:gd name="T64" fmla="*/ 4344 w 8575"/>
              <a:gd name="T65" fmla="*/ 4319 h 4444"/>
              <a:gd name="T66" fmla="*/ 4344 w 8575"/>
              <a:gd name="T67" fmla="*/ 4318 h 4444"/>
              <a:gd name="T68" fmla="*/ 4375 w 8575"/>
              <a:gd name="T69" fmla="*/ 4209 h 4444"/>
              <a:gd name="T70" fmla="*/ 4375 w 8575"/>
              <a:gd name="T71" fmla="*/ 4195 h 4444"/>
              <a:gd name="T72" fmla="*/ 4303 w 8575"/>
              <a:gd name="T73" fmla="*/ 3942 h 4444"/>
              <a:gd name="T74" fmla="*/ 4291 w 8575"/>
              <a:gd name="T75" fmla="*/ 3883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75" h="4444">
                <a:moveTo>
                  <a:pt x="8574" y="3883"/>
                </a:moveTo>
                <a:lnTo>
                  <a:pt x="8574" y="841"/>
                </a:lnTo>
                <a:lnTo>
                  <a:pt x="8574" y="841"/>
                </a:lnTo>
                <a:cubicBezTo>
                  <a:pt x="8574" y="377"/>
                  <a:pt x="8197" y="0"/>
                  <a:pt x="7732" y="0"/>
                </a:cubicBezTo>
                <a:lnTo>
                  <a:pt x="0" y="0"/>
                </a:lnTo>
                <a:lnTo>
                  <a:pt x="0" y="1808"/>
                </a:lnTo>
                <a:lnTo>
                  <a:pt x="0" y="1808"/>
                </a:lnTo>
                <a:cubicBezTo>
                  <a:pt x="17" y="1808"/>
                  <a:pt x="35" y="1804"/>
                  <a:pt x="52" y="1797"/>
                </a:cubicBezTo>
                <a:lnTo>
                  <a:pt x="52" y="1797"/>
                </a:lnTo>
                <a:cubicBezTo>
                  <a:pt x="145" y="1751"/>
                  <a:pt x="239" y="1724"/>
                  <a:pt x="304" y="1724"/>
                </a:cubicBezTo>
                <a:lnTo>
                  <a:pt x="304" y="1724"/>
                </a:lnTo>
                <a:cubicBezTo>
                  <a:pt x="309" y="1724"/>
                  <a:pt x="314" y="1724"/>
                  <a:pt x="318" y="1724"/>
                </a:cubicBezTo>
                <a:lnTo>
                  <a:pt x="318" y="1724"/>
                </a:lnTo>
                <a:cubicBezTo>
                  <a:pt x="359" y="1726"/>
                  <a:pt x="397" y="1737"/>
                  <a:pt x="428" y="1755"/>
                </a:cubicBezTo>
                <a:lnTo>
                  <a:pt x="428" y="1755"/>
                </a:lnTo>
                <a:cubicBezTo>
                  <a:pt x="429" y="1756"/>
                  <a:pt x="429" y="1756"/>
                  <a:pt x="429" y="1756"/>
                </a:cubicBezTo>
                <a:lnTo>
                  <a:pt x="429" y="1756"/>
                </a:lnTo>
                <a:cubicBezTo>
                  <a:pt x="431" y="1757"/>
                  <a:pt x="434" y="1759"/>
                  <a:pt x="436" y="1761"/>
                </a:cubicBezTo>
                <a:lnTo>
                  <a:pt x="436" y="1761"/>
                </a:lnTo>
                <a:cubicBezTo>
                  <a:pt x="437" y="1761"/>
                  <a:pt x="439" y="1762"/>
                  <a:pt x="440" y="1762"/>
                </a:cubicBezTo>
                <a:lnTo>
                  <a:pt x="440" y="1762"/>
                </a:lnTo>
                <a:cubicBezTo>
                  <a:pt x="441" y="1763"/>
                  <a:pt x="443" y="1765"/>
                  <a:pt x="445" y="1766"/>
                </a:cubicBezTo>
                <a:lnTo>
                  <a:pt x="445" y="1766"/>
                </a:lnTo>
                <a:cubicBezTo>
                  <a:pt x="447" y="1767"/>
                  <a:pt x="448" y="1769"/>
                  <a:pt x="451" y="1770"/>
                </a:cubicBezTo>
                <a:lnTo>
                  <a:pt x="451" y="1770"/>
                </a:lnTo>
                <a:cubicBezTo>
                  <a:pt x="452" y="1771"/>
                  <a:pt x="452" y="1772"/>
                  <a:pt x="453" y="1772"/>
                </a:cubicBezTo>
                <a:lnTo>
                  <a:pt x="453" y="1772"/>
                </a:lnTo>
                <a:cubicBezTo>
                  <a:pt x="466" y="1783"/>
                  <a:pt x="477" y="1794"/>
                  <a:pt x="488" y="1807"/>
                </a:cubicBezTo>
                <a:lnTo>
                  <a:pt x="488" y="1807"/>
                </a:lnTo>
                <a:cubicBezTo>
                  <a:pt x="529" y="1858"/>
                  <a:pt x="552" y="1932"/>
                  <a:pt x="552" y="2014"/>
                </a:cubicBezTo>
                <a:lnTo>
                  <a:pt x="552" y="2014"/>
                </a:lnTo>
                <a:cubicBezTo>
                  <a:pt x="552" y="2108"/>
                  <a:pt x="525" y="2184"/>
                  <a:pt x="477" y="2235"/>
                </a:cubicBezTo>
                <a:lnTo>
                  <a:pt x="477" y="2235"/>
                </a:lnTo>
                <a:cubicBezTo>
                  <a:pt x="451" y="2262"/>
                  <a:pt x="419" y="2281"/>
                  <a:pt x="383" y="2293"/>
                </a:cubicBezTo>
                <a:lnTo>
                  <a:pt x="383" y="2293"/>
                </a:lnTo>
                <a:cubicBezTo>
                  <a:pt x="359" y="2301"/>
                  <a:pt x="332" y="2305"/>
                  <a:pt x="304" y="2305"/>
                </a:cubicBezTo>
                <a:lnTo>
                  <a:pt x="304" y="2305"/>
                </a:lnTo>
                <a:cubicBezTo>
                  <a:pt x="241" y="2305"/>
                  <a:pt x="147" y="2276"/>
                  <a:pt x="52" y="2228"/>
                </a:cubicBezTo>
                <a:lnTo>
                  <a:pt x="52" y="2228"/>
                </a:lnTo>
                <a:cubicBezTo>
                  <a:pt x="36" y="2219"/>
                  <a:pt x="17" y="2216"/>
                  <a:pt x="0" y="2216"/>
                </a:cubicBezTo>
                <a:lnTo>
                  <a:pt x="0" y="3883"/>
                </a:lnTo>
                <a:lnTo>
                  <a:pt x="3884" y="3883"/>
                </a:lnTo>
                <a:lnTo>
                  <a:pt x="3884" y="3883"/>
                </a:lnTo>
                <a:cubicBezTo>
                  <a:pt x="3885" y="3904"/>
                  <a:pt x="3881" y="3924"/>
                  <a:pt x="3872" y="3943"/>
                </a:cubicBezTo>
                <a:lnTo>
                  <a:pt x="3872" y="3943"/>
                </a:lnTo>
                <a:cubicBezTo>
                  <a:pt x="3823" y="4037"/>
                  <a:pt x="3794" y="4131"/>
                  <a:pt x="3794" y="4195"/>
                </a:cubicBezTo>
                <a:lnTo>
                  <a:pt x="3794" y="4195"/>
                </a:lnTo>
                <a:cubicBezTo>
                  <a:pt x="3794" y="4223"/>
                  <a:pt x="3799" y="4249"/>
                  <a:pt x="3806" y="4274"/>
                </a:cubicBezTo>
                <a:lnTo>
                  <a:pt x="3806" y="4274"/>
                </a:lnTo>
                <a:cubicBezTo>
                  <a:pt x="3818" y="4310"/>
                  <a:pt x="3837" y="4341"/>
                  <a:pt x="3864" y="4367"/>
                </a:cubicBezTo>
                <a:lnTo>
                  <a:pt x="3864" y="4367"/>
                </a:lnTo>
                <a:cubicBezTo>
                  <a:pt x="3915" y="4416"/>
                  <a:pt x="3991" y="4443"/>
                  <a:pt x="4085" y="4443"/>
                </a:cubicBezTo>
                <a:lnTo>
                  <a:pt x="4085" y="4443"/>
                </a:lnTo>
                <a:cubicBezTo>
                  <a:pt x="4168" y="4443"/>
                  <a:pt x="4241" y="4420"/>
                  <a:pt x="4292" y="4378"/>
                </a:cubicBezTo>
                <a:lnTo>
                  <a:pt x="4292" y="4378"/>
                </a:lnTo>
                <a:cubicBezTo>
                  <a:pt x="4306" y="4368"/>
                  <a:pt x="4317" y="4356"/>
                  <a:pt x="4327" y="4343"/>
                </a:cubicBezTo>
                <a:lnTo>
                  <a:pt x="4327" y="4343"/>
                </a:lnTo>
                <a:cubicBezTo>
                  <a:pt x="4328" y="4343"/>
                  <a:pt x="4328" y="4342"/>
                  <a:pt x="4329" y="4341"/>
                </a:cubicBezTo>
                <a:lnTo>
                  <a:pt x="4329" y="4341"/>
                </a:lnTo>
                <a:cubicBezTo>
                  <a:pt x="4330" y="4339"/>
                  <a:pt x="4332" y="4337"/>
                  <a:pt x="4333" y="4335"/>
                </a:cubicBezTo>
                <a:lnTo>
                  <a:pt x="4333" y="4335"/>
                </a:lnTo>
                <a:cubicBezTo>
                  <a:pt x="4334" y="4334"/>
                  <a:pt x="4336" y="4332"/>
                  <a:pt x="4337" y="4330"/>
                </a:cubicBezTo>
                <a:lnTo>
                  <a:pt x="4337" y="4330"/>
                </a:lnTo>
                <a:cubicBezTo>
                  <a:pt x="4338" y="4329"/>
                  <a:pt x="4338" y="4328"/>
                  <a:pt x="4339" y="4327"/>
                </a:cubicBezTo>
                <a:lnTo>
                  <a:pt x="4339" y="4327"/>
                </a:lnTo>
                <a:cubicBezTo>
                  <a:pt x="4341" y="4324"/>
                  <a:pt x="4342" y="4322"/>
                  <a:pt x="4344" y="4319"/>
                </a:cubicBezTo>
                <a:lnTo>
                  <a:pt x="4344" y="4319"/>
                </a:lnTo>
                <a:cubicBezTo>
                  <a:pt x="4344" y="4319"/>
                  <a:pt x="4344" y="4319"/>
                  <a:pt x="4344" y="4318"/>
                </a:cubicBezTo>
                <a:lnTo>
                  <a:pt x="4344" y="4318"/>
                </a:lnTo>
                <a:cubicBezTo>
                  <a:pt x="4363" y="4286"/>
                  <a:pt x="4374" y="4250"/>
                  <a:pt x="4375" y="4209"/>
                </a:cubicBezTo>
                <a:lnTo>
                  <a:pt x="4375" y="4209"/>
                </a:lnTo>
                <a:cubicBezTo>
                  <a:pt x="4375" y="4204"/>
                  <a:pt x="4375" y="4199"/>
                  <a:pt x="4375" y="4195"/>
                </a:cubicBezTo>
                <a:lnTo>
                  <a:pt x="4375" y="4195"/>
                </a:lnTo>
                <a:cubicBezTo>
                  <a:pt x="4375" y="4129"/>
                  <a:pt x="4349" y="4035"/>
                  <a:pt x="4303" y="3942"/>
                </a:cubicBezTo>
                <a:lnTo>
                  <a:pt x="4303" y="3942"/>
                </a:lnTo>
                <a:cubicBezTo>
                  <a:pt x="4294" y="3923"/>
                  <a:pt x="4290" y="3903"/>
                  <a:pt x="4291" y="3883"/>
                </a:cubicBezTo>
                <a:lnTo>
                  <a:pt x="8574" y="3883"/>
                </a:lnTo>
              </a:path>
            </a:pathLst>
          </a:custGeom>
          <a:solidFill>
            <a:schemeClr val="accent4">
              <a:lumMod val="75000"/>
            </a:schemeClr>
          </a:solidFill>
          <a:ln>
            <a:noFill/>
          </a:ln>
          <a:effectLst/>
        </p:spPr>
        <p:txBody>
          <a:bodyPr wrap="none" anchor="ctr"/>
          <a:lstStyle/>
          <a:p>
            <a:endParaRPr lang="en-GB" sz="1600" dirty="0">
              <a:latin typeface="+mj-lt"/>
            </a:endParaRPr>
          </a:p>
        </p:txBody>
      </p:sp>
      <p:sp>
        <p:nvSpPr>
          <p:cNvPr id="33" name="Freeform 3">
            <a:extLst>
              <a:ext uri="{FF2B5EF4-FFF2-40B4-BE49-F238E27FC236}">
                <a16:creationId xmlns:a16="http://schemas.microsoft.com/office/drawing/2014/main" xmlns="" id="{139958D2-F32A-4492-9DA8-72B39E026FC8}"/>
              </a:ext>
            </a:extLst>
          </p:cNvPr>
          <p:cNvSpPr>
            <a:spLocks noChangeArrowheads="1"/>
          </p:cNvSpPr>
          <p:nvPr/>
        </p:nvSpPr>
        <p:spPr bwMode="auto">
          <a:xfrm>
            <a:off x="3714561" y="2419528"/>
            <a:ext cx="3744465" cy="1227481"/>
          </a:xfrm>
          <a:custGeom>
            <a:avLst/>
            <a:gdLst>
              <a:gd name="T0" fmla="*/ 8881 w 9130"/>
              <a:gd name="T1" fmla="*/ 2305 h 3884"/>
              <a:gd name="T2" fmla="*/ 8960 w 9130"/>
              <a:gd name="T3" fmla="*/ 2293 h 3884"/>
              <a:gd name="T4" fmla="*/ 9054 w 9130"/>
              <a:gd name="T5" fmla="*/ 2235 h 3884"/>
              <a:gd name="T6" fmla="*/ 9129 w 9130"/>
              <a:gd name="T7" fmla="*/ 2014 h 3884"/>
              <a:gd name="T8" fmla="*/ 9065 w 9130"/>
              <a:gd name="T9" fmla="*/ 1807 h 3884"/>
              <a:gd name="T10" fmla="*/ 9030 w 9130"/>
              <a:gd name="T11" fmla="*/ 1772 h 3884"/>
              <a:gd name="T12" fmla="*/ 9028 w 9130"/>
              <a:gd name="T13" fmla="*/ 1770 h 3884"/>
              <a:gd name="T14" fmla="*/ 9022 w 9130"/>
              <a:gd name="T15" fmla="*/ 1766 h 3884"/>
              <a:gd name="T16" fmla="*/ 9017 w 9130"/>
              <a:gd name="T17" fmla="*/ 1762 h 3884"/>
              <a:gd name="T18" fmla="*/ 9013 w 9130"/>
              <a:gd name="T19" fmla="*/ 1761 h 3884"/>
              <a:gd name="T20" fmla="*/ 9006 w 9130"/>
              <a:gd name="T21" fmla="*/ 1756 h 3884"/>
              <a:gd name="T22" fmla="*/ 9005 w 9130"/>
              <a:gd name="T23" fmla="*/ 1755 h 3884"/>
              <a:gd name="T24" fmla="*/ 8895 w 9130"/>
              <a:gd name="T25" fmla="*/ 1724 h 3884"/>
              <a:gd name="T26" fmla="*/ 8881 w 9130"/>
              <a:gd name="T27" fmla="*/ 1724 h 3884"/>
              <a:gd name="T28" fmla="*/ 8629 w 9130"/>
              <a:gd name="T29" fmla="*/ 1797 h 3884"/>
              <a:gd name="T30" fmla="*/ 8577 w 9130"/>
              <a:gd name="T31" fmla="*/ 1808 h 3884"/>
              <a:gd name="T32" fmla="*/ 8575 w 9130"/>
              <a:gd name="T33" fmla="*/ 0 h 3884"/>
              <a:gd name="T34" fmla="*/ 842 w 9130"/>
              <a:gd name="T35" fmla="*/ 0 h 3884"/>
              <a:gd name="T36" fmla="*/ 0 w 9130"/>
              <a:gd name="T37" fmla="*/ 3883 h 3884"/>
              <a:gd name="T38" fmla="*/ 3721 w 9130"/>
              <a:gd name="T39" fmla="*/ 3883 h 3884"/>
              <a:gd name="T40" fmla="*/ 3709 w 9130"/>
              <a:gd name="T41" fmla="*/ 3828 h 3884"/>
              <a:gd name="T42" fmla="*/ 3636 w 9130"/>
              <a:gd name="T43" fmla="*/ 3576 h 3884"/>
              <a:gd name="T44" fmla="*/ 3636 w 9130"/>
              <a:gd name="T45" fmla="*/ 3562 h 3884"/>
              <a:gd name="T46" fmla="*/ 3668 w 9130"/>
              <a:gd name="T47" fmla="*/ 3452 h 3884"/>
              <a:gd name="T48" fmla="*/ 3668 w 9130"/>
              <a:gd name="T49" fmla="*/ 3451 h 3884"/>
              <a:gd name="T50" fmla="*/ 3673 w 9130"/>
              <a:gd name="T51" fmla="*/ 3443 h 3884"/>
              <a:gd name="T52" fmla="*/ 3675 w 9130"/>
              <a:gd name="T53" fmla="*/ 3440 h 3884"/>
              <a:gd name="T54" fmla="*/ 3679 w 9130"/>
              <a:gd name="T55" fmla="*/ 3435 h 3884"/>
              <a:gd name="T56" fmla="*/ 3683 w 9130"/>
              <a:gd name="T57" fmla="*/ 3429 h 3884"/>
              <a:gd name="T58" fmla="*/ 3685 w 9130"/>
              <a:gd name="T59" fmla="*/ 3427 h 3884"/>
              <a:gd name="T60" fmla="*/ 3720 w 9130"/>
              <a:gd name="T61" fmla="*/ 3392 h 3884"/>
              <a:gd name="T62" fmla="*/ 3927 w 9130"/>
              <a:gd name="T63" fmla="*/ 3328 h 3884"/>
              <a:gd name="T64" fmla="*/ 4147 w 9130"/>
              <a:gd name="T65" fmla="*/ 3403 h 3884"/>
              <a:gd name="T66" fmla="*/ 4206 w 9130"/>
              <a:gd name="T67" fmla="*/ 3497 h 3884"/>
              <a:gd name="T68" fmla="*/ 4217 w 9130"/>
              <a:gd name="T69" fmla="*/ 3576 h 3884"/>
              <a:gd name="T70" fmla="*/ 4140 w 9130"/>
              <a:gd name="T71" fmla="*/ 3828 h 3884"/>
              <a:gd name="T72" fmla="*/ 8575 w 9130"/>
              <a:gd name="T73" fmla="*/ 3883 h 3884"/>
              <a:gd name="T74" fmla="*/ 8575 w 9130"/>
              <a:gd name="T75" fmla="*/ 2216 h 3884"/>
              <a:gd name="T76" fmla="*/ 8577 w 9130"/>
              <a:gd name="T77" fmla="*/ 2216 h 3884"/>
              <a:gd name="T78" fmla="*/ 8629 w 9130"/>
              <a:gd name="T79" fmla="*/ 2228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30" h="3884">
                <a:moveTo>
                  <a:pt x="8881" y="2305"/>
                </a:moveTo>
                <a:lnTo>
                  <a:pt x="8881" y="2305"/>
                </a:lnTo>
                <a:cubicBezTo>
                  <a:pt x="8909" y="2305"/>
                  <a:pt x="8936" y="2301"/>
                  <a:pt x="8960" y="2293"/>
                </a:cubicBezTo>
                <a:lnTo>
                  <a:pt x="8960" y="2293"/>
                </a:lnTo>
                <a:cubicBezTo>
                  <a:pt x="8996" y="2281"/>
                  <a:pt x="9028" y="2262"/>
                  <a:pt x="9054" y="2235"/>
                </a:cubicBezTo>
                <a:lnTo>
                  <a:pt x="9054" y="2235"/>
                </a:lnTo>
                <a:cubicBezTo>
                  <a:pt x="9102" y="2184"/>
                  <a:pt x="9129" y="2108"/>
                  <a:pt x="9129" y="2014"/>
                </a:cubicBezTo>
                <a:lnTo>
                  <a:pt x="9129" y="2014"/>
                </a:lnTo>
                <a:cubicBezTo>
                  <a:pt x="9129" y="1932"/>
                  <a:pt x="9106" y="1858"/>
                  <a:pt x="9065" y="1807"/>
                </a:cubicBezTo>
                <a:lnTo>
                  <a:pt x="9065" y="1807"/>
                </a:lnTo>
                <a:cubicBezTo>
                  <a:pt x="9054" y="1794"/>
                  <a:pt x="9043" y="1783"/>
                  <a:pt x="9030" y="1772"/>
                </a:cubicBezTo>
                <a:lnTo>
                  <a:pt x="9030" y="1772"/>
                </a:lnTo>
                <a:cubicBezTo>
                  <a:pt x="9029" y="1772"/>
                  <a:pt x="9029" y="1771"/>
                  <a:pt x="9028" y="1770"/>
                </a:cubicBezTo>
                <a:lnTo>
                  <a:pt x="9028" y="1770"/>
                </a:lnTo>
                <a:cubicBezTo>
                  <a:pt x="9025" y="1769"/>
                  <a:pt x="9024" y="1767"/>
                  <a:pt x="9022" y="1766"/>
                </a:cubicBezTo>
                <a:lnTo>
                  <a:pt x="9022" y="1766"/>
                </a:lnTo>
                <a:cubicBezTo>
                  <a:pt x="9020" y="1765"/>
                  <a:pt x="9019" y="1763"/>
                  <a:pt x="9017" y="1762"/>
                </a:cubicBezTo>
                <a:lnTo>
                  <a:pt x="9017" y="1762"/>
                </a:lnTo>
                <a:cubicBezTo>
                  <a:pt x="9016" y="1762"/>
                  <a:pt x="9014" y="1761"/>
                  <a:pt x="9013" y="1761"/>
                </a:cubicBezTo>
                <a:lnTo>
                  <a:pt x="9013" y="1761"/>
                </a:lnTo>
                <a:cubicBezTo>
                  <a:pt x="9011" y="1759"/>
                  <a:pt x="9008" y="1757"/>
                  <a:pt x="9006" y="1756"/>
                </a:cubicBezTo>
                <a:lnTo>
                  <a:pt x="9006" y="1756"/>
                </a:lnTo>
                <a:cubicBezTo>
                  <a:pt x="9006" y="1756"/>
                  <a:pt x="9006" y="1756"/>
                  <a:pt x="9005" y="1755"/>
                </a:cubicBezTo>
                <a:lnTo>
                  <a:pt x="9005" y="1755"/>
                </a:lnTo>
                <a:cubicBezTo>
                  <a:pt x="8974" y="1737"/>
                  <a:pt x="8936" y="1726"/>
                  <a:pt x="8895" y="1724"/>
                </a:cubicBezTo>
                <a:lnTo>
                  <a:pt x="8895" y="1724"/>
                </a:lnTo>
                <a:cubicBezTo>
                  <a:pt x="8891" y="1724"/>
                  <a:pt x="8886" y="1724"/>
                  <a:pt x="8881" y="1724"/>
                </a:cubicBezTo>
                <a:lnTo>
                  <a:pt x="8881" y="1724"/>
                </a:lnTo>
                <a:cubicBezTo>
                  <a:pt x="8816" y="1724"/>
                  <a:pt x="8722" y="1751"/>
                  <a:pt x="8629" y="1797"/>
                </a:cubicBezTo>
                <a:lnTo>
                  <a:pt x="8629" y="1797"/>
                </a:lnTo>
                <a:cubicBezTo>
                  <a:pt x="8612" y="1804"/>
                  <a:pt x="8594" y="1808"/>
                  <a:pt x="8577" y="1808"/>
                </a:cubicBezTo>
                <a:lnTo>
                  <a:pt x="8577" y="1808"/>
                </a:lnTo>
                <a:cubicBezTo>
                  <a:pt x="8577" y="1808"/>
                  <a:pt x="8576" y="1808"/>
                  <a:pt x="8575" y="1808"/>
                </a:cubicBezTo>
                <a:lnTo>
                  <a:pt x="8575" y="0"/>
                </a:lnTo>
                <a:lnTo>
                  <a:pt x="842" y="0"/>
                </a:lnTo>
                <a:lnTo>
                  <a:pt x="842" y="0"/>
                </a:lnTo>
                <a:cubicBezTo>
                  <a:pt x="377" y="0"/>
                  <a:pt x="0" y="377"/>
                  <a:pt x="0" y="841"/>
                </a:cubicBezTo>
                <a:lnTo>
                  <a:pt x="0" y="3883"/>
                </a:lnTo>
                <a:lnTo>
                  <a:pt x="3721" y="3883"/>
                </a:lnTo>
                <a:lnTo>
                  <a:pt x="3721" y="3883"/>
                </a:lnTo>
                <a:cubicBezTo>
                  <a:pt x="3721" y="3864"/>
                  <a:pt x="3718" y="3846"/>
                  <a:pt x="3709" y="3828"/>
                </a:cubicBezTo>
                <a:lnTo>
                  <a:pt x="3709" y="3828"/>
                </a:lnTo>
                <a:cubicBezTo>
                  <a:pt x="3663" y="3736"/>
                  <a:pt x="3636" y="3641"/>
                  <a:pt x="3636" y="3576"/>
                </a:cubicBezTo>
                <a:lnTo>
                  <a:pt x="3636" y="3576"/>
                </a:lnTo>
                <a:cubicBezTo>
                  <a:pt x="3636" y="3571"/>
                  <a:pt x="3636" y="3566"/>
                  <a:pt x="3636" y="3562"/>
                </a:cubicBezTo>
                <a:lnTo>
                  <a:pt x="3636" y="3562"/>
                </a:lnTo>
                <a:cubicBezTo>
                  <a:pt x="3638" y="3520"/>
                  <a:pt x="3649" y="3484"/>
                  <a:pt x="3668" y="3452"/>
                </a:cubicBezTo>
                <a:lnTo>
                  <a:pt x="3668" y="3452"/>
                </a:lnTo>
                <a:lnTo>
                  <a:pt x="3668" y="3451"/>
                </a:lnTo>
                <a:lnTo>
                  <a:pt x="3668" y="3451"/>
                </a:lnTo>
                <a:cubicBezTo>
                  <a:pt x="3669" y="3449"/>
                  <a:pt x="3671" y="3446"/>
                  <a:pt x="3673" y="3443"/>
                </a:cubicBezTo>
                <a:lnTo>
                  <a:pt x="3673" y="3443"/>
                </a:lnTo>
                <a:cubicBezTo>
                  <a:pt x="3674" y="3443"/>
                  <a:pt x="3674" y="3441"/>
                  <a:pt x="3675" y="3440"/>
                </a:cubicBezTo>
                <a:lnTo>
                  <a:pt x="3675" y="3440"/>
                </a:lnTo>
                <a:cubicBezTo>
                  <a:pt x="3676" y="3438"/>
                  <a:pt x="3677" y="3437"/>
                  <a:pt x="3679" y="3435"/>
                </a:cubicBezTo>
                <a:lnTo>
                  <a:pt x="3679" y="3435"/>
                </a:lnTo>
                <a:cubicBezTo>
                  <a:pt x="3680" y="3433"/>
                  <a:pt x="3681" y="3431"/>
                  <a:pt x="3683" y="3429"/>
                </a:cubicBezTo>
                <a:lnTo>
                  <a:pt x="3683" y="3429"/>
                </a:lnTo>
                <a:cubicBezTo>
                  <a:pt x="3683" y="3428"/>
                  <a:pt x="3684" y="3428"/>
                  <a:pt x="3685" y="3427"/>
                </a:cubicBezTo>
                <a:lnTo>
                  <a:pt x="3685" y="3427"/>
                </a:lnTo>
                <a:cubicBezTo>
                  <a:pt x="3694" y="3415"/>
                  <a:pt x="3707" y="3402"/>
                  <a:pt x="3720" y="3392"/>
                </a:cubicBezTo>
                <a:lnTo>
                  <a:pt x="3720" y="3392"/>
                </a:lnTo>
                <a:cubicBezTo>
                  <a:pt x="3771" y="3350"/>
                  <a:pt x="3845" y="3328"/>
                  <a:pt x="3927" y="3328"/>
                </a:cubicBezTo>
                <a:lnTo>
                  <a:pt x="3927" y="3328"/>
                </a:lnTo>
                <a:cubicBezTo>
                  <a:pt x="4020" y="3328"/>
                  <a:pt x="4097" y="3355"/>
                  <a:pt x="4147" y="3403"/>
                </a:cubicBezTo>
                <a:lnTo>
                  <a:pt x="4147" y="3403"/>
                </a:lnTo>
                <a:cubicBezTo>
                  <a:pt x="4174" y="3429"/>
                  <a:pt x="4194" y="3460"/>
                  <a:pt x="4206" y="3497"/>
                </a:cubicBezTo>
                <a:lnTo>
                  <a:pt x="4206" y="3497"/>
                </a:lnTo>
                <a:cubicBezTo>
                  <a:pt x="4213" y="3521"/>
                  <a:pt x="4217" y="3547"/>
                  <a:pt x="4217" y="3576"/>
                </a:cubicBezTo>
                <a:lnTo>
                  <a:pt x="4217" y="3576"/>
                </a:lnTo>
                <a:cubicBezTo>
                  <a:pt x="4217" y="3640"/>
                  <a:pt x="4188" y="3733"/>
                  <a:pt x="4140" y="3828"/>
                </a:cubicBezTo>
                <a:lnTo>
                  <a:pt x="4140" y="3828"/>
                </a:lnTo>
                <a:cubicBezTo>
                  <a:pt x="4131" y="3845"/>
                  <a:pt x="4127" y="3864"/>
                  <a:pt x="4128" y="3883"/>
                </a:cubicBezTo>
                <a:lnTo>
                  <a:pt x="8575" y="3883"/>
                </a:lnTo>
                <a:lnTo>
                  <a:pt x="8575" y="2216"/>
                </a:lnTo>
                <a:lnTo>
                  <a:pt x="8575" y="2216"/>
                </a:lnTo>
                <a:cubicBezTo>
                  <a:pt x="8576" y="2216"/>
                  <a:pt x="8577" y="2216"/>
                  <a:pt x="8577" y="2216"/>
                </a:cubicBezTo>
                <a:lnTo>
                  <a:pt x="8577" y="2216"/>
                </a:lnTo>
                <a:cubicBezTo>
                  <a:pt x="8594" y="2216"/>
                  <a:pt x="8613" y="2219"/>
                  <a:pt x="8629" y="2228"/>
                </a:cubicBezTo>
                <a:lnTo>
                  <a:pt x="8629" y="2228"/>
                </a:lnTo>
                <a:cubicBezTo>
                  <a:pt x="8724" y="2276"/>
                  <a:pt x="8818" y="2305"/>
                  <a:pt x="8881" y="2305"/>
                </a:cubicBezTo>
              </a:path>
            </a:pathLst>
          </a:custGeom>
          <a:solidFill>
            <a:schemeClr val="accent4"/>
          </a:solidFill>
          <a:ln>
            <a:noFill/>
          </a:ln>
          <a:effectLst/>
        </p:spPr>
        <p:txBody>
          <a:bodyPr wrap="none" anchor="ctr"/>
          <a:lstStyle/>
          <a:p>
            <a:endParaRPr lang="en-GB" sz="2449" dirty="0">
              <a:latin typeface="+mj-lt"/>
            </a:endParaRPr>
          </a:p>
        </p:txBody>
      </p:sp>
      <p:sp>
        <p:nvSpPr>
          <p:cNvPr id="39" name="Freeform 4">
            <a:extLst>
              <a:ext uri="{FF2B5EF4-FFF2-40B4-BE49-F238E27FC236}">
                <a16:creationId xmlns:a16="http://schemas.microsoft.com/office/drawing/2014/main" xmlns="" id="{266BD81C-01FA-40BB-9DF0-32026480A188}"/>
              </a:ext>
            </a:extLst>
          </p:cNvPr>
          <p:cNvSpPr>
            <a:spLocks noChangeArrowheads="1"/>
          </p:cNvSpPr>
          <p:nvPr/>
        </p:nvSpPr>
        <p:spPr bwMode="auto">
          <a:xfrm>
            <a:off x="3718512" y="3469902"/>
            <a:ext cx="3518351" cy="1403035"/>
          </a:xfrm>
          <a:custGeom>
            <a:avLst/>
            <a:gdLst>
              <a:gd name="T0" fmla="*/ 8513 w 8576"/>
              <a:gd name="T1" fmla="*/ 2816 h 4440"/>
              <a:gd name="T2" fmla="*/ 8261 w 8576"/>
              <a:gd name="T3" fmla="*/ 2889 h 4440"/>
              <a:gd name="T4" fmla="*/ 8247 w 8576"/>
              <a:gd name="T5" fmla="*/ 2889 h 4440"/>
              <a:gd name="T6" fmla="*/ 8137 w 8576"/>
              <a:gd name="T7" fmla="*/ 2858 h 4440"/>
              <a:gd name="T8" fmla="*/ 8136 w 8576"/>
              <a:gd name="T9" fmla="*/ 2857 h 4440"/>
              <a:gd name="T10" fmla="*/ 8128 w 8576"/>
              <a:gd name="T11" fmla="*/ 2852 h 4440"/>
              <a:gd name="T12" fmla="*/ 8125 w 8576"/>
              <a:gd name="T13" fmla="*/ 2851 h 4440"/>
              <a:gd name="T14" fmla="*/ 8120 w 8576"/>
              <a:gd name="T15" fmla="*/ 2847 h 4440"/>
              <a:gd name="T16" fmla="*/ 8114 w 8576"/>
              <a:gd name="T17" fmla="*/ 2843 h 4440"/>
              <a:gd name="T18" fmla="*/ 8112 w 8576"/>
              <a:gd name="T19" fmla="*/ 2841 h 4440"/>
              <a:gd name="T20" fmla="*/ 8077 w 8576"/>
              <a:gd name="T21" fmla="*/ 2806 h 4440"/>
              <a:gd name="T22" fmla="*/ 8013 w 8576"/>
              <a:gd name="T23" fmla="*/ 2599 h 4440"/>
              <a:gd name="T24" fmla="*/ 8089 w 8576"/>
              <a:gd name="T25" fmla="*/ 2378 h 4440"/>
              <a:gd name="T26" fmla="*/ 8182 w 8576"/>
              <a:gd name="T27" fmla="*/ 2320 h 4440"/>
              <a:gd name="T28" fmla="*/ 8261 w 8576"/>
              <a:gd name="T29" fmla="*/ 2308 h 4440"/>
              <a:gd name="T30" fmla="*/ 8512 w 8576"/>
              <a:gd name="T31" fmla="*/ 2385 h 4440"/>
              <a:gd name="T32" fmla="*/ 8575 w 8576"/>
              <a:gd name="T33" fmla="*/ 555 h 4440"/>
              <a:gd name="T34" fmla="*/ 4128 w 8576"/>
              <a:gd name="T35" fmla="*/ 555 h 4440"/>
              <a:gd name="T36" fmla="*/ 4140 w 8576"/>
              <a:gd name="T37" fmla="*/ 500 h 4440"/>
              <a:gd name="T38" fmla="*/ 4217 w 8576"/>
              <a:gd name="T39" fmla="*/ 248 h 4440"/>
              <a:gd name="T40" fmla="*/ 4206 w 8576"/>
              <a:gd name="T41" fmla="*/ 169 h 4440"/>
              <a:gd name="T42" fmla="*/ 4147 w 8576"/>
              <a:gd name="T43" fmla="*/ 75 h 4440"/>
              <a:gd name="T44" fmla="*/ 3927 w 8576"/>
              <a:gd name="T45" fmla="*/ 0 h 4440"/>
              <a:gd name="T46" fmla="*/ 3720 w 8576"/>
              <a:gd name="T47" fmla="*/ 64 h 4440"/>
              <a:gd name="T48" fmla="*/ 3685 w 8576"/>
              <a:gd name="T49" fmla="*/ 99 h 4440"/>
              <a:gd name="T50" fmla="*/ 3683 w 8576"/>
              <a:gd name="T51" fmla="*/ 101 h 4440"/>
              <a:gd name="T52" fmla="*/ 3679 w 8576"/>
              <a:gd name="T53" fmla="*/ 107 h 4440"/>
              <a:gd name="T54" fmla="*/ 3675 w 8576"/>
              <a:gd name="T55" fmla="*/ 112 h 4440"/>
              <a:gd name="T56" fmla="*/ 3673 w 8576"/>
              <a:gd name="T57" fmla="*/ 115 h 4440"/>
              <a:gd name="T58" fmla="*/ 3668 w 8576"/>
              <a:gd name="T59" fmla="*/ 123 h 4440"/>
              <a:gd name="T60" fmla="*/ 3668 w 8576"/>
              <a:gd name="T61" fmla="*/ 124 h 4440"/>
              <a:gd name="T62" fmla="*/ 3636 w 8576"/>
              <a:gd name="T63" fmla="*/ 234 h 4440"/>
              <a:gd name="T64" fmla="*/ 3636 w 8576"/>
              <a:gd name="T65" fmla="*/ 248 h 4440"/>
              <a:gd name="T66" fmla="*/ 3709 w 8576"/>
              <a:gd name="T67" fmla="*/ 500 h 4440"/>
              <a:gd name="T68" fmla="*/ 0 w 8576"/>
              <a:gd name="T69" fmla="*/ 555 h 4440"/>
              <a:gd name="T70" fmla="*/ 0 w 8576"/>
              <a:gd name="T71" fmla="*/ 3598 h 4440"/>
              <a:gd name="T72" fmla="*/ 8575 w 8576"/>
              <a:gd name="T73" fmla="*/ 4439 h 4440"/>
              <a:gd name="T74" fmla="*/ 8575 w 8576"/>
              <a:gd name="T75" fmla="*/ 2805 h 4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76" h="4440">
                <a:moveTo>
                  <a:pt x="8513" y="2816"/>
                </a:moveTo>
                <a:lnTo>
                  <a:pt x="8513" y="2816"/>
                </a:lnTo>
                <a:cubicBezTo>
                  <a:pt x="8420" y="2862"/>
                  <a:pt x="8326" y="2889"/>
                  <a:pt x="8261" y="2889"/>
                </a:cubicBezTo>
                <a:lnTo>
                  <a:pt x="8261" y="2889"/>
                </a:lnTo>
                <a:cubicBezTo>
                  <a:pt x="8256" y="2889"/>
                  <a:pt x="8251" y="2889"/>
                  <a:pt x="8247" y="2889"/>
                </a:cubicBezTo>
                <a:lnTo>
                  <a:pt x="8247" y="2889"/>
                </a:lnTo>
                <a:cubicBezTo>
                  <a:pt x="8205" y="2887"/>
                  <a:pt x="8169" y="2876"/>
                  <a:pt x="8137" y="2858"/>
                </a:cubicBezTo>
                <a:lnTo>
                  <a:pt x="8137" y="2858"/>
                </a:lnTo>
                <a:cubicBezTo>
                  <a:pt x="8137" y="2857"/>
                  <a:pt x="8136" y="2857"/>
                  <a:pt x="8136" y="2857"/>
                </a:cubicBezTo>
                <a:lnTo>
                  <a:pt x="8136" y="2857"/>
                </a:lnTo>
                <a:cubicBezTo>
                  <a:pt x="8134" y="2856"/>
                  <a:pt x="8131" y="2854"/>
                  <a:pt x="8128" y="2852"/>
                </a:cubicBezTo>
                <a:lnTo>
                  <a:pt x="8128" y="2852"/>
                </a:lnTo>
                <a:cubicBezTo>
                  <a:pt x="8128" y="2852"/>
                  <a:pt x="8126" y="2851"/>
                  <a:pt x="8125" y="2851"/>
                </a:cubicBezTo>
                <a:lnTo>
                  <a:pt x="8125" y="2851"/>
                </a:lnTo>
                <a:cubicBezTo>
                  <a:pt x="8123" y="2849"/>
                  <a:pt x="8122" y="2848"/>
                  <a:pt x="8120" y="2847"/>
                </a:cubicBezTo>
                <a:lnTo>
                  <a:pt x="8120" y="2847"/>
                </a:lnTo>
                <a:cubicBezTo>
                  <a:pt x="8118" y="2846"/>
                  <a:pt x="8116" y="2844"/>
                  <a:pt x="8114" y="2843"/>
                </a:cubicBezTo>
                <a:lnTo>
                  <a:pt x="8114" y="2843"/>
                </a:lnTo>
                <a:cubicBezTo>
                  <a:pt x="8113" y="2842"/>
                  <a:pt x="8113" y="2841"/>
                  <a:pt x="8112" y="2841"/>
                </a:cubicBezTo>
                <a:lnTo>
                  <a:pt x="8112" y="2841"/>
                </a:lnTo>
                <a:cubicBezTo>
                  <a:pt x="8100" y="2830"/>
                  <a:pt x="8087" y="2819"/>
                  <a:pt x="8077" y="2806"/>
                </a:cubicBezTo>
                <a:lnTo>
                  <a:pt x="8077" y="2806"/>
                </a:lnTo>
                <a:cubicBezTo>
                  <a:pt x="8035" y="2755"/>
                  <a:pt x="8013" y="2681"/>
                  <a:pt x="8013" y="2599"/>
                </a:cubicBezTo>
                <a:lnTo>
                  <a:pt x="8013" y="2599"/>
                </a:lnTo>
                <a:cubicBezTo>
                  <a:pt x="8013" y="2505"/>
                  <a:pt x="8040" y="2429"/>
                  <a:pt x="8089" y="2378"/>
                </a:cubicBezTo>
                <a:lnTo>
                  <a:pt x="8089" y="2378"/>
                </a:lnTo>
                <a:cubicBezTo>
                  <a:pt x="8114" y="2351"/>
                  <a:pt x="8145" y="2331"/>
                  <a:pt x="8182" y="2320"/>
                </a:cubicBezTo>
                <a:lnTo>
                  <a:pt x="8182" y="2320"/>
                </a:lnTo>
                <a:cubicBezTo>
                  <a:pt x="8206" y="2312"/>
                  <a:pt x="8232" y="2308"/>
                  <a:pt x="8261" y="2308"/>
                </a:cubicBezTo>
                <a:lnTo>
                  <a:pt x="8261" y="2308"/>
                </a:lnTo>
                <a:cubicBezTo>
                  <a:pt x="8325" y="2308"/>
                  <a:pt x="8419" y="2337"/>
                  <a:pt x="8512" y="2385"/>
                </a:cubicBezTo>
                <a:lnTo>
                  <a:pt x="8512" y="2385"/>
                </a:lnTo>
                <a:cubicBezTo>
                  <a:pt x="8532" y="2396"/>
                  <a:pt x="8554" y="2399"/>
                  <a:pt x="8575" y="2397"/>
                </a:cubicBezTo>
                <a:lnTo>
                  <a:pt x="8575" y="555"/>
                </a:lnTo>
                <a:lnTo>
                  <a:pt x="4128" y="555"/>
                </a:lnTo>
                <a:lnTo>
                  <a:pt x="4128" y="555"/>
                </a:lnTo>
                <a:cubicBezTo>
                  <a:pt x="4127" y="536"/>
                  <a:pt x="4131" y="517"/>
                  <a:pt x="4140" y="500"/>
                </a:cubicBezTo>
                <a:lnTo>
                  <a:pt x="4140" y="500"/>
                </a:lnTo>
                <a:cubicBezTo>
                  <a:pt x="4188" y="405"/>
                  <a:pt x="4217" y="312"/>
                  <a:pt x="4217" y="248"/>
                </a:cubicBezTo>
                <a:lnTo>
                  <a:pt x="4217" y="248"/>
                </a:lnTo>
                <a:cubicBezTo>
                  <a:pt x="4217" y="219"/>
                  <a:pt x="4213" y="193"/>
                  <a:pt x="4206" y="169"/>
                </a:cubicBezTo>
                <a:lnTo>
                  <a:pt x="4206" y="169"/>
                </a:lnTo>
                <a:cubicBezTo>
                  <a:pt x="4194" y="132"/>
                  <a:pt x="4174" y="101"/>
                  <a:pt x="4147" y="75"/>
                </a:cubicBezTo>
                <a:lnTo>
                  <a:pt x="4147" y="75"/>
                </a:lnTo>
                <a:cubicBezTo>
                  <a:pt x="4097" y="27"/>
                  <a:pt x="4020" y="0"/>
                  <a:pt x="3927" y="0"/>
                </a:cubicBezTo>
                <a:lnTo>
                  <a:pt x="3927" y="0"/>
                </a:lnTo>
                <a:cubicBezTo>
                  <a:pt x="3845" y="0"/>
                  <a:pt x="3771" y="22"/>
                  <a:pt x="3720" y="64"/>
                </a:cubicBezTo>
                <a:lnTo>
                  <a:pt x="3720" y="64"/>
                </a:lnTo>
                <a:cubicBezTo>
                  <a:pt x="3707" y="74"/>
                  <a:pt x="3694" y="87"/>
                  <a:pt x="3685" y="99"/>
                </a:cubicBezTo>
                <a:lnTo>
                  <a:pt x="3685" y="99"/>
                </a:lnTo>
                <a:cubicBezTo>
                  <a:pt x="3684" y="100"/>
                  <a:pt x="3683" y="100"/>
                  <a:pt x="3683" y="101"/>
                </a:cubicBezTo>
                <a:lnTo>
                  <a:pt x="3683" y="101"/>
                </a:lnTo>
                <a:cubicBezTo>
                  <a:pt x="3681" y="103"/>
                  <a:pt x="3680" y="105"/>
                  <a:pt x="3679" y="107"/>
                </a:cubicBezTo>
                <a:lnTo>
                  <a:pt x="3679" y="107"/>
                </a:lnTo>
                <a:cubicBezTo>
                  <a:pt x="3677" y="109"/>
                  <a:pt x="3676" y="110"/>
                  <a:pt x="3675" y="112"/>
                </a:cubicBezTo>
                <a:lnTo>
                  <a:pt x="3675" y="112"/>
                </a:lnTo>
                <a:cubicBezTo>
                  <a:pt x="3674" y="113"/>
                  <a:pt x="3674" y="115"/>
                  <a:pt x="3673" y="115"/>
                </a:cubicBezTo>
                <a:lnTo>
                  <a:pt x="3673" y="115"/>
                </a:lnTo>
                <a:cubicBezTo>
                  <a:pt x="3671" y="118"/>
                  <a:pt x="3669" y="121"/>
                  <a:pt x="3668" y="123"/>
                </a:cubicBezTo>
                <a:lnTo>
                  <a:pt x="3668" y="123"/>
                </a:lnTo>
                <a:lnTo>
                  <a:pt x="3668" y="124"/>
                </a:lnTo>
                <a:lnTo>
                  <a:pt x="3668" y="124"/>
                </a:lnTo>
                <a:cubicBezTo>
                  <a:pt x="3649" y="156"/>
                  <a:pt x="3638" y="192"/>
                  <a:pt x="3636" y="234"/>
                </a:cubicBezTo>
                <a:lnTo>
                  <a:pt x="3636" y="234"/>
                </a:lnTo>
                <a:cubicBezTo>
                  <a:pt x="3636" y="238"/>
                  <a:pt x="3636" y="243"/>
                  <a:pt x="3636" y="248"/>
                </a:cubicBezTo>
                <a:lnTo>
                  <a:pt x="3636" y="248"/>
                </a:lnTo>
                <a:cubicBezTo>
                  <a:pt x="3636" y="313"/>
                  <a:pt x="3663" y="408"/>
                  <a:pt x="3709" y="500"/>
                </a:cubicBezTo>
                <a:lnTo>
                  <a:pt x="3709" y="500"/>
                </a:lnTo>
                <a:cubicBezTo>
                  <a:pt x="3718" y="518"/>
                  <a:pt x="3721" y="536"/>
                  <a:pt x="3721" y="555"/>
                </a:cubicBezTo>
                <a:lnTo>
                  <a:pt x="0" y="555"/>
                </a:lnTo>
                <a:lnTo>
                  <a:pt x="0" y="3598"/>
                </a:lnTo>
                <a:lnTo>
                  <a:pt x="0" y="3598"/>
                </a:lnTo>
                <a:cubicBezTo>
                  <a:pt x="0" y="4062"/>
                  <a:pt x="377" y="4439"/>
                  <a:pt x="842" y="4439"/>
                </a:cubicBezTo>
                <a:lnTo>
                  <a:pt x="8575" y="4439"/>
                </a:lnTo>
                <a:lnTo>
                  <a:pt x="8575" y="2805"/>
                </a:lnTo>
                <a:lnTo>
                  <a:pt x="8575" y="2805"/>
                </a:lnTo>
                <a:cubicBezTo>
                  <a:pt x="8554" y="2803"/>
                  <a:pt x="8533" y="2807"/>
                  <a:pt x="8513" y="2816"/>
                </a:cubicBezTo>
              </a:path>
            </a:pathLst>
          </a:custGeom>
          <a:solidFill>
            <a:srgbClr val="C00000"/>
          </a:solidFill>
          <a:ln>
            <a:noFill/>
          </a:ln>
          <a:effectLst/>
        </p:spPr>
        <p:txBody>
          <a:bodyPr wrap="none" anchor="ctr"/>
          <a:lstStyle/>
          <a:p>
            <a:endParaRPr lang="en-GB" sz="2449" dirty="0">
              <a:latin typeface="+mj-lt"/>
            </a:endParaRPr>
          </a:p>
        </p:txBody>
      </p:sp>
      <p:sp>
        <p:nvSpPr>
          <p:cNvPr id="45" name="Freeform 5">
            <a:extLst>
              <a:ext uri="{FF2B5EF4-FFF2-40B4-BE49-F238E27FC236}">
                <a16:creationId xmlns:a16="http://schemas.microsoft.com/office/drawing/2014/main" xmlns="" id="{6358A5F9-AE82-4DEE-A1E2-58E214155C4E}"/>
              </a:ext>
            </a:extLst>
          </p:cNvPr>
          <p:cNvSpPr>
            <a:spLocks noChangeArrowheads="1"/>
          </p:cNvSpPr>
          <p:nvPr/>
        </p:nvSpPr>
        <p:spPr bwMode="auto">
          <a:xfrm>
            <a:off x="7005320" y="3646233"/>
            <a:ext cx="3748083" cy="1227481"/>
          </a:xfrm>
          <a:custGeom>
            <a:avLst/>
            <a:gdLst>
              <a:gd name="T0" fmla="*/ 4855 w 9139"/>
              <a:gd name="T1" fmla="*/ 0 h 3885"/>
              <a:gd name="T2" fmla="*/ 4867 w 9139"/>
              <a:gd name="T3" fmla="*/ 59 h 3885"/>
              <a:gd name="T4" fmla="*/ 4939 w 9139"/>
              <a:gd name="T5" fmla="*/ 312 h 3885"/>
              <a:gd name="T6" fmla="*/ 4939 w 9139"/>
              <a:gd name="T7" fmla="*/ 326 h 3885"/>
              <a:gd name="T8" fmla="*/ 4908 w 9139"/>
              <a:gd name="T9" fmla="*/ 435 h 3885"/>
              <a:gd name="T10" fmla="*/ 4908 w 9139"/>
              <a:gd name="T11" fmla="*/ 436 h 3885"/>
              <a:gd name="T12" fmla="*/ 4903 w 9139"/>
              <a:gd name="T13" fmla="*/ 444 h 3885"/>
              <a:gd name="T14" fmla="*/ 4901 w 9139"/>
              <a:gd name="T15" fmla="*/ 447 h 3885"/>
              <a:gd name="T16" fmla="*/ 4897 w 9139"/>
              <a:gd name="T17" fmla="*/ 452 h 3885"/>
              <a:gd name="T18" fmla="*/ 4893 w 9139"/>
              <a:gd name="T19" fmla="*/ 458 h 3885"/>
              <a:gd name="T20" fmla="*/ 4891 w 9139"/>
              <a:gd name="T21" fmla="*/ 460 h 3885"/>
              <a:gd name="T22" fmla="*/ 4856 w 9139"/>
              <a:gd name="T23" fmla="*/ 495 h 3885"/>
              <a:gd name="T24" fmla="*/ 4649 w 9139"/>
              <a:gd name="T25" fmla="*/ 560 h 3885"/>
              <a:gd name="T26" fmla="*/ 4428 w 9139"/>
              <a:gd name="T27" fmla="*/ 484 h 3885"/>
              <a:gd name="T28" fmla="*/ 4370 w 9139"/>
              <a:gd name="T29" fmla="*/ 391 h 3885"/>
              <a:gd name="T30" fmla="*/ 4358 w 9139"/>
              <a:gd name="T31" fmla="*/ 312 h 3885"/>
              <a:gd name="T32" fmla="*/ 4436 w 9139"/>
              <a:gd name="T33" fmla="*/ 60 h 3885"/>
              <a:gd name="T34" fmla="*/ 564 w 9139"/>
              <a:gd name="T35" fmla="*/ 0 h 3885"/>
              <a:gd name="T36" fmla="*/ 564 w 9139"/>
              <a:gd name="T37" fmla="*/ 1842 h 3885"/>
              <a:gd name="T38" fmla="*/ 562 w 9139"/>
              <a:gd name="T39" fmla="*/ 1842 h 3885"/>
              <a:gd name="T40" fmla="*/ 499 w 9139"/>
              <a:gd name="T41" fmla="*/ 1830 h 3885"/>
              <a:gd name="T42" fmla="*/ 248 w 9139"/>
              <a:gd name="T43" fmla="*/ 1753 h 3885"/>
              <a:gd name="T44" fmla="*/ 169 w 9139"/>
              <a:gd name="T45" fmla="*/ 1765 h 3885"/>
              <a:gd name="T46" fmla="*/ 76 w 9139"/>
              <a:gd name="T47" fmla="*/ 1823 h 3885"/>
              <a:gd name="T48" fmla="*/ 0 w 9139"/>
              <a:gd name="T49" fmla="*/ 2044 h 3885"/>
              <a:gd name="T50" fmla="*/ 64 w 9139"/>
              <a:gd name="T51" fmla="*/ 2251 h 3885"/>
              <a:gd name="T52" fmla="*/ 99 w 9139"/>
              <a:gd name="T53" fmla="*/ 2286 h 3885"/>
              <a:gd name="T54" fmla="*/ 101 w 9139"/>
              <a:gd name="T55" fmla="*/ 2288 h 3885"/>
              <a:gd name="T56" fmla="*/ 107 w 9139"/>
              <a:gd name="T57" fmla="*/ 2292 h 3885"/>
              <a:gd name="T58" fmla="*/ 112 w 9139"/>
              <a:gd name="T59" fmla="*/ 2296 h 3885"/>
              <a:gd name="T60" fmla="*/ 115 w 9139"/>
              <a:gd name="T61" fmla="*/ 2297 h 3885"/>
              <a:gd name="T62" fmla="*/ 123 w 9139"/>
              <a:gd name="T63" fmla="*/ 2302 h 3885"/>
              <a:gd name="T64" fmla="*/ 124 w 9139"/>
              <a:gd name="T65" fmla="*/ 2303 h 3885"/>
              <a:gd name="T66" fmla="*/ 234 w 9139"/>
              <a:gd name="T67" fmla="*/ 2334 h 3885"/>
              <a:gd name="T68" fmla="*/ 248 w 9139"/>
              <a:gd name="T69" fmla="*/ 2334 h 3885"/>
              <a:gd name="T70" fmla="*/ 500 w 9139"/>
              <a:gd name="T71" fmla="*/ 2261 h 3885"/>
              <a:gd name="T72" fmla="*/ 562 w 9139"/>
              <a:gd name="T73" fmla="*/ 2250 h 3885"/>
              <a:gd name="T74" fmla="*/ 564 w 9139"/>
              <a:gd name="T75" fmla="*/ 3884 h 3885"/>
              <a:gd name="T76" fmla="*/ 8296 w 9139"/>
              <a:gd name="T77" fmla="*/ 3884 h 3885"/>
              <a:gd name="T78" fmla="*/ 9138 w 9139"/>
              <a:gd name="T79" fmla="*/ 0 h 3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39" h="3885">
                <a:moveTo>
                  <a:pt x="4855" y="0"/>
                </a:moveTo>
                <a:lnTo>
                  <a:pt x="4855" y="0"/>
                </a:lnTo>
                <a:cubicBezTo>
                  <a:pt x="4854" y="20"/>
                  <a:pt x="4858" y="40"/>
                  <a:pt x="4867" y="59"/>
                </a:cubicBezTo>
                <a:lnTo>
                  <a:pt x="4867" y="59"/>
                </a:lnTo>
                <a:cubicBezTo>
                  <a:pt x="4913" y="152"/>
                  <a:pt x="4939" y="246"/>
                  <a:pt x="4939" y="312"/>
                </a:cubicBezTo>
                <a:lnTo>
                  <a:pt x="4939" y="312"/>
                </a:lnTo>
                <a:cubicBezTo>
                  <a:pt x="4939" y="316"/>
                  <a:pt x="4939" y="321"/>
                  <a:pt x="4939" y="326"/>
                </a:cubicBezTo>
                <a:lnTo>
                  <a:pt x="4939" y="326"/>
                </a:lnTo>
                <a:cubicBezTo>
                  <a:pt x="4938" y="367"/>
                  <a:pt x="4927" y="403"/>
                  <a:pt x="4908" y="435"/>
                </a:cubicBezTo>
                <a:lnTo>
                  <a:pt x="4908" y="435"/>
                </a:lnTo>
                <a:cubicBezTo>
                  <a:pt x="4908" y="436"/>
                  <a:pt x="4908" y="436"/>
                  <a:pt x="4908" y="436"/>
                </a:cubicBezTo>
                <a:lnTo>
                  <a:pt x="4908" y="436"/>
                </a:lnTo>
                <a:cubicBezTo>
                  <a:pt x="4906" y="439"/>
                  <a:pt x="4905" y="441"/>
                  <a:pt x="4903" y="444"/>
                </a:cubicBezTo>
                <a:lnTo>
                  <a:pt x="4903" y="444"/>
                </a:lnTo>
                <a:cubicBezTo>
                  <a:pt x="4902" y="445"/>
                  <a:pt x="4902" y="446"/>
                  <a:pt x="4901" y="447"/>
                </a:cubicBezTo>
                <a:lnTo>
                  <a:pt x="4901" y="447"/>
                </a:lnTo>
                <a:cubicBezTo>
                  <a:pt x="4900" y="449"/>
                  <a:pt x="4898" y="451"/>
                  <a:pt x="4897" y="452"/>
                </a:cubicBezTo>
                <a:lnTo>
                  <a:pt x="4897" y="452"/>
                </a:lnTo>
                <a:cubicBezTo>
                  <a:pt x="4896" y="454"/>
                  <a:pt x="4894" y="456"/>
                  <a:pt x="4893" y="458"/>
                </a:cubicBezTo>
                <a:lnTo>
                  <a:pt x="4893" y="458"/>
                </a:lnTo>
                <a:cubicBezTo>
                  <a:pt x="4892" y="459"/>
                  <a:pt x="4892" y="460"/>
                  <a:pt x="4891" y="460"/>
                </a:cubicBezTo>
                <a:lnTo>
                  <a:pt x="4891" y="460"/>
                </a:lnTo>
                <a:cubicBezTo>
                  <a:pt x="4881" y="473"/>
                  <a:pt x="4870" y="485"/>
                  <a:pt x="4856" y="495"/>
                </a:cubicBezTo>
                <a:lnTo>
                  <a:pt x="4856" y="495"/>
                </a:lnTo>
                <a:cubicBezTo>
                  <a:pt x="4805" y="537"/>
                  <a:pt x="4732" y="560"/>
                  <a:pt x="4649" y="560"/>
                </a:cubicBezTo>
                <a:lnTo>
                  <a:pt x="4649" y="560"/>
                </a:lnTo>
                <a:cubicBezTo>
                  <a:pt x="4555" y="560"/>
                  <a:pt x="4479" y="533"/>
                  <a:pt x="4428" y="484"/>
                </a:cubicBezTo>
                <a:lnTo>
                  <a:pt x="4428" y="484"/>
                </a:lnTo>
                <a:cubicBezTo>
                  <a:pt x="4401" y="458"/>
                  <a:pt x="4382" y="427"/>
                  <a:pt x="4370" y="391"/>
                </a:cubicBezTo>
                <a:lnTo>
                  <a:pt x="4370" y="391"/>
                </a:lnTo>
                <a:cubicBezTo>
                  <a:pt x="4363" y="366"/>
                  <a:pt x="4358" y="340"/>
                  <a:pt x="4358" y="312"/>
                </a:cubicBezTo>
                <a:lnTo>
                  <a:pt x="4358" y="312"/>
                </a:lnTo>
                <a:cubicBezTo>
                  <a:pt x="4358" y="248"/>
                  <a:pt x="4387" y="154"/>
                  <a:pt x="4436" y="60"/>
                </a:cubicBezTo>
                <a:lnTo>
                  <a:pt x="4436" y="60"/>
                </a:lnTo>
                <a:cubicBezTo>
                  <a:pt x="4445" y="41"/>
                  <a:pt x="4449" y="21"/>
                  <a:pt x="4448" y="0"/>
                </a:cubicBezTo>
                <a:lnTo>
                  <a:pt x="564" y="0"/>
                </a:lnTo>
                <a:lnTo>
                  <a:pt x="564" y="1842"/>
                </a:lnTo>
                <a:lnTo>
                  <a:pt x="564" y="1842"/>
                </a:lnTo>
                <a:cubicBezTo>
                  <a:pt x="564" y="1842"/>
                  <a:pt x="563" y="1842"/>
                  <a:pt x="562" y="1842"/>
                </a:cubicBezTo>
                <a:lnTo>
                  <a:pt x="562" y="1842"/>
                </a:lnTo>
                <a:cubicBezTo>
                  <a:pt x="541" y="1844"/>
                  <a:pt x="519" y="1841"/>
                  <a:pt x="499" y="1830"/>
                </a:cubicBezTo>
                <a:lnTo>
                  <a:pt x="499" y="1830"/>
                </a:lnTo>
                <a:cubicBezTo>
                  <a:pt x="406" y="1782"/>
                  <a:pt x="312" y="1753"/>
                  <a:pt x="248" y="1753"/>
                </a:cubicBezTo>
                <a:lnTo>
                  <a:pt x="248" y="1753"/>
                </a:lnTo>
                <a:cubicBezTo>
                  <a:pt x="219" y="1753"/>
                  <a:pt x="193" y="1757"/>
                  <a:pt x="169" y="1765"/>
                </a:cubicBezTo>
                <a:lnTo>
                  <a:pt x="169" y="1765"/>
                </a:lnTo>
                <a:cubicBezTo>
                  <a:pt x="132" y="1776"/>
                  <a:pt x="101" y="1796"/>
                  <a:pt x="76" y="1823"/>
                </a:cubicBezTo>
                <a:lnTo>
                  <a:pt x="76" y="1823"/>
                </a:lnTo>
                <a:cubicBezTo>
                  <a:pt x="27" y="1874"/>
                  <a:pt x="0" y="1950"/>
                  <a:pt x="0" y="2044"/>
                </a:cubicBezTo>
                <a:lnTo>
                  <a:pt x="0" y="2044"/>
                </a:lnTo>
                <a:cubicBezTo>
                  <a:pt x="0" y="2126"/>
                  <a:pt x="22" y="2200"/>
                  <a:pt x="64" y="2251"/>
                </a:cubicBezTo>
                <a:lnTo>
                  <a:pt x="64" y="2251"/>
                </a:lnTo>
                <a:cubicBezTo>
                  <a:pt x="74" y="2264"/>
                  <a:pt x="87" y="2275"/>
                  <a:pt x="99" y="2286"/>
                </a:cubicBezTo>
                <a:lnTo>
                  <a:pt x="99" y="2286"/>
                </a:lnTo>
                <a:cubicBezTo>
                  <a:pt x="100" y="2286"/>
                  <a:pt x="100" y="2287"/>
                  <a:pt x="101" y="2288"/>
                </a:cubicBezTo>
                <a:lnTo>
                  <a:pt x="101" y="2288"/>
                </a:lnTo>
                <a:cubicBezTo>
                  <a:pt x="103" y="2289"/>
                  <a:pt x="105" y="2291"/>
                  <a:pt x="107" y="2292"/>
                </a:cubicBezTo>
                <a:lnTo>
                  <a:pt x="107" y="2292"/>
                </a:lnTo>
                <a:cubicBezTo>
                  <a:pt x="109" y="2293"/>
                  <a:pt x="110" y="2294"/>
                  <a:pt x="112" y="2296"/>
                </a:cubicBezTo>
                <a:lnTo>
                  <a:pt x="112" y="2296"/>
                </a:lnTo>
                <a:cubicBezTo>
                  <a:pt x="113" y="2296"/>
                  <a:pt x="115" y="2297"/>
                  <a:pt x="115" y="2297"/>
                </a:cubicBezTo>
                <a:lnTo>
                  <a:pt x="115" y="2297"/>
                </a:lnTo>
                <a:cubicBezTo>
                  <a:pt x="118" y="2299"/>
                  <a:pt x="121" y="2301"/>
                  <a:pt x="123" y="2302"/>
                </a:cubicBezTo>
                <a:lnTo>
                  <a:pt x="123" y="2302"/>
                </a:lnTo>
                <a:cubicBezTo>
                  <a:pt x="123" y="2302"/>
                  <a:pt x="124" y="2302"/>
                  <a:pt x="124" y="2303"/>
                </a:cubicBezTo>
                <a:lnTo>
                  <a:pt x="124" y="2303"/>
                </a:lnTo>
                <a:cubicBezTo>
                  <a:pt x="156" y="2321"/>
                  <a:pt x="192" y="2332"/>
                  <a:pt x="234" y="2334"/>
                </a:cubicBezTo>
                <a:lnTo>
                  <a:pt x="234" y="2334"/>
                </a:lnTo>
                <a:cubicBezTo>
                  <a:pt x="238" y="2334"/>
                  <a:pt x="243" y="2334"/>
                  <a:pt x="248" y="2334"/>
                </a:cubicBezTo>
                <a:lnTo>
                  <a:pt x="248" y="2334"/>
                </a:lnTo>
                <a:cubicBezTo>
                  <a:pt x="313" y="2334"/>
                  <a:pt x="407" y="2307"/>
                  <a:pt x="500" y="2261"/>
                </a:cubicBezTo>
                <a:lnTo>
                  <a:pt x="500" y="2261"/>
                </a:lnTo>
                <a:cubicBezTo>
                  <a:pt x="520" y="2252"/>
                  <a:pt x="541" y="2248"/>
                  <a:pt x="562" y="2250"/>
                </a:cubicBezTo>
                <a:lnTo>
                  <a:pt x="562" y="2250"/>
                </a:lnTo>
                <a:cubicBezTo>
                  <a:pt x="563" y="2250"/>
                  <a:pt x="564" y="2250"/>
                  <a:pt x="564" y="2250"/>
                </a:cubicBezTo>
                <a:lnTo>
                  <a:pt x="564" y="3884"/>
                </a:lnTo>
                <a:lnTo>
                  <a:pt x="8296" y="3884"/>
                </a:lnTo>
                <a:lnTo>
                  <a:pt x="8296" y="3884"/>
                </a:lnTo>
                <a:cubicBezTo>
                  <a:pt x="8761" y="3884"/>
                  <a:pt x="9138" y="3507"/>
                  <a:pt x="9138" y="3043"/>
                </a:cubicBezTo>
                <a:lnTo>
                  <a:pt x="9138" y="0"/>
                </a:lnTo>
                <a:lnTo>
                  <a:pt x="4855" y="0"/>
                </a:lnTo>
              </a:path>
            </a:pathLst>
          </a:custGeom>
          <a:solidFill>
            <a:schemeClr val="accent3"/>
          </a:solidFill>
          <a:ln>
            <a:noFill/>
          </a:ln>
          <a:effectLst/>
        </p:spPr>
        <p:txBody>
          <a:bodyPr wrap="none" anchor="ctr"/>
          <a:lstStyle/>
          <a:p>
            <a:endParaRPr lang="en-GB" sz="1600" dirty="0">
              <a:latin typeface="+mj-lt"/>
            </a:endParaRPr>
          </a:p>
        </p:txBody>
      </p:sp>
      <p:sp>
        <p:nvSpPr>
          <p:cNvPr id="51" name="TextBox 10">
            <a:extLst>
              <a:ext uri="{FF2B5EF4-FFF2-40B4-BE49-F238E27FC236}">
                <a16:creationId xmlns:a16="http://schemas.microsoft.com/office/drawing/2014/main" xmlns="" id="{08204C54-08A6-4036-84A4-496D285422AB}"/>
              </a:ext>
            </a:extLst>
          </p:cNvPr>
          <p:cNvSpPr txBox="1"/>
          <p:nvPr/>
        </p:nvSpPr>
        <p:spPr>
          <a:xfrm>
            <a:off x="5442991" y="2455024"/>
            <a:ext cx="1057084"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Bandera amarilla</a:t>
            </a:r>
            <a:endParaRPr lang="en-GB" sz="1600" b="1" spc="-11" dirty="0">
              <a:solidFill>
                <a:schemeClr val="bg1"/>
              </a:solidFill>
              <a:latin typeface="+mj-lt"/>
              <a:ea typeface="Source Sans Pro" panose="020B0503030403020204" pitchFamily="34" charset="0"/>
            </a:endParaRPr>
          </a:p>
        </p:txBody>
      </p:sp>
      <p:sp>
        <p:nvSpPr>
          <p:cNvPr id="53" name="TextBox 12">
            <a:extLst>
              <a:ext uri="{FF2B5EF4-FFF2-40B4-BE49-F238E27FC236}">
                <a16:creationId xmlns:a16="http://schemas.microsoft.com/office/drawing/2014/main" xmlns="" id="{1FAACF7F-4D4D-412B-9859-687FD19F1867}"/>
              </a:ext>
            </a:extLst>
          </p:cNvPr>
          <p:cNvSpPr txBox="1"/>
          <p:nvPr/>
        </p:nvSpPr>
        <p:spPr>
          <a:xfrm>
            <a:off x="5442991" y="3662022"/>
            <a:ext cx="852221"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Bandera Roja</a:t>
            </a:r>
            <a:endParaRPr lang="en-GB" sz="1600" b="1" spc="-11" dirty="0">
              <a:solidFill>
                <a:schemeClr val="bg1"/>
              </a:solidFill>
              <a:latin typeface="+mj-lt"/>
              <a:ea typeface="Source Sans Pro" panose="020B0503030403020204" pitchFamily="34" charset="0"/>
            </a:endParaRPr>
          </a:p>
        </p:txBody>
      </p:sp>
      <p:sp>
        <p:nvSpPr>
          <p:cNvPr id="55" name="TextBox 14">
            <a:extLst>
              <a:ext uri="{FF2B5EF4-FFF2-40B4-BE49-F238E27FC236}">
                <a16:creationId xmlns:a16="http://schemas.microsoft.com/office/drawing/2014/main" xmlns="" id="{4B8EE6F9-291E-4632-A020-5CC6712AF9BD}"/>
              </a:ext>
            </a:extLst>
          </p:cNvPr>
          <p:cNvSpPr txBox="1"/>
          <p:nvPr/>
        </p:nvSpPr>
        <p:spPr>
          <a:xfrm>
            <a:off x="7811098" y="2455024"/>
            <a:ext cx="915956"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Estrella de Oro</a:t>
            </a:r>
            <a:endParaRPr lang="en-GB" sz="1600" b="1" spc="-11" dirty="0">
              <a:solidFill>
                <a:schemeClr val="bg1"/>
              </a:solidFill>
              <a:latin typeface="+mj-lt"/>
              <a:ea typeface="Source Sans Pro" panose="020B0503030403020204" pitchFamily="34" charset="0"/>
            </a:endParaRPr>
          </a:p>
        </p:txBody>
      </p:sp>
      <p:sp>
        <p:nvSpPr>
          <p:cNvPr id="57" name="TextBox 16">
            <a:extLst>
              <a:ext uri="{FF2B5EF4-FFF2-40B4-BE49-F238E27FC236}">
                <a16:creationId xmlns:a16="http://schemas.microsoft.com/office/drawing/2014/main" xmlns="" id="{C94BE0CE-DF8A-4092-8AFB-C67302644BD8}"/>
              </a:ext>
            </a:extLst>
          </p:cNvPr>
          <p:cNvSpPr txBox="1"/>
          <p:nvPr/>
        </p:nvSpPr>
        <p:spPr>
          <a:xfrm>
            <a:off x="7811098" y="3662022"/>
            <a:ext cx="943207" cy="300339"/>
          </a:xfrm>
          <a:prstGeom prst="rect">
            <a:avLst/>
          </a:prstGeom>
          <a:noFill/>
        </p:spPr>
        <p:txBody>
          <a:bodyPr wrap="none" rtlCol="0" anchor="b">
            <a:spAutoFit/>
          </a:bodyPr>
          <a:lstStyle/>
          <a:p>
            <a:pPr>
              <a:lnSpc>
                <a:spcPts val="1620"/>
              </a:lnSpc>
            </a:pPr>
            <a:r>
              <a:rPr lang="en-GB" sz="1600" b="1" spc="-11">
                <a:solidFill>
                  <a:schemeClr val="bg1"/>
                </a:solidFill>
                <a:latin typeface="+mj-lt"/>
                <a:ea typeface="Source Sans Pro" panose="020B0503030403020204" pitchFamily="34" charset="0"/>
              </a:rPr>
              <a:t>Disciplina</a:t>
            </a:r>
            <a:endParaRPr lang="en-GB" sz="1600" b="1" spc="-11" dirty="0">
              <a:solidFill>
                <a:schemeClr val="bg1"/>
              </a:solidFill>
              <a:latin typeface="+mj-lt"/>
              <a:ea typeface="Source Sans Pro" panose="020B0503030403020204" pitchFamily="34" charset="0"/>
            </a:endParaRPr>
          </a:p>
        </p:txBody>
      </p:sp>
      <p:sp>
        <p:nvSpPr>
          <p:cNvPr id="58" name="TextBox 84">
            <a:extLst>
              <a:ext uri="{FF2B5EF4-FFF2-40B4-BE49-F238E27FC236}">
                <a16:creationId xmlns:a16="http://schemas.microsoft.com/office/drawing/2014/main" xmlns="" id="{69D6EB75-F084-43F8-ADDE-2988F165164F}"/>
              </a:ext>
            </a:extLst>
          </p:cNvPr>
          <p:cNvSpPr txBox="1"/>
          <p:nvPr/>
        </p:nvSpPr>
        <p:spPr>
          <a:xfrm>
            <a:off x="4726742" y="1788291"/>
            <a:ext cx="5012340" cy="646331"/>
          </a:xfrm>
          <a:prstGeom prst="rect">
            <a:avLst/>
          </a:prstGeom>
          <a:noFill/>
        </p:spPr>
        <p:txBody>
          <a:bodyPr wrap="square" rtlCol="0">
            <a:spAutoFit/>
          </a:bodyPr>
          <a:lstStyle/>
          <a:p>
            <a:pPr algn="ctr"/>
            <a:r>
              <a:rPr lang="en-GB" b="1">
                <a:solidFill>
                  <a:schemeClr val="tx2"/>
                </a:solidFill>
                <a:latin typeface="+mj-lt"/>
                <a:ea typeface="Roboto" charset="0"/>
                <a:cs typeface="Roboto" charset="0"/>
              </a:rPr>
              <a:t>Importante</a:t>
            </a:r>
            <a:br>
              <a:rPr lang="en-GB" b="1">
                <a:solidFill>
                  <a:schemeClr val="tx2"/>
                </a:solidFill>
                <a:latin typeface="+mj-lt"/>
                <a:ea typeface="Roboto" charset="0"/>
                <a:cs typeface="Roboto" charset="0"/>
              </a:rPr>
            </a:br>
            <a:r>
              <a:rPr lang="en-GB">
                <a:solidFill>
                  <a:schemeClr val="tx2"/>
                </a:solidFill>
                <a:latin typeface="+mj-lt"/>
                <a:ea typeface="Roboto" charset="0"/>
                <a:cs typeface="Roboto" charset="0"/>
              </a:rPr>
              <a:t>Disfrutar de</a:t>
            </a:r>
            <a:endParaRPr lang="en-GB" b="1" dirty="0">
              <a:solidFill>
                <a:schemeClr val="tx2"/>
              </a:solidFill>
              <a:latin typeface="+mj-lt"/>
              <a:ea typeface="Roboto" charset="0"/>
              <a:cs typeface="Roboto" charset="0"/>
            </a:endParaRPr>
          </a:p>
        </p:txBody>
      </p:sp>
      <p:sp>
        <p:nvSpPr>
          <p:cNvPr id="59" name="TextBox 84">
            <a:extLst>
              <a:ext uri="{FF2B5EF4-FFF2-40B4-BE49-F238E27FC236}">
                <a16:creationId xmlns:a16="http://schemas.microsoft.com/office/drawing/2014/main" xmlns="" id="{E1C7C62C-74EE-4970-9900-5755FF1E9752}"/>
              </a:ext>
            </a:extLst>
          </p:cNvPr>
          <p:cNvSpPr txBox="1"/>
          <p:nvPr/>
        </p:nvSpPr>
        <p:spPr>
          <a:xfrm>
            <a:off x="4748798" y="4918962"/>
            <a:ext cx="5012340" cy="646331"/>
          </a:xfrm>
          <a:prstGeom prst="rect">
            <a:avLst/>
          </a:prstGeom>
          <a:noFill/>
        </p:spPr>
        <p:txBody>
          <a:bodyPr wrap="square" rtlCol="0">
            <a:spAutoFit/>
          </a:bodyPr>
          <a:lstStyle/>
          <a:p>
            <a:pPr algn="ctr"/>
            <a:r>
              <a:rPr lang="en-GB">
                <a:solidFill>
                  <a:schemeClr val="tx2"/>
                </a:solidFill>
                <a:latin typeface="+mj-lt"/>
                <a:ea typeface="Roboto" charset="0"/>
                <a:cs typeface="Roboto" charset="0"/>
              </a:rPr>
              <a:t>Despreciado</a:t>
            </a:r>
            <a:br>
              <a:rPr lang="en-GB">
                <a:solidFill>
                  <a:schemeClr val="tx2"/>
                </a:solidFill>
                <a:latin typeface="+mj-lt"/>
                <a:ea typeface="Roboto" charset="0"/>
                <a:cs typeface="Roboto" charset="0"/>
              </a:rPr>
            </a:br>
            <a:r>
              <a:rPr lang="en-GB" b="1">
                <a:solidFill>
                  <a:schemeClr val="tx2"/>
                </a:solidFill>
                <a:latin typeface="+mj-lt"/>
                <a:ea typeface="Roboto" charset="0"/>
                <a:cs typeface="Roboto" charset="0"/>
              </a:rPr>
              <a:t>Sin importancia</a:t>
            </a:r>
            <a:endParaRPr lang="en-GB" b="1" dirty="0">
              <a:solidFill>
                <a:schemeClr val="tx2"/>
              </a:solidFill>
              <a:latin typeface="+mj-lt"/>
              <a:ea typeface="Roboto" charset="0"/>
              <a:cs typeface="Roboto" charset="0"/>
            </a:endParaRPr>
          </a:p>
        </p:txBody>
      </p:sp>
      <p:sp>
        <p:nvSpPr>
          <p:cNvPr id="60" name="TextBox 84">
            <a:extLst>
              <a:ext uri="{FF2B5EF4-FFF2-40B4-BE49-F238E27FC236}">
                <a16:creationId xmlns:a16="http://schemas.microsoft.com/office/drawing/2014/main" xmlns="" id="{61107CB6-14FC-4155-A8F5-50AA0D1DADF3}"/>
              </a:ext>
            </a:extLst>
          </p:cNvPr>
          <p:cNvSpPr txBox="1"/>
          <p:nvPr/>
        </p:nvSpPr>
        <p:spPr>
          <a:xfrm rot="16200000">
            <a:off x="1973086" y="3474916"/>
            <a:ext cx="3096415" cy="369332"/>
          </a:xfrm>
          <a:prstGeom prst="rect">
            <a:avLst/>
          </a:prstGeom>
          <a:noFill/>
        </p:spPr>
        <p:txBody>
          <a:bodyPr wrap="square" rtlCol="0">
            <a:spAutoFit/>
          </a:bodyPr>
          <a:lstStyle/>
          <a:p>
            <a:pPr algn="ctr"/>
            <a:r>
              <a:rPr lang="en-GB">
                <a:solidFill>
                  <a:schemeClr val="tx2"/>
                </a:solidFill>
                <a:latin typeface="+mj-lt"/>
                <a:ea typeface="Roboto" charset="0"/>
                <a:cs typeface="Roboto" charset="0"/>
              </a:rPr>
              <a:t>Incapaz</a:t>
            </a:r>
            <a:endParaRPr lang="en-GB" b="1" dirty="0">
              <a:solidFill>
                <a:schemeClr val="tx2"/>
              </a:solidFill>
              <a:latin typeface="+mj-lt"/>
              <a:ea typeface="Roboto" charset="0"/>
              <a:cs typeface="Roboto" charset="0"/>
            </a:endParaRPr>
          </a:p>
        </p:txBody>
      </p:sp>
      <p:sp>
        <p:nvSpPr>
          <p:cNvPr id="61" name="TextBox 84">
            <a:extLst>
              <a:ext uri="{FF2B5EF4-FFF2-40B4-BE49-F238E27FC236}">
                <a16:creationId xmlns:a16="http://schemas.microsoft.com/office/drawing/2014/main" xmlns="" id="{06B1490A-4DB4-4D57-A9F0-64E64651572D}"/>
              </a:ext>
            </a:extLst>
          </p:cNvPr>
          <p:cNvSpPr txBox="1"/>
          <p:nvPr/>
        </p:nvSpPr>
        <p:spPr>
          <a:xfrm rot="5400000">
            <a:off x="9404024" y="3458739"/>
            <a:ext cx="3096415" cy="369332"/>
          </a:xfrm>
          <a:prstGeom prst="rect">
            <a:avLst/>
          </a:prstGeom>
          <a:noFill/>
        </p:spPr>
        <p:txBody>
          <a:bodyPr wrap="square" rtlCol="0">
            <a:spAutoFit/>
          </a:bodyPr>
          <a:lstStyle/>
          <a:p>
            <a:pPr algn="ctr"/>
            <a:r>
              <a:rPr lang="en-GB">
                <a:solidFill>
                  <a:schemeClr val="tx2"/>
                </a:solidFill>
                <a:latin typeface="+mj-lt"/>
                <a:ea typeface="Roboto" charset="0"/>
                <a:cs typeface="Roboto" charset="0"/>
              </a:rPr>
              <a:t>Capaz</a:t>
            </a:r>
            <a:endParaRPr lang="en-GB" b="1" dirty="0">
              <a:solidFill>
                <a:schemeClr val="tx2"/>
              </a:solidFill>
              <a:latin typeface="+mj-lt"/>
              <a:ea typeface="Roboto" charset="0"/>
              <a:cs typeface="Roboto" charset="0"/>
            </a:endParaRPr>
          </a:p>
        </p:txBody>
      </p:sp>
      <p:sp>
        <p:nvSpPr>
          <p:cNvPr id="6" name="Ellipse 5">
            <a:extLst>
              <a:ext uri="{FF2B5EF4-FFF2-40B4-BE49-F238E27FC236}">
                <a16:creationId xmlns:a16="http://schemas.microsoft.com/office/drawing/2014/main" xmlns="" id="{48E142DF-162A-44B5-8C7D-A7131E58B9A0}"/>
              </a:ext>
            </a:extLst>
          </p:cNvPr>
          <p:cNvSpPr/>
          <p:nvPr/>
        </p:nvSpPr>
        <p:spPr>
          <a:xfrm>
            <a:off x="6773428" y="5680943"/>
            <a:ext cx="876637" cy="837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84">
            <a:extLst>
              <a:ext uri="{FF2B5EF4-FFF2-40B4-BE49-F238E27FC236}">
                <a16:creationId xmlns:a16="http://schemas.microsoft.com/office/drawing/2014/main" xmlns="" id="{707B9D45-C092-4BE1-B4DD-E2FE3191DB62}"/>
              </a:ext>
            </a:extLst>
          </p:cNvPr>
          <p:cNvSpPr txBox="1"/>
          <p:nvPr/>
        </p:nvSpPr>
        <p:spPr>
          <a:xfrm>
            <a:off x="5352965" y="5913042"/>
            <a:ext cx="5012340" cy="369332"/>
          </a:xfrm>
          <a:prstGeom prst="rect">
            <a:avLst/>
          </a:prstGeom>
          <a:noFill/>
        </p:spPr>
        <p:txBody>
          <a:bodyPr wrap="square" rtlCol="0">
            <a:spAutoFit/>
          </a:bodyPr>
          <a:lstStyle/>
          <a:p>
            <a:r>
              <a:rPr lang="en-GB" b="1">
                <a:solidFill>
                  <a:schemeClr val="tx2"/>
                </a:solidFill>
                <a:latin typeface="+mj-lt"/>
                <a:ea typeface="Roboto" charset="0"/>
                <a:cs typeface="Roboto" charset="0"/>
              </a:rPr>
              <a:t>Agujero negro</a:t>
            </a:r>
            <a:endParaRPr lang="en-GB" b="1" dirty="0">
              <a:solidFill>
                <a:schemeClr val="tx2"/>
              </a:solidFill>
              <a:latin typeface="+mj-lt"/>
              <a:ea typeface="Roboto" charset="0"/>
              <a:cs typeface="Roboto" charset="0"/>
            </a:endParaRPr>
          </a:p>
        </p:txBody>
      </p:sp>
      <p:sp>
        <p:nvSpPr>
          <p:cNvPr id="63" name="Freeform 114">
            <a:extLst>
              <a:ext uri="{FF2B5EF4-FFF2-40B4-BE49-F238E27FC236}">
                <a16:creationId xmlns:a16="http://schemas.microsoft.com/office/drawing/2014/main" xmlns="" id="{A8A950DE-F177-4870-B95D-8448EDDFC379}"/>
              </a:ext>
            </a:extLst>
          </p:cNvPr>
          <p:cNvSpPr>
            <a:spLocks noChangeArrowheads="1"/>
          </p:cNvSpPr>
          <p:nvPr/>
        </p:nvSpPr>
        <p:spPr bwMode="auto">
          <a:xfrm>
            <a:off x="4040532" y="3928737"/>
            <a:ext cx="935514" cy="792099"/>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ffectLst/>
        </p:spPr>
        <p:txBody>
          <a:bodyPr wrap="none" lIns="91424" tIns="45712" rIns="91424" bIns="45712" anchor="ctr"/>
          <a:lstStyle/>
          <a:p>
            <a:pPr defTabSz="1218987" fontAlgn="auto">
              <a:spcBef>
                <a:spcPts val="0"/>
              </a:spcBef>
              <a:spcAft>
                <a:spcPts val="0"/>
              </a:spcAft>
              <a:defRPr/>
            </a:pPr>
            <a:endParaRPr lang="en-GB" sz="1600" dirty="0">
              <a:latin typeface="+mn-lt"/>
              <a:ea typeface="+mn-ea"/>
            </a:endParaRPr>
          </a:p>
        </p:txBody>
      </p:sp>
      <p:sp>
        <p:nvSpPr>
          <p:cNvPr id="64" name="Freeform 102">
            <a:extLst>
              <a:ext uri="{FF2B5EF4-FFF2-40B4-BE49-F238E27FC236}">
                <a16:creationId xmlns:a16="http://schemas.microsoft.com/office/drawing/2014/main" xmlns="" id="{321D3145-CBB3-4E33-B29D-88569C7CC047}"/>
              </a:ext>
            </a:extLst>
          </p:cNvPr>
          <p:cNvSpPr>
            <a:spLocks noChangeArrowheads="1"/>
          </p:cNvSpPr>
          <p:nvPr/>
        </p:nvSpPr>
        <p:spPr bwMode="auto">
          <a:xfrm>
            <a:off x="9412139" y="3948351"/>
            <a:ext cx="923883" cy="71661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91424" tIns="45712" rIns="91424" bIns="45712" anchor="ctr"/>
          <a:lstStyle/>
          <a:p>
            <a:pPr defTabSz="1218987" fontAlgn="auto">
              <a:spcBef>
                <a:spcPts val="0"/>
              </a:spcBef>
              <a:spcAft>
                <a:spcPts val="0"/>
              </a:spcAft>
              <a:defRPr/>
            </a:pPr>
            <a:endParaRPr lang="en-GB" sz="1600" dirty="0">
              <a:latin typeface="+mn-lt"/>
              <a:ea typeface="+mn-ea"/>
            </a:endParaRPr>
          </a:p>
        </p:txBody>
      </p:sp>
      <p:sp>
        <p:nvSpPr>
          <p:cNvPr id="65" name="Freeform 137">
            <a:extLst>
              <a:ext uri="{FF2B5EF4-FFF2-40B4-BE49-F238E27FC236}">
                <a16:creationId xmlns:a16="http://schemas.microsoft.com/office/drawing/2014/main" xmlns="" id="{61E4FF1E-1E90-4EB0-A56F-3CAE05E425DC}"/>
              </a:ext>
            </a:extLst>
          </p:cNvPr>
          <p:cNvSpPr>
            <a:spLocks noChangeArrowheads="1"/>
          </p:cNvSpPr>
          <p:nvPr/>
        </p:nvSpPr>
        <p:spPr bwMode="auto">
          <a:xfrm>
            <a:off x="9461299" y="2698909"/>
            <a:ext cx="860131" cy="822929"/>
          </a:xfrm>
          <a:custGeom>
            <a:avLst/>
            <a:gdLst>
              <a:gd name="T0" fmla="*/ 569639 w 608"/>
              <a:gd name="T1" fmla="*/ 245256 h 581"/>
              <a:gd name="T2" fmla="*/ 569639 w 608"/>
              <a:gd name="T3" fmla="*/ 245256 h 581"/>
              <a:gd name="T4" fmla="*/ 569639 w 608"/>
              <a:gd name="T5" fmla="*/ 245256 h 581"/>
              <a:gd name="T6" fmla="*/ 427469 w 608"/>
              <a:gd name="T7" fmla="*/ 347206 h 581"/>
              <a:gd name="T8" fmla="*/ 481263 w 608"/>
              <a:gd name="T9" fmla="*/ 516481 h 581"/>
              <a:gd name="T10" fmla="*/ 481263 w 608"/>
              <a:gd name="T11" fmla="*/ 530908 h 581"/>
              <a:gd name="T12" fmla="*/ 454366 w 608"/>
              <a:gd name="T13" fmla="*/ 557838 h 581"/>
              <a:gd name="T14" fmla="*/ 440918 w 608"/>
              <a:gd name="T15" fmla="*/ 551106 h 581"/>
              <a:gd name="T16" fmla="*/ 440918 w 608"/>
              <a:gd name="T17" fmla="*/ 551106 h 581"/>
              <a:gd name="T18" fmla="*/ 292024 w 608"/>
              <a:gd name="T19" fmla="*/ 442423 h 581"/>
              <a:gd name="T20" fmla="*/ 142170 w 608"/>
              <a:gd name="T21" fmla="*/ 551106 h 581"/>
              <a:gd name="T22" fmla="*/ 142170 w 608"/>
              <a:gd name="T23" fmla="*/ 551106 h 581"/>
              <a:gd name="T24" fmla="*/ 128721 w 608"/>
              <a:gd name="T25" fmla="*/ 557838 h 581"/>
              <a:gd name="T26" fmla="*/ 101824 w 608"/>
              <a:gd name="T27" fmla="*/ 530908 h 581"/>
              <a:gd name="T28" fmla="*/ 101824 w 608"/>
              <a:gd name="T29" fmla="*/ 516481 h 581"/>
              <a:gd name="T30" fmla="*/ 155618 w 608"/>
              <a:gd name="T31" fmla="*/ 347206 h 581"/>
              <a:gd name="T32" fmla="*/ 13448 w 608"/>
              <a:gd name="T33" fmla="*/ 245256 h 581"/>
              <a:gd name="T34" fmla="*/ 13448 w 608"/>
              <a:gd name="T35" fmla="*/ 245256 h 581"/>
              <a:gd name="T36" fmla="*/ 0 w 608"/>
              <a:gd name="T37" fmla="*/ 217365 h 581"/>
              <a:gd name="T38" fmla="*/ 26897 w 608"/>
              <a:gd name="T39" fmla="*/ 190434 h 581"/>
              <a:gd name="T40" fmla="*/ 26897 w 608"/>
              <a:gd name="T41" fmla="*/ 190434 h 581"/>
              <a:gd name="T42" fmla="*/ 210373 w 608"/>
              <a:gd name="T43" fmla="*/ 190434 h 581"/>
              <a:gd name="T44" fmla="*/ 264166 w 608"/>
              <a:gd name="T45" fmla="*/ 21159 h 581"/>
              <a:gd name="T46" fmla="*/ 292024 w 608"/>
              <a:gd name="T47" fmla="*/ 0 h 581"/>
              <a:gd name="T48" fmla="*/ 318921 w 608"/>
              <a:gd name="T49" fmla="*/ 21159 h 581"/>
              <a:gd name="T50" fmla="*/ 372715 w 608"/>
              <a:gd name="T51" fmla="*/ 190434 h 581"/>
              <a:gd name="T52" fmla="*/ 556190 w 608"/>
              <a:gd name="T53" fmla="*/ 190434 h 581"/>
              <a:gd name="T54" fmla="*/ 556190 w 608"/>
              <a:gd name="T55" fmla="*/ 190434 h 581"/>
              <a:gd name="T56" fmla="*/ 583087 w 608"/>
              <a:gd name="T57" fmla="*/ 217365 h 581"/>
              <a:gd name="T58" fmla="*/ 569639 w 608"/>
              <a:gd name="T59" fmla="*/ 245256 h 5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8" h="581">
                <a:moveTo>
                  <a:pt x="593" y="255"/>
                </a:move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cubicBezTo>
                  <a:pt x="304" y="460"/>
                  <a:pt x="304" y="460"/>
                  <a:pt x="304" y="460"/>
                </a:cubicBezTo>
                <a:cubicBezTo>
                  <a:pt x="148" y="573"/>
                  <a:pt x="148" y="573"/>
                  <a:pt x="148" y="573"/>
                </a:cubicBez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cubicBezTo>
                  <a:pt x="7" y="248"/>
                  <a:pt x="0" y="241"/>
                  <a:pt x="0" y="226"/>
                </a:cubicBezTo>
                <a:cubicBezTo>
                  <a:pt x="0" y="212"/>
                  <a:pt x="14" y="198"/>
                  <a:pt x="28" y="198"/>
                </a:cubicBez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cubicBezTo>
                  <a:pt x="593" y="198"/>
                  <a:pt x="607" y="212"/>
                  <a:pt x="607" y="226"/>
                </a:cubicBezTo>
                <a:cubicBezTo>
                  <a:pt x="607" y="241"/>
                  <a:pt x="600" y="248"/>
                  <a:pt x="593" y="255"/>
                </a:cubicBezTo>
              </a:path>
            </a:pathLst>
          </a:custGeom>
          <a:solidFill>
            <a:schemeClr val="bg1"/>
          </a:solidFill>
          <a:ln>
            <a:noFill/>
          </a:ln>
          <a:effectLst/>
        </p:spPr>
        <p:txBody>
          <a:bodyPr wrap="none" anchor="ctr"/>
          <a:lstStyle/>
          <a:p>
            <a:endParaRPr lang="en-GB" sz="1600" dirty="0"/>
          </a:p>
        </p:txBody>
      </p:sp>
      <p:sp>
        <p:nvSpPr>
          <p:cNvPr id="66" name="Freeform 96">
            <a:extLst>
              <a:ext uri="{FF2B5EF4-FFF2-40B4-BE49-F238E27FC236}">
                <a16:creationId xmlns:a16="http://schemas.microsoft.com/office/drawing/2014/main" xmlns="" id="{65F19337-9242-46DD-A6ED-11A377373A4E}"/>
              </a:ext>
            </a:extLst>
          </p:cNvPr>
          <p:cNvSpPr>
            <a:spLocks noEditPoints="1"/>
          </p:cNvSpPr>
          <p:nvPr/>
        </p:nvSpPr>
        <p:spPr bwMode="auto">
          <a:xfrm>
            <a:off x="4192456" y="2640025"/>
            <a:ext cx="774975" cy="793865"/>
          </a:xfrm>
          <a:custGeom>
            <a:avLst/>
            <a:gdLst>
              <a:gd name="T0" fmla="*/ 64030 w 62"/>
              <a:gd name="T1" fmla="*/ 82434 h 55"/>
              <a:gd name="T2" fmla="*/ 64030 w 62"/>
              <a:gd name="T3" fmla="*/ 494606 h 55"/>
              <a:gd name="T4" fmla="*/ 54882 w 62"/>
              <a:gd name="T5" fmla="*/ 503765 h 55"/>
              <a:gd name="T6" fmla="*/ 27441 w 62"/>
              <a:gd name="T7" fmla="*/ 503765 h 55"/>
              <a:gd name="T8" fmla="*/ 18294 w 62"/>
              <a:gd name="T9" fmla="*/ 494606 h 55"/>
              <a:gd name="T10" fmla="*/ 18294 w 62"/>
              <a:gd name="T11" fmla="*/ 82434 h 55"/>
              <a:gd name="T12" fmla="*/ 0 w 62"/>
              <a:gd name="T13" fmla="*/ 45797 h 55"/>
              <a:gd name="T14" fmla="*/ 45735 w 62"/>
              <a:gd name="T15" fmla="*/ 0 h 55"/>
              <a:gd name="T16" fmla="*/ 82324 w 62"/>
              <a:gd name="T17" fmla="*/ 45797 h 55"/>
              <a:gd name="T18" fmla="*/ 64030 w 62"/>
              <a:gd name="T19" fmla="*/ 82434 h 55"/>
              <a:gd name="T20" fmla="*/ 567119 w 62"/>
              <a:gd name="T21" fmla="*/ 311418 h 55"/>
              <a:gd name="T22" fmla="*/ 548825 w 62"/>
              <a:gd name="T23" fmla="*/ 329737 h 55"/>
              <a:gd name="T24" fmla="*/ 548825 w 62"/>
              <a:gd name="T25" fmla="*/ 338896 h 55"/>
              <a:gd name="T26" fmla="*/ 429913 w 62"/>
              <a:gd name="T27" fmla="*/ 375534 h 55"/>
              <a:gd name="T28" fmla="*/ 375030 w 62"/>
              <a:gd name="T29" fmla="*/ 357215 h 55"/>
              <a:gd name="T30" fmla="*/ 365883 w 62"/>
              <a:gd name="T31" fmla="*/ 357215 h 55"/>
              <a:gd name="T32" fmla="*/ 265265 w 62"/>
              <a:gd name="T33" fmla="*/ 329737 h 55"/>
              <a:gd name="T34" fmla="*/ 118912 w 62"/>
              <a:gd name="T35" fmla="*/ 375534 h 55"/>
              <a:gd name="T36" fmla="*/ 100618 w 62"/>
              <a:gd name="T37" fmla="*/ 375534 h 55"/>
              <a:gd name="T38" fmla="*/ 91471 w 62"/>
              <a:gd name="T39" fmla="*/ 375534 h 55"/>
              <a:gd name="T40" fmla="*/ 82324 w 62"/>
              <a:gd name="T41" fmla="*/ 357215 h 55"/>
              <a:gd name="T42" fmla="*/ 82324 w 62"/>
              <a:gd name="T43" fmla="*/ 109912 h 55"/>
              <a:gd name="T44" fmla="*/ 91471 w 62"/>
              <a:gd name="T45" fmla="*/ 100753 h 55"/>
              <a:gd name="T46" fmla="*/ 256118 w 62"/>
              <a:gd name="T47" fmla="*/ 45797 h 55"/>
              <a:gd name="T48" fmla="*/ 393324 w 62"/>
              <a:gd name="T49" fmla="*/ 82434 h 55"/>
              <a:gd name="T50" fmla="*/ 420766 w 62"/>
              <a:gd name="T51" fmla="*/ 91594 h 55"/>
              <a:gd name="T52" fmla="*/ 521384 w 62"/>
              <a:gd name="T53" fmla="*/ 54956 h 55"/>
              <a:gd name="T54" fmla="*/ 530531 w 62"/>
              <a:gd name="T55" fmla="*/ 45797 h 55"/>
              <a:gd name="T56" fmla="*/ 557972 w 62"/>
              <a:gd name="T57" fmla="*/ 45797 h 55"/>
              <a:gd name="T58" fmla="*/ 567119 w 62"/>
              <a:gd name="T59" fmla="*/ 64116 h 55"/>
              <a:gd name="T60" fmla="*/ 567119 w 62"/>
              <a:gd name="T61" fmla="*/ 311418 h 55"/>
              <a:gd name="T62" fmla="*/ 246971 w 62"/>
              <a:gd name="T63" fmla="*/ 82434 h 55"/>
              <a:gd name="T64" fmla="*/ 128059 w 62"/>
              <a:gd name="T65" fmla="*/ 128231 h 55"/>
              <a:gd name="T66" fmla="*/ 128059 w 62"/>
              <a:gd name="T67" fmla="*/ 192347 h 55"/>
              <a:gd name="T68" fmla="*/ 246971 w 62"/>
              <a:gd name="T69" fmla="*/ 146550 h 55"/>
              <a:gd name="T70" fmla="*/ 246971 w 62"/>
              <a:gd name="T71" fmla="*/ 82434 h 55"/>
              <a:gd name="T72" fmla="*/ 246971 w 62"/>
              <a:gd name="T73" fmla="*/ 219825 h 55"/>
              <a:gd name="T74" fmla="*/ 128059 w 62"/>
              <a:gd name="T75" fmla="*/ 265622 h 55"/>
              <a:gd name="T76" fmla="*/ 128059 w 62"/>
              <a:gd name="T77" fmla="*/ 320578 h 55"/>
              <a:gd name="T78" fmla="*/ 246971 w 62"/>
              <a:gd name="T79" fmla="*/ 283940 h 55"/>
              <a:gd name="T80" fmla="*/ 246971 w 62"/>
              <a:gd name="T81" fmla="*/ 219825 h 55"/>
              <a:gd name="T82" fmla="*/ 521384 w 62"/>
              <a:gd name="T83" fmla="*/ 238143 h 55"/>
              <a:gd name="T84" fmla="*/ 393324 w 62"/>
              <a:gd name="T85" fmla="*/ 265622 h 55"/>
              <a:gd name="T86" fmla="*/ 393324 w 62"/>
              <a:gd name="T87" fmla="*/ 192347 h 55"/>
              <a:gd name="T88" fmla="*/ 384177 w 62"/>
              <a:gd name="T89" fmla="*/ 183187 h 55"/>
              <a:gd name="T90" fmla="*/ 265265 w 62"/>
              <a:gd name="T91" fmla="*/ 146550 h 55"/>
              <a:gd name="T92" fmla="*/ 246971 w 62"/>
              <a:gd name="T93" fmla="*/ 146550 h 55"/>
              <a:gd name="T94" fmla="*/ 246971 w 62"/>
              <a:gd name="T95" fmla="*/ 219825 h 55"/>
              <a:gd name="T96" fmla="*/ 256118 w 62"/>
              <a:gd name="T97" fmla="*/ 219825 h 55"/>
              <a:gd name="T98" fmla="*/ 384177 w 62"/>
              <a:gd name="T99" fmla="*/ 256462 h 55"/>
              <a:gd name="T100" fmla="*/ 393324 w 62"/>
              <a:gd name="T101" fmla="*/ 265622 h 55"/>
              <a:gd name="T102" fmla="*/ 393324 w 62"/>
              <a:gd name="T103" fmla="*/ 329737 h 55"/>
              <a:gd name="T104" fmla="*/ 429913 w 62"/>
              <a:gd name="T105" fmla="*/ 329737 h 55"/>
              <a:gd name="T106" fmla="*/ 521384 w 62"/>
              <a:gd name="T107" fmla="*/ 302259 h 55"/>
              <a:gd name="T108" fmla="*/ 521384 w 62"/>
              <a:gd name="T109" fmla="*/ 238143 h 55"/>
              <a:gd name="T110" fmla="*/ 521384 w 62"/>
              <a:gd name="T111" fmla="*/ 100753 h 55"/>
              <a:gd name="T112" fmla="*/ 420766 w 62"/>
              <a:gd name="T113" fmla="*/ 128231 h 55"/>
              <a:gd name="T114" fmla="*/ 393324 w 62"/>
              <a:gd name="T115" fmla="*/ 128231 h 55"/>
              <a:gd name="T116" fmla="*/ 393324 w 62"/>
              <a:gd name="T117" fmla="*/ 192347 h 55"/>
              <a:gd name="T118" fmla="*/ 521384 w 62"/>
              <a:gd name="T119" fmla="*/ 164869 h 55"/>
              <a:gd name="T120" fmla="*/ 521384 w 62"/>
              <a:gd name="T121" fmla="*/ 100753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 h="55">
                <a:moveTo>
                  <a:pt x="7" y="9"/>
                </a:moveTo>
                <a:cubicBezTo>
                  <a:pt x="7" y="54"/>
                  <a:pt x="7" y="54"/>
                  <a:pt x="7" y="54"/>
                </a:cubicBezTo>
                <a:cubicBezTo>
                  <a:pt x="7" y="54"/>
                  <a:pt x="6" y="55"/>
                  <a:pt x="6" y="55"/>
                </a:cubicBezTo>
                <a:cubicBezTo>
                  <a:pt x="3" y="55"/>
                  <a:pt x="3" y="55"/>
                  <a:pt x="3" y="55"/>
                </a:cubicBezTo>
                <a:cubicBezTo>
                  <a:pt x="3" y="55"/>
                  <a:pt x="2" y="54"/>
                  <a:pt x="2" y="54"/>
                </a:cubicBezTo>
                <a:cubicBezTo>
                  <a:pt x="2" y="9"/>
                  <a:pt x="2" y="9"/>
                  <a:pt x="2" y="9"/>
                </a:cubicBezTo>
                <a:cubicBezTo>
                  <a:pt x="1" y="8"/>
                  <a:pt x="0" y="6"/>
                  <a:pt x="0" y="5"/>
                </a:cubicBezTo>
                <a:cubicBezTo>
                  <a:pt x="0" y="2"/>
                  <a:pt x="2" y="0"/>
                  <a:pt x="5" y="0"/>
                </a:cubicBezTo>
                <a:cubicBezTo>
                  <a:pt x="7" y="0"/>
                  <a:pt x="9" y="2"/>
                  <a:pt x="9" y="5"/>
                </a:cubicBezTo>
                <a:cubicBezTo>
                  <a:pt x="9" y="6"/>
                  <a:pt x="8" y="8"/>
                  <a:pt x="7" y="9"/>
                </a:cubicBezTo>
                <a:close/>
                <a:moveTo>
                  <a:pt x="62" y="34"/>
                </a:moveTo>
                <a:cubicBezTo>
                  <a:pt x="62" y="35"/>
                  <a:pt x="61" y="36"/>
                  <a:pt x="60" y="36"/>
                </a:cubicBezTo>
                <a:cubicBezTo>
                  <a:pt x="60" y="36"/>
                  <a:pt x="60" y="36"/>
                  <a:pt x="60" y="37"/>
                </a:cubicBezTo>
                <a:cubicBezTo>
                  <a:pt x="58" y="38"/>
                  <a:pt x="52" y="41"/>
                  <a:pt x="47" y="41"/>
                </a:cubicBezTo>
                <a:cubicBezTo>
                  <a:pt x="45" y="41"/>
                  <a:pt x="43" y="40"/>
                  <a:pt x="41" y="39"/>
                </a:cubicBezTo>
                <a:cubicBezTo>
                  <a:pt x="40" y="39"/>
                  <a:pt x="40" y="39"/>
                  <a:pt x="40" y="39"/>
                </a:cubicBezTo>
                <a:cubicBezTo>
                  <a:pt x="36" y="37"/>
                  <a:pt x="34" y="36"/>
                  <a:pt x="29" y="36"/>
                </a:cubicBezTo>
                <a:cubicBezTo>
                  <a:pt x="24" y="36"/>
                  <a:pt x="17" y="38"/>
                  <a:pt x="13" y="41"/>
                </a:cubicBezTo>
                <a:cubicBezTo>
                  <a:pt x="12" y="41"/>
                  <a:pt x="12" y="41"/>
                  <a:pt x="11" y="41"/>
                </a:cubicBezTo>
                <a:cubicBezTo>
                  <a:pt x="11" y="41"/>
                  <a:pt x="11" y="41"/>
                  <a:pt x="10" y="41"/>
                </a:cubicBezTo>
                <a:cubicBezTo>
                  <a:pt x="10" y="41"/>
                  <a:pt x="9" y="40"/>
                  <a:pt x="9" y="39"/>
                </a:cubicBezTo>
                <a:cubicBezTo>
                  <a:pt x="9" y="12"/>
                  <a:pt x="9" y="12"/>
                  <a:pt x="9" y="12"/>
                </a:cubicBezTo>
                <a:cubicBezTo>
                  <a:pt x="9" y="12"/>
                  <a:pt x="10" y="11"/>
                  <a:pt x="10" y="11"/>
                </a:cubicBezTo>
                <a:cubicBezTo>
                  <a:pt x="13" y="9"/>
                  <a:pt x="21" y="5"/>
                  <a:pt x="28" y="5"/>
                </a:cubicBezTo>
                <a:cubicBezTo>
                  <a:pt x="34" y="5"/>
                  <a:pt x="39" y="7"/>
                  <a:pt x="43" y="9"/>
                </a:cubicBezTo>
                <a:cubicBezTo>
                  <a:pt x="44" y="9"/>
                  <a:pt x="45" y="10"/>
                  <a:pt x="46" y="10"/>
                </a:cubicBezTo>
                <a:cubicBezTo>
                  <a:pt x="50" y="10"/>
                  <a:pt x="55" y="7"/>
                  <a:pt x="57" y="6"/>
                </a:cubicBezTo>
                <a:cubicBezTo>
                  <a:pt x="58" y="5"/>
                  <a:pt x="58" y="5"/>
                  <a:pt x="58" y="5"/>
                </a:cubicBezTo>
                <a:cubicBezTo>
                  <a:pt x="59" y="5"/>
                  <a:pt x="60" y="5"/>
                  <a:pt x="61" y="5"/>
                </a:cubicBezTo>
                <a:cubicBezTo>
                  <a:pt x="61" y="5"/>
                  <a:pt x="62" y="6"/>
                  <a:pt x="62" y="7"/>
                </a:cubicBezTo>
                <a:lnTo>
                  <a:pt x="62" y="34"/>
                </a:lnTo>
                <a:close/>
                <a:moveTo>
                  <a:pt x="27" y="9"/>
                </a:moveTo>
                <a:cubicBezTo>
                  <a:pt x="23" y="10"/>
                  <a:pt x="18" y="12"/>
                  <a:pt x="14" y="14"/>
                </a:cubicBezTo>
                <a:cubicBezTo>
                  <a:pt x="14" y="21"/>
                  <a:pt x="14" y="21"/>
                  <a:pt x="14" y="21"/>
                </a:cubicBezTo>
                <a:cubicBezTo>
                  <a:pt x="18" y="18"/>
                  <a:pt x="23" y="17"/>
                  <a:pt x="27" y="16"/>
                </a:cubicBezTo>
                <a:lnTo>
                  <a:pt x="27" y="9"/>
                </a:lnTo>
                <a:close/>
                <a:moveTo>
                  <a:pt x="27" y="24"/>
                </a:moveTo>
                <a:cubicBezTo>
                  <a:pt x="23" y="25"/>
                  <a:pt x="18" y="27"/>
                  <a:pt x="14" y="29"/>
                </a:cubicBezTo>
                <a:cubicBezTo>
                  <a:pt x="14" y="35"/>
                  <a:pt x="14" y="35"/>
                  <a:pt x="14" y="35"/>
                </a:cubicBezTo>
                <a:cubicBezTo>
                  <a:pt x="18" y="33"/>
                  <a:pt x="23" y="32"/>
                  <a:pt x="27" y="31"/>
                </a:cubicBezTo>
                <a:lnTo>
                  <a:pt x="27" y="24"/>
                </a:lnTo>
                <a:close/>
                <a:moveTo>
                  <a:pt x="57" y="26"/>
                </a:moveTo>
                <a:cubicBezTo>
                  <a:pt x="54" y="28"/>
                  <a:pt x="48" y="30"/>
                  <a:pt x="43" y="29"/>
                </a:cubicBezTo>
                <a:cubicBezTo>
                  <a:pt x="43" y="21"/>
                  <a:pt x="43" y="21"/>
                  <a:pt x="43" y="21"/>
                </a:cubicBezTo>
                <a:cubicBezTo>
                  <a:pt x="43" y="21"/>
                  <a:pt x="43" y="21"/>
                  <a:pt x="42" y="20"/>
                </a:cubicBezTo>
                <a:cubicBezTo>
                  <a:pt x="38" y="18"/>
                  <a:pt x="35" y="16"/>
                  <a:pt x="29" y="16"/>
                </a:cubicBezTo>
                <a:cubicBezTo>
                  <a:pt x="29" y="16"/>
                  <a:pt x="28" y="16"/>
                  <a:pt x="27" y="16"/>
                </a:cubicBezTo>
                <a:cubicBezTo>
                  <a:pt x="27" y="24"/>
                  <a:pt x="27" y="24"/>
                  <a:pt x="27" y="24"/>
                </a:cubicBezTo>
                <a:cubicBezTo>
                  <a:pt x="28" y="24"/>
                  <a:pt x="28" y="24"/>
                  <a:pt x="28" y="24"/>
                </a:cubicBezTo>
                <a:cubicBezTo>
                  <a:pt x="34" y="24"/>
                  <a:pt x="38" y="26"/>
                  <a:pt x="42" y="28"/>
                </a:cubicBezTo>
                <a:cubicBezTo>
                  <a:pt x="43" y="29"/>
                  <a:pt x="43" y="29"/>
                  <a:pt x="43" y="29"/>
                </a:cubicBezTo>
                <a:cubicBezTo>
                  <a:pt x="43" y="36"/>
                  <a:pt x="43" y="36"/>
                  <a:pt x="43" y="36"/>
                </a:cubicBezTo>
                <a:cubicBezTo>
                  <a:pt x="44" y="36"/>
                  <a:pt x="45" y="36"/>
                  <a:pt x="47" y="36"/>
                </a:cubicBezTo>
                <a:cubicBezTo>
                  <a:pt x="51" y="36"/>
                  <a:pt x="55" y="34"/>
                  <a:pt x="57" y="33"/>
                </a:cubicBezTo>
                <a:lnTo>
                  <a:pt x="57" y="26"/>
                </a:lnTo>
                <a:close/>
                <a:moveTo>
                  <a:pt x="57" y="11"/>
                </a:moveTo>
                <a:cubicBezTo>
                  <a:pt x="54" y="12"/>
                  <a:pt x="50" y="14"/>
                  <a:pt x="46" y="14"/>
                </a:cubicBezTo>
                <a:cubicBezTo>
                  <a:pt x="45" y="14"/>
                  <a:pt x="44" y="14"/>
                  <a:pt x="43" y="14"/>
                </a:cubicBezTo>
                <a:cubicBezTo>
                  <a:pt x="43" y="21"/>
                  <a:pt x="43" y="21"/>
                  <a:pt x="43" y="21"/>
                </a:cubicBezTo>
                <a:cubicBezTo>
                  <a:pt x="48" y="22"/>
                  <a:pt x="54" y="19"/>
                  <a:pt x="57" y="18"/>
                </a:cubicBezTo>
                <a:lnTo>
                  <a:pt x="57" y="11"/>
                </a:lnTo>
                <a:close/>
              </a:path>
            </a:pathLst>
          </a:custGeom>
          <a:solidFill>
            <a:schemeClr val="bg1"/>
          </a:solidFill>
          <a:ln>
            <a:noFill/>
          </a:ln>
        </p:spPr>
        <p:txBody>
          <a:bodyPr lIns="243797" tIns="121899" rIns="243797" bIns="121899"/>
          <a:lstStyle/>
          <a:p>
            <a:endParaRPr lang="en-GB" sz="1600" dirty="0"/>
          </a:p>
        </p:txBody>
      </p:sp>
      <p:sp>
        <p:nvSpPr>
          <p:cNvPr id="67" name="TextBox 9">
            <a:extLst>
              <a:ext uri="{FF2B5EF4-FFF2-40B4-BE49-F238E27FC236}">
                <a16:creationId xmlns:a16="http://schemas.microsoft.com/office/drawing/2014/main" xmlns="" id="{74113D67-6BC5-4D0E-A1D6-EA2C67828A58}"/>
              </a:ext>
            </a:extLst>
          </p:cNvPr>
          <p:cNvSpPr txBox="1"/>
          <p:nvPr/>
        </p:nvSpPr>
        <p:spPr>
          <a:xfrm>
            <a:off x="5409528" y="2745626"/>
            <a:ext cx="1547148" cy="819712"/>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La persona disfruta con la tarea pero no es capaz.</a:t>
            </a:r>
            <a:endParaRPr lang="en-GB" sz="1600" spc="-11" dirty="0">
              <a:solidFill>
                <a:schemeClr val="bg1"/>
              </a:solidFill>
              <a:latin typeface="+mj-lt"/>
              <a:ea typeface="Source Sans Pro" panose="020B0503030403020204" pitchFamily="34" charset="0"/>
            </a:endParaRPr>
          </a:p>
        </p:txBody>
      </p:sp>
      <p:sp>
        <p:nvSpPr>
          <p:cNvPr id="68" name="TextBox 9">
            <a:extLst>
              <a:ext uri="{FF2B5EF4-FFF2-40B4-BE49-F238E27FC236}">
                <a16:creationId xmlns:a16="http://schemas.microsoft.com/office/drawing/2014/main" xmlns="" id="{A1084678-E8E1-4221-8881-379CE85403F5}"/>
              </a:ext>
            </a:extLst>
          </p:cNvPr>
          <p:cNvSpPr txBox="1"/>
          <p:nvPr/>
        </p:nvSpPr>
        <p:spPr>
          <a:xfrm>
            <a:off x="7830107" y="2745626"/>
            <a:ext cx="1547148" cy="640175"/>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La persona disfruta con la tarea y es capaz</a:t>
            </a:r>
            <a:endParaRPr lang="en-GB" sz="1600" spc="-11" dirty="0">
              <a:solidFill>
                <a:schemeClr val="bg1"/>
              </a:solidFill>
              <a:latin typeface="+mj-lt"/>
              <a:ea typeface="Source Sans Pro" panose="020B0503030403020204" pitchFamily="34" charset="0"/>
            </a:endParaRPr>
          </a:p>
        </p:txBody>
      </p:sp>
      <p:sp>
        <p:nvSpPr>
          <p:cNvPr id="69" name="TextBox 9">
            <a:extLst>
              <a:ext uri="{FF2B5EF4-FFF2-40B4-BE49-F238E27FC236}">
                <a16:creationId xmlns:a16="http://schemas.microsoft.com/office/drawing/2014/main" xmlns="" id="{3F277828-85DD-4991-8B35-6E8192C9D454}"/>
              </a:ext>
            </a:extLst>
          </p:cNvPr>
          <p:cNvSpPr txBox="1"/>
          <p:nvPr/>
        </p:nvSpPr>
        <p:spPr>
          <a:xfrm>
            <a:off x="5403634" y="3957490"/>
            <a:ext cx="1547148" cy="819712"/>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La persona no disfruta de la tarea y no es capaz.</a:t>
            </a:r>
            <a:endParaRPr lang="en-GB" sz="1600" spc="-11" dirty="0">
              <a:solidFill>
                <a:schemeClr val="bg1"/>
              </a:solidFill>
              <a:latin typeface="+mj-lt"/>
              <a:ea typeface="Source Sans Pro" panose="020B0503030403020204" pitchFamily="34" charset="0"/>
            </a:endParaRPr>
          </a:p>
        </p:txBody>
      </p:sp>
      <p:sp>
        <p:nvSpPr>
          <p:cNvPr id="70" name="TextBox 9">
            <a:extLst>
              <a:ext uri="{FF2B5EF4-FFF2-40B4-BE49-F238E27FC236}">
                <a16:creationId xmlns:a16="http://schemas.microsoft.com/office/drawing/2014/main" xmlns="" id="{1BD676A8-952E-4A20-B10D-00C7623E4AAE}"/>
              </a:ext>
            </a:extLst>
          </p:cNvPr>
          <p:cNvSpPr txBox="1"/>
          <p:nvPr/>
        </p:nvSpPr>
        <p:spPr>
          <a:xfrm>
            <a:off x="7824213" y="3957490"/>
            <a:ext cx="1547148" cy="819712"/>
          </a:xfrm>
          <a:prstGeom prst="rect">
            <a:avLst/>
          </a:prstGeom>
          <a:noFill/>
        </p:spPr>
        <p:txBody>
          <a:bodyPr wrap="square" rtlCol="0" anchor="t">
            <a:spAutoFit/>
          </a:bodyPr>
          <a:lstStyle/>
          <a:p>
            <a:pPr>
              <a:lnSpc>
                <a:spcPts val="1350"/>
              </a:lnSpc>
            </a:pPr>
            <a:r>
              <a:rPr lang="en-GB" sz="1600" spc="-11">
                <a:solidFill>
                  <a:schemeClr val="bg1"/>
                </a:solidFill>
                <a:latin typeface="+mj-lt"/>
                <a:ea typeface="Source Sans Pro" panose="020B0503030403020204" pitchFamily="34" charset="0"/>
              </a:rPr>
              <a:t>La persona no disfruta de la tarea pero es capaz</a:t>
            </a:r>
            <a:endParaRPr lang="en-GB" sz="1600" spc="-11" dirty="0">
              <a:solidFill>
                <a:schemeClr val="bg1"/>
              </a:solidFill>
              <a:latin typeface="+mj-lt"/>
              <a:ea typeface="Source Sans Pro" panose="020B0503030403020204" pitchFamily="34" charset="0"/>
            </a:endParaRPr>
          </a:p>
        </p:txBody>
      </p:sp>
    </p:spTree>
    <p:extLst>
      <p:ext uri="{BB962C8B-B14F-4D97-AF65-F5344CB8AC3E}">
        <p14:creationId xmlns:p14="http://schemas.microsoft.com/office/powerpoint/2010/main" val="280613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55853" y="427392"/>
            <a:ext cx="9491713" cy="1021145"/>
          </a:xfrm>
        </p:spPr>
        <p:txBody>
          <a:bodyPr>
            <a:normAutofit lnSpcReduction="10000"/>
          </a:bodyPr>
          <a:lstStyle/>
          <a:p>
            <a:r>
              <a:rPr lang="en-GB" dirty="0">
                <a:solidFill>
                  <a:schemeClr val="bg1"/>
                </a:solidFill>
                <a:highlight>
                  <a:srgbClr val="E53292"/>
                </a:highlight>
              </a:rPr>
              <a:t>EJERCICIO </a:t>
            </a:r>
            <a:r>
              <a:rPr lang="en-GB" dirty="0"/>
              <a:t>   Aprender de la gestión de tareas en crisis (</a:t>
            </a:r>
            <a:r>
              <a:rPr lang="en-GB" dirty="0" err="1"/>
              <a:t>cont</a:t>
            </a:r>
            <a:r>
              <a:rPr lang="en-GB" dirty="0"/>
              <a: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464090" cy="177514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sym typeface="Wingdings" panose="05000000000000000000" pitchFamily="2" charset="2"/>
              </a:rPr>
              <a:t>Todas las tareas se asignan a una de las cinco categorías junto con las personas asignadas. </a:t>
            </a:r>
            <a:endParaRPr lang="en-GB" sz="2200" b="1">
              <a:latin typeface="+mj-lt"/>
            </a:endParaRPr>
          </a:p>
        </p:txBody>
      </p:sp>
      <p:graphicFrame>
        <p:nvGraphicFramePr>
          <p:cNvPr id="5" name="Tabelle 6">
            <a:extLst>
              <a:ext uri="{FF2B5EF4-FFF2-40B4-BE49-F238E27FC236}">
                <a16:creationId xmlns:a16="http://schemas.microsoft.com/office/drawing/2014/main" xmlns="" id="{36F39707-5159-4AB1-9D9B-1342D44FFE39}"/>
              </a:ext>
            </a:extLst>
          </p:cNvPr>
          <p:cNvGraphicFramePr>
            <a:graphicFrameLocks noGrp="1"/>
          </p:cNvGraphicFramePr>
          <p:nvPr>
            <p:extLst>
              <p:ext uri="{D42A27DB-BD31-4B8C-83A1-F6EECF244321}">
                <p14:modId xmlns:p14="http://schemas.microsoft.com/office/powerpoint/2010/main" val="4093677302"/>
              </p:ext>
            </p:extLst>
          </p:nvPr>
        </p:nvGraphicFramePr>
        <p:xfrm>
          <a:off x="3526971" y="1888904"/>
          <a:ext cx="8114752" cy="4702628"/>
        </p:xfrm>
        <a:graphic>
          <a:graphicData uri="http://schemas.openxmlformats.org/drawingml/2006/table">
            <a:tbl>
              <a:tblPr firstRow="1" bandRow="1">
                <a:tableStyleId>{5C22544A-7EE6-4342-B048-85BDC9FD1C3A}</a:tableStyleId>
              </a:tblPr>
              <a:tblGrid>
                <a:gridCol w="1612352">
                  <a:extLst>
                    <a:ext uri="{9D8B030D-6E8A-4147-A177-3AD203B41FA5}">
                      <a16:colId xmlns:a16="http://schemas.microsoft.com/office/drawing/2014/main" xmlns="" val="2022976758"/>
                    </a:ext>
                  </a:extLst>
                </a:gridCol>
                <a:gridCol w="1625600">
                  <a:extLst>
                    <a:ext uri="{9D8B030D-6E8A-4147-A177-3AD203B41FA5}">
                      <a16:colId xmlns:a16="http://schemas.microsoft.com/office/drawing/2014/main" xmlns="" val="2451577881"/>
                    </a:ext>
                  </a:extLst>
                </a:gridCol>
                <a:gridCol w="1625600">
                  <a:extLst>
                    <a:ext uri="{9D8B030D-6E8A-4147-A177-3AD203B41FA5}">
                      <a16:colId xmlns:a16="http://schemas.microsoft.com/office/drawing/2014/main" xmlns="" val="4201759314"/>
                    </a:ext>
                  </a:extLst>
                </a:gridCol>
                <a:gridCol w="1625600">
                  <a:extLst>
                    <a:ext uri="{9D8B030D-6E8A-4147-A177-3AD203B41FA5}">
                      <a16:colId xmlns:a16="http://schemas.microsoft.com/office/drawing/2014/main" xmlns="" val="68182797"/>
                    </a:ext>
                  </a:extLst>
                </a:gridCol>
                <a:gridCol w="1625600">
                  <a:extLst>
                    <a:ext uri="{9D8B030D-6E8A-4147-A177-3AD203B41FA5}">
                      <a16:colId xmlns:a16="http://schemas.microsoft.com/office/drawing/2014/main" xmlns="" val="2747960739"/>
                    </a:ext>
                  </a:extLst>
                </a:gridCol>
              </a:tblGrid>
              <a:tr h="1071154">
                <a:tc>
                  <a:txBody>
                    <a:bodyPr/>
                    <a:lstStyle/>
                    <a:p>
                      <a:r>
                        <a:rPr lang="en-GB" dirty="0">
                          <a:solidFill>
                            <a:schemeClr val="bg1"/>
                          </a:solidFill>
                          <a:latin typeface="+mj-lt"/>
                        </a:rPr>
                        <a:t>Estrella de Oro</a:t>
                      </a:r>
                    </a:p>
                  </a:txBody>
                  <a:tcPr/>
                </a:tc>
                <a:tc>
                  <a:txBody>
                    <a:bodyPr/>
                    <a:lstStyle/>
                    <a:p>
                      <a:r>
                        <a:rPr lang="en-GB" dirty="0">
                          <a:solidFill>
                            <a:schemeClr val="bg1"/>
                          </a:solidFill>
                          <a:latin typeface="+mj-lt"/>
                        </a:rPr>
                        <a:t>Disciplina</a:t>
                      </a:r>
                    </a:p>
                  </a:txBody>
                  <a:tcPr/>
                </a:tc>
                <a:tc>
                  <a:txBody>
                    <a:bodyPr/>
                    <a:lstStyle/>
                    <a:p>
                      <a:r>
                        <a:rPr lang="en-GB" dirty="0">
                          <a:solidFill>
                            <a:schemeClr val="bg1"/>
                          </a:solidFill>
                          <a:latin typeface="+mj-lt"/>
                        </a:rPr>
                        <a:t>Bandera amarilla</a:t>
                      </a:r>
                    </a:p>
                  </a:txBody>
                  <a:tcPr/>
                </a:tc>
                <a:tc>
                  <a:txBody>
                    <a:bodyPr/>
                    <a:lstStyle/>
                    <a:p>
                      <a:r>
                        <a:rPr lang="en-GB" dirty="0">
                          <a:solidFill>
                            <a:schemeClr val="bg1"/>
                          </a:solidFill>
                          <a:latin typeface="+mj-lt"/>
                        </a:rPr>
                        <a:t>Bandera Roja</a:t>
                      </a:r>
                    </a:p>
                  </a:txBody>
                  <a:tcPr/>
                </a:tc>
                <a:tc>
                  <a:txBody>
                    <a:bodyPr/>
                    <a:lstStyle/>
                    <a:p>
                      <a:r>
                        <a:rPr lang="en-GB" dirty="0">
                          <a:solidFill>
                            <a:schemeClr val="bg1"/>
                          </a:solidFill>
                          <a:latin typeface="+mj-lt"/>
                        </a:rPr>
                        <a:t>Agujero negro</a:t>
                      </a:r>
                    </a:p>
                  </a:txBody>
                  <a:tcPr/>
                </a:tc>
                <a:extLst>
                  <a:ext uri="{0D108BD9-81ED-4DB2-BD59-A6C34878D82A}">
                    <a16:rowId xmlns:a16="http://schemas.microsoft.com/office/drawing/2014/main" xmlns="" val="112284020"/>
                  </a:ext>
                </a:extLst>
              </a:tr>
              <a:tr h="1071154">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xmlns="" val="943842166"/>
                  </a:ext>
                </a:extLst>
              </a:tr>
              <a:tr h="1071154">
                <a:tc>
                  <a:txBody>
                    <a:bodyPr/>
                    <a:lstStyle/>
                    <a:p>
                      <a:r>
                        <a:rPr lang="en-GB" sz="1800" dirty="0">
                          <a:solidFill>
                            <a:srgbClr val="245473"/>
                          </a:solidFill>
                        </a:rPr>
                        <a:t>Tareas importantes asignadas a personas capaces que disfrutan haciéndolas</a:t>
                      </a:r>
                    </a:p>
                  </a:txBody>
                  <a:tcPr/>
                </a:tc>
                <a:tc>
                  <a:txBody>
                    <a:bodyPr/>
                    <a:lstStyle/>
                    <a:p>
                      <a:r>
                        <a:rPr lang="en-GB" sz="1800" dirty="0">
                          <a:solidFill>
                            <a:srgbClr val="245473"/>
                          </a:solidFill>
                        </a:rPr>
                        <a:t>Tareas importantes que hay que hacer y que se asignan a personas capaces, aunque no les guste hacerlas</a:t>
                      </a:r>
                    </a:p>
                  </a:txBody>
                  <a:tcPr/>
                </a:tc>
                <a:tc>
                  <a:txBody>
                    <a:bodyPr/>
                    <a:lstStyle/>
                    <a:p>
                      <a:r>
                        <a:rPr lang="en-GB" sz="1800" dirty="0">
                          <a:solidFill>
                            <a:srgbClr val="245473"/>
                          </a:solidFill>
                        </a:rPr>
                        <a:t>Tareas importantes encomendadas a personas entusiastas que carecen de capacidad para realizarlas</a:t>
                      </a:r>
                    </a:p>
                  </a:txBody>
                  <a:tcPr/>
                </a:tc>
                <a:tc>
                  <a:txBody>
                    <a:bodyPr/>
                    <a:lstStyle/>
                    <a:p>
                      <a:r>
                        <a:rPr lang="en-GB" sz="1800" dirty="0">
                          <a:solidFill>
                            <a:srgbClr val="245473"/>
                          </a:solidFill>
                        </a:rPr>
                        <a:t>Tareas importantes asignadas a personas incapaces que no quieren hacerlas</a:t>
                      </a:r>
                    </a:p>
                  </a:txBody>
                  <a:tcPr/>
                </a:tc>
                <a:tc>
                  <a:txBody>
                    <a:bodyPr/>
                    <a:lstStyle/>
                    <a:p>
                      <a:r>
                        <a:rPr lang="en-GB" sz="1800" dirty="0">
                          <a:solidFill>
                            <a:srgbClr val="245473"/>
                          </a:solidFill>
                        </a:rPr>
                        <a:t>Tareas sin importancia - agradables o no</a:t>
                      </a:r>
                    </a:p>
                  </a:txBody>
                  <a:tcPr/>
                </a:tc>
                <a:extLst>
                  <a:ext uri="{0D108BD9-81ED-4DB2-BD59-A6C34878D82A}">
                    <a16:rowId xmlns:a16="http://schemas.microsoft.com/office/drawing/2014/main" xmlns="" val="3613043749"/>
                  </a:ext>
                </a:extLst>
              </a:tr>
            </a:tbl>
          </a:graphicData>
        </a:graphic>
      </p:graphicFrame>
      <p:sp>
        <p:nvSpPr>
          <p:cNvPr id="30" name="Freeform 114">
            <a:extLst>
              <a:ext uri="{FF2B5EF4-FFF2-40B4-BE49-F238E27FC236}">
                <a16:creationId xmlns:a16="http://schemas.microsoft.com/office/drawing/2014/main" xmlns="" id="{F113582A-6EBE-4B9C-AAF4-FA7276C6BA2E}"/>
              </a:ext>
            </a:extLst>
          </p:cNvPr>
          <p:cNvSpPr>
            <a:spLocks noChangeArrowheads="1"/>
          </p:cNvSpPr>
          <p:nvPr/>
        </p:nvSpPr>
        <p:spPr bwMode="auto">
          <a:xfrm>
            <a:off x="8713547" y="3096028"/>
            <a:ext cx="935514" cy="792099"/>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C00000"/>
          </a:solidFill>
          <a:ln>
            <a:noFill/>
          </a:ln>
          <a:effectLst/>
        </p:spPr>
        <p:txBody>
          <a:bodyPr wrap="none" lIns="91424" tIns="45712" rIns="91424" bIns="45712" anchor="ctr"/>
          <a:lstStyle/>
          <a:p>
            <a:pPr defTabSz="1218987" fontAlgn="auto">
              <a:spcBef>
                <a:spcPts val="0"/>
              </a:spcBef>
              <a:spcAft>
                <a:spcPts val="0"/>
              </a:spcAft>
              <a:defRPr/>
            </a:pPr>
            <a:endParaRPr lang="en-GB" dirty="0">
              <a:latin typeface="+mn-lt"/>
              <a:ea typeface="+mn-ea"/>
            </a:endParaRPr>
          </a:p>
        </p:txBody>
      </p:sp>
      <p:sp>
        <p:nvSpPr>
          <p:cNvPr id="31" name="Freeform 102">
            <a:extLst>
              <a:ext uri="{FF2B5EF4-FFF2-40B4-BE49-F238E27FC236}">
                <a16:creationId xmlns:a16="http://schemas.microsoft.com/office/drawing/2014/main" xmlns="" id="{F7B1F2DE-E7D5-4594-9003-BC365BB3AAF3}"/>
              </a:ext>
            </a:extLst>
          </p:cNvPr>
          <p:cNvSpPr>
            <a:spLocks noChangeArrowheads="1"/>
          </p:cNvSpPr>
          <p:nvPr/>
        </p:nvSpPr>
        <p:spPr bwMode="auto">
          <a:xfrm>
            <a:off x="5477827" y="3096028"/>
            <a:ext cx="923883" cy="71661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lumMod val="50000"/>
            </a:schemeClr>
          </a:solidFill>
          <a:ln>
            <a:noFill/>
          </a:ln>
          <a:effectLst/>
        </p:spPr>
        <p:txBody>
          <a:bodyPr wrap="none" lIns="91424" tIns="45712" rIns="91424" bIns="45712" anchor="ctr"/>
          <a:lstStyle/>
          <a:p>
            <a:pPr defTabSz="1218987" fontAlgn="auto">
              <a:spcBef>
                <a:spcPts val="0"/>
              </a:spcBef>
              <a:spcAft>
                <a:spcPts val="0"/>
              </a:spcAft>
              <a:defRPr/>
            </a:pPr>
            <a:endParaRPr lang="en-GB" dirty="0">
              <a:latin typeface="+mn-lt"/>
              <a:ea typeface="+mn-ea"/>
            </a:endParaRPr>
          </a:p>
        </p:txBody>
      </p:sp>
      <p:sp>
        <p:nvSpPr>
          <p:cNvPr id="32" name="Freeform 137">
            <a:extLst>
              <a:ext uri="{FF2B5EF4-FFF2-40B4-BE49-F238E27FC236}">
                <a16:creationId xmlns:a16="http://schemas.microsoft.com/office/drawing/2014/main" xmlns="" id="{43013E00-9025-4479-90BA-8B6AA3A689EB}"/>
              </a:ext>
            </a:extLst>
          </p:cNvPr>
          <p:cNvSpPr>
            <a:spLocks noChangeArrowheads="1"/>
          </p:cNvSpPr>
          <p:nvPr/>
        </p:nvSpPr>
        <p:spPr bwMode="auto">
          <a:xfrm>
            <a:off x="3829171" y="3065198"/>
            <a:ext cx="860131" cy="822929"/>
          </a:xfrm>
          <a:custGeom>
            <a:avLst/>
            <a:gdLst>
              <a:gd name="T0" fmla="*/ 569639 w 608"/>
              <a:gd name="T1" fmla="*/ 245256 h 581"/>
              <a:gd name="T2" fmla="*/ 569639 w 608"/>
              <a:gd name="T3" fmla="*/ 245256 h 581"/>
              <a:gd name="T4" fmla="*/ 569639 w 608"/>
              <a:gd name="T5" fmla="*/ 245256 h 581"/>
              <a:gd name="T6" fmla="*/ 427469 w 608"/>
              <a:gd name="T7" fmla="*/ 347206 h 581"/>
              <a:gd name="T8" fmla="*/ 481263 w 608"/>
              <a:gd name="T9" fmla="*/ 516481 h 581"/>
              <a:gd name="T10" fmla="*/ 481263 w 608"/>
              <a:gd name="T11" fmla="*/ 530908 h 581"/>
              <a:gd name="T12" fmla="*/ 454366 w 608"/>
              <a:gd name="T13" fmla="*/ 557838 h 581"/>
              <a:gd name="T14" fmla="*/ 440918 w 608"/>
              <a:gd name="T15" fmla="*/ 551106 h 581"/>
              <a:gd name="T16" fmla="*/ 440918 w 608"/>
              <a:gd name="T17" fmla="*/ 551106 h 581"/>
              <a:gd name="T18" fmla="*/ 292024 w 608"/>
              <a:gd name="T19" fmla="*/ 442423 h 581"/>
              <a:gd name="T20" fmla="*/ 142170 w 608"/>
              <a:gd name="T21" fmla="*/ 551106 h 581"/>
              <a:gd name="T22" fmla="*/ 142170 w 608"/>
              <a:gd name="T23" fmla="*/ 551106 h 581"/>
              <a:gd name="T24" fmla="*/ 128721 w 608"/>
              <a:gd name="T25" fmla="*/ 557838 h 581"/>
              <a:gd name="T26" fmla="*/ 101824 w 608"/>
              <a:gd name="T27" fmla="*/ 530908 h 581"/>
              <a:gd name="T28" fmla="*/ 101824 w 608"/>
              <a:gd name="T29" fmla="*/ 516481 h 581"/>
              <a:gd name="T30" fmla="*/ 155618 w 608"/>
              <a:gd name="T31" fmla="*/ 347206 h 581"/>
              <a:gd name="T32" fmla="*/ 13448 w 608"/>
              <a:gd name="T33" fmla="*/ 245256 h 581"/>
              <a:gd name="T34" fmla="*/ 13448 w 608"/>
              <a:gd name="T35" fmla="*/ 245256 h 581"/>
              <a:gd name="T36" fmla="*/ 0 w 608"/>
              <a:gd name="T37" fmla="*/ 217365 h 581"/>
              <a:gd name="T38" fmla="*/ 26897 w 608"/>
              <a:gd name="T39" fmla="*/ 190434 h 581"/>
              <a:gd name="T40" fmla="*/ 26897 w 608"/>
              <a:gd name="T41" fmla="*/ 190434 h 581"/>
              <a:gd name="T42" fmla="*/ 210373 w 608"/>
              <a:gd name="T43" fmla="*/ 190434 h 581"/>
              <a:gd name="T44" fmla="*/ 264166 w 608"/>
              <a:gd name="T45" fmla="*/ 21159 h 581"/>
              <a:gd name="T46" fmla="*/ 292024 w 608"/>
              <a:gd name="T47" fmla="*/ 0 h 581"/>
              <a:gd name="T48" fmla="*/ 318921 w 608"/>
              <a:gd name="T49" fmla="*/ 21159 h 581"/>
              <a:gd name="T50" fmla="*/ 372715 w 608"/>
              <a:gd name="T51" fmla="*/ 190434 h 581"/>
              <a:gd name="T52" fmla="*/ 556190 w 608"/>
              <a:gd name="T53" fmla="*/ 190434 h 581"/>
              <a:gd name="T54" fmla="*/ 556190 w 608"/>
              <a:gd name="T55" fmla="*/ 190434 h 581"/>
              <a:gd name="T56" fmla="*/ 583087 w 608"/>
              <a:gd name="T57" fmla="*/ 217365 h 581"/>
              <a:gd name="T58" fmla="*/ 569639 w 608"/>
              <a:gd name="T59" fmla="*/ 245256 h 5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8" h="581">
                <a:moveTo>
                  <a:pt x="593" y="255"/>
                </a:move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cubicBezTo>
                  <a:pt x="304" y="460"/>
                  <a:pt x="304" y="460"/>
                  <a:pt x="304" y="460"/>
                </a:cubicBezTo>
                <a:cubicBezTo>
                  <a:pt x="148" y="573"/>
                  <a:pt x="148" y="573"/>
                  <a:pt x="148" y="573"/>
                </a:cubicBez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cubicBezTo>
                  <a:pt x="7" y="248"/>
                  <a:pt x="0" y="241"/>
                  <a:pt x="0" y="226"/>
                </a:cubicBezTo>
                <a:cubicBezTo>
                  <a:pt x="0" y="212"/>
                  <a:pt x="14" y="198"/>
                  <a:pt x="28" y="198"/>
                </a:cubicBez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cubicBezTo>
                  <a:pt x="593" y="198"/>
                  <a:pt x="607" y="212"/>
                  <a:pt x="607" y="226"/>
                </a:cubicBezTo>
                <a:cubicBezTo>
                  <a:pt x="607" y="241"/>
                  <a:pt x="600" y="248"/>
                  <a:pt x="593" y="255"/>
                </a:cubicBezTo>
              </a:path>
            </a:pathLst>
          </a:custGeom>
          <a:solidFill>
            <a:schemeClr val="accent4">
              <a:lumMod val="50000"/>
            </a:schemeClr>
          </a:solidFill>
          <a:ln>
            <a:noFill/>
          </a:ln>
          <a:effectLst/>
        </p:spPr>
        <p:txBody>
          <a:bodyPr wrap="none" anchor="ctr"/>
          <a:lstStyle/>
          <a:p>
            <a:endParaRPr lang="en-GB" dirty="0"/>
          </a:p>
        </p:txBody>
      </p:sp>
      <p:sp>
        <p:nvSpPr>
          <p:cNvPr id="34" name="Freeform 96">
            <a:extLst>
              <a:ext uri="{FF2B5EF4-FFF2-40B4-BE49-F238E27FC236}">
                <a16:creationId xmlns:a16="http://schemas.microsoft.com/office/drawing/2014/main" xmlns="" id="{A2655F01-8220-46CA-84A8-BA254AD66021}"/>
              </a:ext>
            </a:extLst>
          </p:cNvPr>
          <p:cNvSpPr>
            <a:spLocks noEditPoints="1"/>
          </p:cNvSpPr>
          <p:nvPr/>
        </p:nvSpPr>
        <p:spPr bwMode="auto">
          <a:xfrm>
            <a:off x="7190235" y="3098702"/>
            <a:ext cx="774975" cy="793865"/>
          </a:xfrm>
          <a:custGeom>
            <a:avLst/>
            <a:gdLst>
              <a:gd name="T0" fmla="*/ 64030 w 62"/>
              <a:gd name="T1" fmla="*/ 82434 h 55"/>
              <a:gd name="T2" fmla="*/ 64030 w 62"/>
              <a:gd name="T3" fmla="*/ 494606 h 55"/>
              <a:gd name="T4" fmla="*/ 54882 w 62"/>
              <a:gd name="T5" fmla="*/ 503765 h 55"/>
              <a:gd name="T6" fmla="*/ 27441 w 62"/>
              <a:gd name="T7" fmla="*/ 503765 h 55"/>
              <a:gd name="T8" fmla="*/ 18294 w 62"/>
              <a:gd name="T9" fmla="*/ 494606 h 55"/>
              <a:gd name="T10" fmla="*/ 18294 w 62"/>
              <a:gd name="T11" fmla="*/ 82434 h 55"/>
              <a:gd name="T12" fmla="*/ 0 w 62"/>
              <a:gd name="T13" fmla="*/ 45797 h 55"/>
              <a:gd name="T14" fmla="*/ 45735 w 62"/>
              <a:gd name="T15" fmla="*/ 0 h 55"/>
              <a:gd name="T16" fmla="*/ 82324 w 62"/>
              <a:gd name="T17" fmla="*/ 45797 h 55"/>
              <a:gd name="T18" fmla="*/ 64030 w 62"/>
              <a:gd name="T19" fmla="*/ 82434 h 55"/>
              <a:gd name="T20" fmla="*/ 567119 w 62"/>
              <a:gd name="T21" fmla="*/ 311418 h 55"/>
              <a:gd name="T22" fmla="*/ 548825 w 62"/>
              <a:gd name="T23" fmla="*/ 329737 h 55"/>
              <a:gd name="T24" fmla="*/ 548825 w 62"/>
              <a:gd name="T25" fmla="*/ 338896 h 55"/>
              <a:gd name="T26" fmla="*/ 429913 w 62"/>
              <a:gd name="T27" fmla="*/ 375534 h 55"/>
              <a:gd name="T28" fmla="*/ 375030 w 62"/>
              <a:gd name="T29" fmla="*/ 357215 h 55"/>
              <a:gd name="T30" fmla="*/ 365883 w 62"/>
              <a:gd name="T31" fmla="*/ 357215 h 55"/>
              <a:gd name="T32" fmla="*/ 265265 w 62"/>
              <a:gd name="T33" fmla="*/ 329737 h 55"/>
              <a:gd name="T34" fmla="*/ 118912 w 62"/>
              <a:gd name="T35" fmla="*/ 375534 h 55"/>
              <a:gd name="T36" fmla="*/ 100618 w 62"/>
              <a:gd name="T37" fmla="*/ 375534 h 55"/>
              <a:gd name="T38" fmla="*/ 91471 w 62"/>
              <a:gd name="T39" fmla="*/ 375534 h 55"/>
              <a:gd name="T40" fmla="*/ 82324 w 62"/>
              <a:gd name="T41" fmla="*/ 357215 h 55"/>
              <a:gd name="T42" fmla="*/ 82324 w 62"/>
              <a:gd name="T43" fmla="*/ 109912 h 55"/>
              <a:gd name="T44" fmla="*/ 91471 w 62"/>
              <a:gd name="T45" fmla="*/ 100753 h 55"/>
              <a:gd name="T46" fmla="*/ 256118 w 62"/>
              <a:gd name="T47" fmla="*/ 45797 h 55"/>
              <a:gd name="T48" fmla="*/ 393324 w 62"/>
              <a:gd name="T49" fmla="*/ 82434 h 55"/>
              <a:gd name="T50" fmla="*/ 420766 w 62"/>
              <a:gd name="T51" fmla="*/ 91594 h 55"/>
              <a:gd name="T52" fmla="*/ 521384 w 62"/>
              <a:gd name="T53" fmla="*/ 54956 h 55"/>
              <a:gd name="T54" fmla="*/ 530531 w 62"/>
              <a:gd name="T55" fmla="*/ 45797 h 55"/>
              <a:gd name="T56" fmla="*/ 557972 w 62"/>
              <a:gd name="T57" fmla="*/ 45797 h 55"/>
              <a:gd name="T58" fmla="*/ 567119 w 62"/>
              <a:gd name="T59" fmla="*/ 64116 h 55"/>
              <a:gd name="T60" fmla="*/ 567119 w 62"/>
              <a:gd name="T61" fmla="*/ 311418 h 55"/>
              <a:gd name="T62" fmla="*/ 246971 w 62"/>
              <a:gd name="T63" fmla="*/ 82434 h 55"/>
              <a:gd name="T64" fmla="*/ 128059 w 62"/>
              <a:gd name="T65" fmla="*/ 128231 h 55"/>
              <a:gd name="T66" fmla="*/ 128059 w 62"/>
              <a:gd name="T67" fmla="*/ 192347 h 55"/>
              <a:gd name="T68" fmla="*/ 246971 w 62"/>
              <a:gd name="T69" fmla="*/ 146550 h 55"/>
              <a:gd name="T70" fmla="*/ 246971 w 62"/>
              <a:gd name="T71" fmla="*/ 82434 h 55"/>
              <a:gd name="T72" fmla="*/ 246971 w 62"/>
              <a:gd name="T73" fmla="*/ 219825 h 55"/>
              <a:gd name="T74" fmla="*/ 128059 w 62"/>
              <a:gd name="T75" fmla="*/ 265622 h 55"/>
              <a:gd name="T76" fmla="*/ 128059 w 62"/>
              <a:gd name="T77" fmla="*/ 320578 h 55"/>
              <a:gd name="T78" fmla="*/ 246971 w 62"/>
              <a:gd name="T79" fmla="*/ 283940 h 55"/>
              <a:gd name="T80" fmla="*/ 246971 w 62"/>
              <a:gd name="T81" fmla="*/ 219825 h 55"/>
              <a:gd name="T82" fmla="*/ 521384 w 62"/>
              <a:gd name="T83" fmla="*/ 238143 h 55"/>
              <a:gd name="T84" fmla="*/ 393324 w 62"/>
              <a:gd name="T85" fmla="*/ 265622 h 55"/>
              <a:gd name="T86" fmla="*/ 393324 w 62"/>
              <a:gd name="T87" fmla="*/ 192347 h 55"/>
              <a:gd name="T88" fmla="*/ 384177 w 62"/>
              <a:gd name="T89" fmla="*/ 183187 h 55"/>
              <a:gd name="T90" fmla="*/ 265265 w 62"/>
              <a:gd name="T91" fmla="*/ 146550 h 55"/>
              <a:gd name="T92" fmla="*/ 246971 w 62"/>
              <a:gd name="T93" fmla="*/ 146550 h 55"/>
              <a:gd name="T94" fmla="*/ 246971 w 62"/>
              <a:gd name="T95" fmla="*/ 219825 h 55"/>
              <a:gd name="T96" fmla="*/ 256118 w 62"/>
              <a:gd name="T97" fmla="*/ 219825 h 55"/>
              <a:gd name="T98" fmla="*/ 384177 w 62"/>
              <a:gd name="T99" fmla="*/ 256462 h 55"/>
              <a:gd name="T100" fmla="*/ 393324 w 62"/>
              <a:gd name="T101" fmla="*/ 265622 h 55"/>
              <a:gd name="T102" fmla="*/ 393324 w 62"/>
              <a:gd name="T103" fmla="*/ 329737 h 55"/>
              <a:gd name="T104" fmla="*/ 429913 w 62"/>
              <a:gd name="T105" fmla="*/ 329737 h 55"/>
              <a:gd name="T106" fmla="*/ 521384 w 62"/>
              <a:gd name="T107" fmla="*/ 302259 h 55"/>
              <a:gd name="T108" fmla="*/ 521384 w 62"/>
              <a:gd name="T109" fmla="*/ 238143 h 55"/>
              <a:gd name="T110" fmla="*/ 521384 w 62"/>
              <a:gd name="T111" fmla="*/ 100753 h 55"/>
              <a:gd name="T112" fmla="*/ 420766 w 62"/>
              <a:gd name="T113" fmla="*/ 128231 h 55"/>
              <a:gd name="T114" fmla="*/ 393324 w 62"/>
              <a:gd name="T115" fmla="*/ 128231 h 55"/>
              <a:gd name="T116" fmla="*/ 393324 w 62"/>
              <a:gd name="T117" fmla="*/ 192347 h 55"/>
              <a:gd name="T118" fmla="*/ 521384 w 62"/>
              <a:gd name="T119" fmla="*/ 164869 h 55"/>
              <a:gd name="T120" fmla="*/ 521384 w 62"/>
              <a:gd name="T121" fmla="*/ 100753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 h="55">
                <a:moveTo>
                  <a:pt x="7" y="9"/>
                </a:moveTo>
                <a:cubicBezTo>
                  <a:pt x="7" y="54"/>
                  <a:pt x="7" y="54"/>
                  <a:pt x="7" y="54"/>
                </a:cubicBezTo>
                <a:cubicBezTo>
                  <a:pt x="7" y="54"/>
                  <a:pt x="6" y="55"/>
                  <a:pt x="6" y="55"/>
                </a:cubicBezTo>
                <a:cubicBezTo>
                  <a:pt x="3" y="55"/>
                  <a:pt x="3" y="55"/>
                  <a:pt x="3" y="55"/>
                </a:cubicBezTo>
                <a:cubicBezTo>
                  <a:pt x="3" y="55"/>
                  <a:pt x="2" y="54"/>
                  <a:pt x="2" y="54"/>
                </a:cubicBezTo>
                <a:cubicBezTo>
                  <a:pt x="2" y="9"/>
                  <a:pt x="2" y="9"/>
                  <a:pt x="2" y="9"/>
                </a:cubicBezTo>
                <a:cubicBezTo>
                  <a:pt x="1" y="8"/>
                  <a:pt x="0" y="6"/>
                  <a:pt x="0" y="5"/>
                </a:cubicBezTo>
                <a:cubicBezTo>
                  <a:pt x="0" y="2"/>
                  <a:pt x="2" y="0"/>
                  <a:pt x="5" y="0"/>
                </a:cubicBezTo>
                <a:cubicBezTo>
                  <a:pt x="7" y="0"/>
                  <a:pt x="9" y="2"/>
                  <a:pt x="9" y="5"/>
                </a:cubicBezTo>
                <a:cubicBezTo>
                  <a:pt x="9" y="6"/>
                  <a:pt x="8" y="8"/>
                  <a:pt x="7" y="9"/>
                </a:cubicBezTo>
                <a:close/>
                <a:moveTo>
                  <a:pt x="62" y="34"/>
                </a:moveTo>
                <a:cubicBezTo>
                  <a:pt x="62" y="35"/>
                  <a:pt x="61" y="36"/>
                  <a:pt x="60" y="36"/>
                </a:cubicBezTo>
                <a:cubicBezTo>
                  <a:pt x="60" y="36"/>
                  <a:pt x="60" y="36"/>
                  <a:pt x="60" y="37"/>
                </a:cubicBezTo>
                <a:cubicBezTo>
                  <a:pt x="58" y="38"/>
                  <a:pt x="52" y="41"/>
                  <a:pt x="47" y="41"/>
                </a:cubicBezTo>
                <a:cubicBezTo>
                  <a:pt x="45" y="41"/>
                  <a:pt x="43" y="40"/>
                  <a:pt x="41" y="39"/>
                </a:cubicBezTo>
                <a:cubicBezTo>
                  <a:pt x="40" y="39"/>
                  <a:pt x="40" y="39"/>
                  <a:pt x="40" y="39"/>
                </a:cubicBezTo>
                <a:cubicBezTo>
                  <a:pt x="36" y="37"/>
                  <a:pt x="34" y="36"/>
                  <a:pt x="29" y="36"/>
                </a:cubicBezTo>
                <a:cubicBezTo>
                  <a:pt x="24" y="36"/>
                  <a:pt x="17" y="38"/>
                  <a:pt x="13" y="41"/>
                </a:cubicBezTo>
                <a:cubicBezTo>
                  <a:pt x="12" y="41"/>
                  <a:pt x="12" y="41"/>
                  <a:pt x="11" y="41"/>
                </a:cubicBezTo>
                <a:cubicBezTo>
                  <a:pt x="11" y="41"/>
                  <a:pt x="11" y="41"/>
                  <a:pt x="10" y="41"/>
                </a:cubicBezTo>
                <a:cubicBezTo>
                  <a:pt x="10" y="41"/>
                  <a:pt x="9" y="40"/>
                  <a:pt x="9" y="39"/>
                </a:cubicBezTo>
                <a:cubicBezTo>
                  <a:pt x="9" y="12"/>
                  <a:pt x="9" y="12"/>
                  <a:pt x="9" y="12"/>
                </a:cubicBezTo>
                <a:cubicBezTo>
                  <a:pt x="9" y="12"/>
                  <a:pt x="10" y="11"/>
                  <a:pt x="10" y="11"/>
                </a:cubicBezTo>
                <a:cubicBezTo>
                  <a:pt x="13" y="9"/>
                  <a:pt x="21" y="5"/>
                  <a:pt x="28" y="5"/>
                </a:cubicBezTo>
                <a:cubicBezTo>
                  <a:pt x="34" y="5"/>
                  <a:pt x="39" y="7"/>
                  <a:pt x="43" y="9"/>
                </a:cubicBezTo>
                <a:cubicBezTo>
                  <a:pt x="44" y="9"/>
                  <a:pt x="45" y="10"/>
                  <a:pt x="46" y="10"/>
                </a:cubicBezTo>
                <a:cubicBezTo>
                  <a:pt x="50" y="10"/>
                  <a:pt x="55" y="7"/>
                  <a:pt x="57" y="6"/>
                </a:cubicBezTo>
                <a:cubicBezTo>
                  <a:pt x="58" y="5"/>
                  <a:pt x="58" y="5"/>
                  <a:pt x="58" y="5"/>
                </a:cubicBezTo>
                <a:cubicBezTo>
                  <a:pt x="59" y="5"/>
                  <a:pt x="60" y="5"/>
                  <a:pt x="61" y="5"/>
                </a:cubicBezTo>
                <a:cubicBezTo>
                  <a:pt x="61" y="5"/>
                  <a:pt x="62" y="6"/>
                  <a:pt x="62" y="7"/>
                </a:cubicBezTo>
                <a:lnTo>
                  <a:pt x="62" y="34"/>
                </a:lnTo>
                <a:close/>
                <a:moveTo>
                  <a:pt x="27" y="9"/>
                </a:moveTo>
                <a:cubicBezTo>
                  <a:pt x="23" y="10"/>
                  <a:pt x="18" y="12"/>
                  <a:pt x="14" y="14"/>
                </a:cubicBezTo>
                <a:cubicBezTo>
                  <a:pt x="14" y="21"/>
                  <a:pt x="14" y="21"/>
                  <a:pt x="14" y="21"/>
                </a:cubicBezTo>
                <a:cubicBezTo>
                  <a:pt x="18" y="18"/>
                  <a:pt x="23" y="17"/>
                  <a:pt x="27" y="16"/>
                </a:cubicBezTo>
                <a:lnTo>
                  <a:pt x="27" y="9"/>
                </a:lnTo>
                <a:close/>
                <a:moveTo>
                  <a:pt x="27" y="24"/>
                </a:moveTo>
                <a:cubicBezTo>
                  <a:pt x="23" y="25"/>
                  <a:pt x="18" y="27"/>
                  <a:pt x="14" y="29"/>
                </a:cubicBezTo>
                <a:cubicBezTo>
                  <a:pt x="14" y="35"/>
                  <a:pt x="14" y="35"/>
                  <a:pt x="14" y="35"/>
                </a:cubicBezTo>
                <a:cubicBezTo>
                  <a:pt x="18" y="33"/>
                  <a:pt x="23" y="32"/>
                  <a:pt x="27" y="31"/>
                </a:cubicBezTo>
                <a:lnTo>
                  <a:pt x="27" y="24"/>
                </a:lnTo>
                <a:close/>
                <a:moveTo>
                  <a:pt x="57" y="26"/>
                </a:moveTo>
                <a:cubicBezTo>
                  <a:pt x="54" y="28"/>
                  <a:pt x="48" y="30"/>
                  <a:pt x="43" y="29"/>
                </a:cubicBezTo>
                <a:cubicBezTo>
                  <a:pt x="43" y="21"/>
                  <a:pt x="43" y="21"/>
                  <a:pt x="43" y="21"/>
                </a:cubicBezTo>
                <a:cubicBezTo>
                  <a:pt x="43" y="21"/>
                  <a:pt x="43" y="21"/>
                  <a:pt x="42" y="20"/>
                </a:cubicBezTo>
                <a:cubicBezTo>
                  <a:pt x="38" y="18"/>
                  <a:pt x="35" y="16"/>
                  <a:pt x="29" y="16"/>
                </a:cubicBezTo>
                <a:cubicBezTo>
                  <a:pt x="29" y="16"/>
                  <a:pt x="28" y="16"/>
                  <a:pt x="27" y="16"/>
                </a:cubicBezTo>
                <a:cubicBezTo>
                  <a:pt x="27" y="24"/>
                  <a:pt x="27" y="24"/>
                  <a:pt x="27" y="24"/>
                </a:cubicBezTo>
                <a:cubicBezTo>
                  <a:pt x="28" y="24"/>
                  <a:pt x="28" y="24"/>
                  <a:pt x="28" y="24"/>
                </a:cubicBezTo>
                <a:cubicBezTo>
                  <a:pt x="34" y="24"/>
                  <a:pt x="38" y="26"/>
                  <a:pt x="42" y="28"/>
                </a:cubicBezTo>
                <a:cubicBezTo>
                  <a:pt x="43" y="29"/>
                  <a:pt x="43" y="29"/>
                  <a:pt x="43" y="29"/>
                </a:cubicBezTo>
                <a:cubicBezTo>
                  <a:pt x="43" y="36"/>
                  <a:pt x="43" y="36"/>
                  <a:pt x="43" y="36"/>
                </a:cubicBezTo>
                <a:cubicBezTo>
                  <a:pt x="44" y="36"/>
                  <a:pt x="45" y="36"/>
                  <a:pt x="47" y="36"/>
                </a:cubicBezTo>
                <a:cubicBezTo>
                  <a:pt x="51" y="36"/>
                  <a:pt x="55" y="34"/>
                  <a:pt x="57" y="33"/>
                </a:cubicBezTo>
                <a:lnTo>
                  <a:pt x="57" y="26"/>
                </a:lnTo>
                <a:close/>
                <a:moveTo>
                  <a:pt x="57" y="11"/>
                </a:moveTo>
                <a:cubicBezTo>
                  <a:pt x="54" y="12"/>
                  <a:pt x="50" y="14"/>
                  <a:pt x="46" y="14"/>
                </a:cubicBezTo>
                <a:cubicBezTo>
                  <a:pt x="45" y="14"/>
                  <a:pt x="44" y="14"/>
                  <a:pt x="43" y="14"/>
                </a:cubicBezTo>
                <a:cubicBezTo>
                  <a:pt x="43" y="21"/>
                  <a:pt x="43" y="21"/>
                  <a:pt x="43" y="21"/>
                </a:cubicBezTo>
                <a:cubicBezTo>
                  <a:pt x="48" y="22"/>
                  <a:pt x="54" y="19"/>
                  <a:pt x="57" y="18"/>
                </a:cubicBezTo>
                <a:lnTo>
                  <a:pt x="57" y="11"/>
                </a:lnTo>
                <a:close/>
              </a:path>
            </a:pathLst>
          </a:custGeom>
          <a:solidFill>
            <a:schemeClr val="accent4"/>
          </a:solidFill>
          <a:ln>
            <a:noFill/>
          </a:ln>
        </p:spPr>
        <p:txBody>
          <a:bodyPr lIns="243797" tIns="121899" rIns="243797" bIns="121899"/>
          <a:lstStyle/>
          <a:p>
            <a:endParaRPr lang="en-GB" dirty="0"/>
          </a:p>
        </p:txBody>
      </p:sp>
      <p:sp>
        <p:nvSpPr>
          <p:cNvPr id="35" name="Ellipse 34">
            <a:extLst>
              <a:ext uri="{FF2B5EF4-FFF2-40B4-BE49-F238E27FC236}">
                <a16:creationId xmlns:a16="http://schemas.microsoft.com/office/drawing/2014/main" xmlns="" id="{34270467-4051-4070-8495-DF626DF4A137}"/>
              </a:ext>
            </a:extLst>
          </p:cNvPr>
          <p:cNvSpPr/>
          <p:nvPr/>
        </p:nvSpPr>
        <p:spPr>
          <a:xfrm>
            <a:off x="10397398" y="3065198"/>
            <a:ext cx="876637" cy="837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336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61638" y="503476"/>
            <a:ext cx="8977762" cy="813433"/>
          </a:xfrm>
        </p:spPr>
        <p:txBody>
          <a:bodyPr>
            <a:normAutofit fontScale="92500"/>
          </a:bodyPr>
          <a:lstStyle/>
          <a:p>
            <a:r>
              <a:rPr lang="en-GB" dirty="0"/>
              <a:t>Aprender de la gestión de tareas en la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142491"/>
            <a:ext cx="2222951" cy="219064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latin typeface="+mj-lt"/>
                <a:sym typeface="Wingdings" panose="05000000000000000000" pitchFamily="2" charset="2"/>
              </a:rPr>
              <a:t>Hay cinco errores comunes en la forma en que se suele ejecutar la gestión de tareas:</a:t>
            </a:r>
            <a:endParaRPr lang="en-GB" sz="2200" dirty="0">
              <a:latin typeface="+mj-lt"/>
            </a:endParaRPr>
          </a:p>
          <a:p>
            <a:pPr algn="l">
              <a:lnSpc>
                <a:spcPct val="100000"/>
              </a:lnSpc>
              <a:spcBef>
                <a:spcPts val="600"/>
              </a:spcBef>
            </a:pPr>
            <a:endParaRPr lang="en-GB" sz="2200" b="1" dirty="0">
              <a:latin typeface="+mj-lt"/>
            </a:endParaRPr>
          </a:p>
        </p:txBody>
      </p:sp>
      <p:sp>
        <p:nvSpPr>
          <p:cNvPr id="12" name="TextBox 10">
            <a:extLst>
              <a:ext uri="{FF2B5EF4-FFF2-40B4-BE49-F238E27FC236}">
                <a16:creationId xmlns:a16="http://schemas.microsoft.com/office/drawing/2014/main" xmlns="" id="{BBCC6EF9-7445-481A-8F53-008236026B2B}"/>
              </a:ext>
            </a:extLst>
          </p:cNvPr>
          <p:cNvSpPr txBox="1"/>
          <p:nvPr/>
        </p:nvSpPr>
        <p:spPr>
          <a:xfrm>
            <a:off x="3753396" y="5607747"/>
            <a:ext cx="317716" cy="756233"/>
          </a:xfrm>
          <a:prstGeom prst="rect">
            <a:avLst/>
          </a:prstGeom>
          <a:noFill/>
        </p:spPr>
        <p:txBody>
          <a:bodyPr wrap="non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grpSp>
        <p:nvGrpSpPr>
          <p:cNvPr id="13" name="Group 138">
            <a:extLst>
              <a:ext uri="{FF2B5EF4-FFF2-40B4-BE49-F238E27FC236}">
                <a16:creationId xmlns:a16="http://schemas.microsoft.com/office/drawing/2014/main" xmlns="" id="{1D90F5BD-F747-4488-8474-89756899D15A}"/>
              </a:ext>
            </a:extLst>
          </p:cNvPr>
          <p:cNvGrpSpPr/>
          <p:nvPr/>
        </p:nvGrpSpPr>
        <p:grpSpPr>
          <a:xfrm>
            <a:off x="3044172" y="1929587"/>
            <a:ext cx="2994076" cy="3860171"/>
            <a:chOff x="8704441" y="2571694"/>
            <a:chExt cx="7028256" cy="10385705"/>
          </a:xfrm>
        </p:grpSpPr>
        <p:sp>
          <p:nvSpPr>
            <p:cNvPr id="14" name="Shape 34173">
              <a:extLst>
                <a:ext uri="{FF2B5EF4-FFF2-40B4-BE49-F238E27FC236}">
                  <a16:creationId xmlns:a16="http://schemas.microsoft.com/office/drawing/2014/main" xmlns="" id="{9642B620-7390-47DD-B61D-787D0344267A}"/>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34174">
              <a:extLst>
                <a:ext uri="{FF2B5EF4-FFF2-40B4-BE49-F238E27FC236}">
                  <a16:creationId xmlns:a16="http://schemas.microsoft.com/office/drawing/2014/main" xmlns="" id="{70840DA8-47AA-43C7-99CF-68A621019445}"/>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7" name="Shape 34175">
              <a:extLst>
                <a:ext uri="{FF2B5EF4-FFF2-40B4-BE49-F238E27FC236}">
                  <a16:creationId xmlns:a16="http://schemas.microsoft.com/office/drawing/2014/main" xmlns="" id="{0846E00C-6581-4C5B-AF6C-93BEF0277926}"/>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8" name="Shape 34176">
              <a:extLst>
                <a:ext uri="{FF2B5EF4-FFF2-40B4-BE49-F238E27FC236}">
                  <a16:creationId xmlns:a16="http://schemas.microsoft.com/office/drawing/2014/main" xmlns="" id="{2ECBC7F0-9494-47E5-9DB5-724A8F83743D}"/>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9" name="Shape 34177">
              <a:extLst>
                <a:ext uri="{FF2B5EF4-FFF2-40B4-BE49-F238E27FC236}">
                  <a16:creationId xmlns:a16="http://schemas.microsoft.com/office/drawing/2014/main" xmlns="" id="{9B0C9A64-6E9D-49B4-A852-40979F671458}"/>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0" name="Shape 34178">
              <a:extLst>
                <a:ext uri="{FF2B5EF4-FFF2-40B4-BE49-F238E27FC236}">
                  <a16:creationId xmlns:a16="http://schemas.microsoft.com/office/drawing/2014/main" xmlns="" id="{06B8CC10-8767-448A-BA8F-8DB0869740AA}"/>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1" name="Shape 34179">
              <a:extLst>
                <a:ext uri="{FF2B5EF4-FFF2-40B4-BE49-F238E27FC236}">
                  <a16:creationId xmlns:a16="http://schemas.microsoft.com/office/drawing/2014/main" xmlns="" id="{AA9FC13B-9948-4CFB-85DF-824A26F453F4}"/>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34180">
              <a:extLst>
                <a:ext uri="{FF2B5EF4-FFF2-40B4-BE49-F238E27FC236}">
                  <a16:creationId xmlns:a16="http://schemas.microsoft.com/office/drawing/2014/main" xmlns="" id="{11069254-67A6-474A-A84F-56582353AC8A}"/>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34181">
              <a:extLst>
                <a:ext uri="{FF2B5EF4-FFF2-40B4-BE49-F238E27FC236}">
                  <a16:creationId xmlns:a16="http://schemas.microsoft.com/office/drawing/2014/main" xmlns="" id="{ECB6A8E5-AA92-41B7-ADC0-3E51E2B4B686}"/>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4" name="Shape 34182">
              <a:extLst>
                <a:ext uri="{FF2B5EF4-FFF2-40B4-BE49-F238E27FC236}">
                  <a16:creationId xmlns:a16="http://schemas.microsoft.com/office/drawing/2014/main" xmlns="" id="{122ECE06-AE11-4A12-A47B-70FB31E73FD9}"/>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5" name="Shape 34183">
              <a:extLst>
                <a:ext uri="{FF2B5EF4-FFF2-40B4-BE49-F238E27FC236}">
                  <a16:creationId xmlns:a16="http://schemas.microsoft.com/office/drawing/2014/main" xmlns="" id="{02F7F2CA-8ED7-4F1A-9ED4-5DBD3EF729C5}"/>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34184">
              <a:extLst>
                <a:ext uri="{FF2B5EF4-FFF2-40B4-BE49-F238E27FC236}">
                  <a16:creationId xmlns:a16="http://schemas.microsoft.com/office/drawing/2014/main" xmlns="" id="{E46C825E-B52E-4507-9BF0-E60B1BF47461}"/>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34185">
              <a:extLst>
                <a:ext uri="{FF2B5EF4-FFF2-40B4-BE49-F238E27FC236}">
                  <a16:creationId xmlns:a16="http://schemas.microsoft.com/office/drawing/2014/main" xmlns="" id="{7649FA9D-4C93-47D3-BD22-1923FAF6C50D}"/>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34186">
              <a:extLst>
                <a:ext uri="{FF2B5EF4-FFF2-40B4-BE49-F238E27FC236}">
                  <a16:creationId xmlns:a16="http://schemas.microsoft.com/office/drawing/2014/main" xmlns="" id="{B9E89E04-1C72-47A3-B50A-64CC7E4F9051}"/>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34187">
              <a:extLst>
                <a:ext uri="{FF2B5EF4-FFF2-40B4-BE49-F238E27FC236}">
                  <a16:creationId xmlns:a16="http://schemas.microsoft.com/office/drawing/2014/main" xmlns="" id="{12A1301A-FC0A-48D3-AC20-1EB2B797C6DD}"/>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34188">
              <a:extLst>
                <a:ext uri="{FF2B5EF4-FFF2-40B4-BE49-F238E27FC236}">
                  <a16:creationId xmlns:a16="http://schemas.microsoft.com/office/drawing/2014/main" xmlns="" id="{1149FFB0-F92F-440F-B555-0F0C56017F53}"/>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34189">
              <a:extLst>
                <a:ext uri="{FF2B5EF4-FFF2-40B4-BE49-F238E27FC236}">
                  <a16:creationId xmlns:a16="http://schemas.microsoft.com/office/drawing/2014/main" xmlns="" id="{B0ED5F92-C7B9-446D-AB6A-75A2FBE7D1BF}"/>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34190">
              <a:extLst>
                <a:ext uri="{FF2B5EF4-FFF2-40B4-BE49-F238E27FC236}">
                  <a16:creationId xmlns:a16="http://schemas.microsoft.com/office/drawing/2014/main" xmlns="" id="{68ED09DC-0E8D-4331-BF9B-CB78EDFD42B2}"/>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34191">
              <a:extLst>
                <a:ext uri="{FF2B5EF4-FFF2-40B4-BE49-F238E27FC236}">
                  <a16:creationId xmlns:a16="http://schemas.microsoft.com/office/drawing/2014/main" xmlns="" id="{4ECC3053-7016-4BCC-913D-3E95D0431B13}"/>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34192">
              <a:extLst>
                <a:ext uri="{FF2B5EF4-FFF2-40B4-BE49-F238E27FC236}">
                  <a16:creationId xmlns:a16="http://schemas.microsoft.com/office/drawing/2014/main" xmlns="" id="{E80EC25B-A57A-4C11-87E6-FE8DBC420001}"/>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34193">
              <a:extLst>
                <a:ext uri="{FF2B5EF4-FFF2-40B4-BE49-F238E27FC236}">
                  <a16:creationId xmlns:a16="http://schemas.microsoft.com/office/drawing/2014/main" xmlns="" id="{4AC59DAA-DF38-49E5-A8D6-903DB013245F}"/>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1" name="Shape 34194">
              <a:extLst>
                <a:ext uri="{FF2B5EF4-FFF2-40B4-BE49-F238E27FC236}">
                  <a16:creationId xmlns:a16="http://schemas.microsoft.com/office/drawing/2014/main" xmlns="" id="{358F7EB2-3EEE-4CD8-B3D6-30374ACE4358}"/>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2" name="Shape 34195">
              <a:extLst>
                <a:ext uri="{FF2B5EF4-FFF2-40B4-BE49-F238E27FC236}">
                  <a16:creationId xmlns:a16="http://schemas.microsoft.com/office/drawing/2014/main" xmlns="" id="{259D29E7-78A7-4049-9AC5-40E7C6BD5038}"/>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3" name="Shape 34196">
              <a:extLst>
                <a:ext uri="{FF2B5EF4-FFF2-40B4-BE49-F238E27FC236}">
                  <a16:creationId xmlns:a16="http://schemas.microsoft.com/office/drawing/2014/main" xmlns="" id="{358A54A8-2E4F-41D0-8C29-D0FD79A5CFBE}"/>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4" name="Shape 34197">
              <a:extLst>
                <a:ext uri="{FF2B5EF4-FFF2-40B4-BE49-F238E27FC236}">
                  <a16:creationId xmlns:a16="http://schemas.microsoft.com/office/drawing/2014/main" xmlns="" id="{EE1AA2C1-8E1B-45EF-BC44-B3CAA4460E28}"/>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34198">
              <a:extLst>
                <a:ext uri="{FF2B5EF4-FFF2-40B4-BE49-F238E27FC236}">
                  <a16:creationId xmlns:a16="http://schemas.microsoft.com/office/drawing/2014/main" xmlns="" id="{78D0D440-747F-482B-9C51-8DFF90B7CDEC}"/>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6" name="Shape 34199">
              <a:extLst>
                <a:ext uri="{FF2B5EF4-FFF2-40B4-BE49-F238E27FC236}">
                  <a16:creationId xmlns:a16="http://schemas.microsoft.com/office/drawing/2014/main" xmlns="" id="{2897DC20-4EC4-45E4-80E7-81FCE5187EBB}"/>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7" name="Shape 34200">
              <a:extLst>
                <a:ext uri="{FF2B5EF4-FFF2-40B4-BE49-F238E27FC236}">
                  <a16:creationId xmlns:a16="http://schemas.microsoft.com/office/drawing/2014/main" xmlns="" id="{7418AAC8-DF00-4BF7-A00C-ECCF6291DCB7}"/>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8" name="Shape 34201">
              <a:extLst>
                <a:ext uri="{FF2B5EF4-FFF2-40B4-BE49-F238E27FC236}">
                  <a16:creationId xmlns:a16="http://schemas.microsoft.com/office/drawing/2014/main" xmlns="" id="{F0473AF5-038B-42A4-BC7C-169EC4E9B713}"/>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9" name="Shape 34202">
              <a:extLst>
                <a:ext uri="{FF2B5EF4-FFF2-40B4-BE49-F238E27FC236}">
                  <a16:creationId xmlns:a16="http://schemas.microsoft.com/office/drawing/2014/main" xmlns="" id="{CF307892-A83B-48F3-A89F-02D4C5D8FDA7}"/>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34203">
              <a:extLst>
                <a:ext uri="{FF2B5EF4-FFF2-40B4-BE49-F238E27FC236}">
                  <a16:creationId xmlns:a16="http://schemas.microsoft.com/office/drawing/2014/main" xmlns="" id="{D43967C4-630B-44A9-BFA8-D6705AE10B72}"/>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204">
              <a:extLst>
                <a:ext uri="{FF2B5EF4-FFF2-40B4-BE49-F238E27FC236}">
                  <a16:creationId xmlns:a16="http://schemas.microsoft.com/office/drawing/2014/main" xmlns="" id="{9B4C0168-2D07-4233-A8A8-98131AC94928}"/>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34205">
              <a:extLst>
                <a:ext uri="{FF2B5EF4-FFF2-40B4-BE49-F238E27FC236}">
                  <a16:creationId xmlns:a16="http://schemas.microsoft.com/office/drawing/2014/main" xmlns="" id="{E5DA5CD2-836D-401E-802C-E6E2A4AB7ADA}"/>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206">
              <a:extLst>
                <a:ext uri="{FF2B5EF4-FFF2-40B4-BE49-F238E27FC236}">
                  <a16:creationId xmlns:a16="http://schemas.microsoft.com/office/drawing/2014/main" xmlns="" id="{B0CFACEF-7528-488E-BFDC-97D81C8A6849}"/>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34207">
              <a:extLst>
                <a:ext uri="{FF2B5EF4-FFF2-40B4-BE49-F238E27FC236}">
                  <a16:creationId xmlns:a16="http://schemas.microsoft.com/office/drawing/2014/main" xmlns="" id="{FB9F01C1-1774-4436-A4DE-0BCA6A15A21B}"/>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34208">
              <a:extLst>
                <a:ext uri="{FF2B5EF4-FFF2-40B4-BE49-F238E27FC236}">
                  <a16:creationId xmlns:a16="http://schemas.microsoft.com/office/drawing/2014/main" xmlns="" id="{4E538418-07A1-487E-A672-D434DEB68A30}"/>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34209">
              <a:extLst>
                <a:ext uri="{FF2B5EF4-FFF2-40B4-BE49-F238E27FC236}">
                  <a16:creationId xmlns:a16="http://schemas.microsoft.com/office/drawing/2014/main" xmlns="" id="{78E5B88A-A67A-418A-B378-78FBD2CE577E}"/>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210">
              <a:extLst>
                <a:ext uri="{FF2B5EF4-FFF2-40B4-BE49-F238E27FC236}">
                  <a16:creationId xmlns:a16="http://schemas.microsoft.com/office/drawing/2014/main" xmlns="" id="{3624B19E-4A3E-412B-B43A-2E785A544158}"/>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34211">
              <a:extLst>
                <a:ext uri="{FF2B5EF4-FFF2-40B4-BE49-F238E27FC236}">
                  <a16:creationId xmlns:a16="http://schemas.microsoft.com/office/drawing/2014/main" xmlns="" id="{64EBB6A9-A0DA-4E02-9CBF-A09158BC8B5E}"/>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34212">
              <a:extLst>
                <a:ext uri="{FF2B5EF4-FFF2-40B4-BE49-F238E27FC236}">
                  <a16:creationId xmlns:a16="http://schemas.microsoft.com/office/drawing/2014/main" xmlns="" id="{34E654D4-BA86-4AF2-8C68-82244BEFB203}"/>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0" name="Shape 34213">
              <a:extLst>
                <a:ext uri="{FF2B5EF4-FFF2-40B4-BE49-F238E27FC236}">
                  <a16:creationId xmlns:a16="http://schemas.microsoft.com/office/drawing/2014/main" xmlns="" id="{0A73C994-546A-4A00-914B-53A915419382}"/>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34214">
              <a:extLst>
                <a:ext uri="{FF2B5EF4-FFF2-40B4-BE49-F238E27FC236}">
                  <a16:creationId xmlns:a16="http://schemas.microsoft.com/office/drawing/2014/main" xmlns="" id="{6B246C76-0BFB-4128-A7A2-81C14F30AAC4}"/>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34215">
              <a:extLst>
                <a:ext uri="{FF2B5EF4-FFF2-40B4-BE49-F238E27FC236}">
                  <a16:creationId xmlns:a16="http://schemas.microsoft.com/office/drawing/2014/main" xmlns="" id="{27B5398E-8F1A-424E-A895-78751EA2F323}"/>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63" name="Shape 34216">
              <a:extLst>
                <a:ext uri="{FF2B5EF4-FFF2-40B4-BE49-F238E27FC236}">
                  <a16:creationId xmlns:a16="http://schemas.microsoft.com/office/drawing/2014/main" xmlns="" id="{7B47E5C2-849B-46D8-A6DE-E4F1C5A17C2D}"/>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64" name="Shape 34217">
              <a:extLst>
                <a:ext uri="{FF2B5EF4-FFF2-40B4-BE49-F238E27FC236}">
                  <a16:creationId xmlns:a16="http://schemas.microsoft.com/office/drawing/2014/main" xmlns="" id="{99521183-0B0F-4A4D-9AC0-C4C3740178D8}"/>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5" name="Shape 34218">
              <a:extLst>
                <a:ext uri="{FF2B5EF4-FFF2-40B4-BE49-F238E27FC236}">
                  <a16:creationId xmlns:a16="http://schemas.microsoft.com/office/drawing/2014/main" xmlns="" id="{85DFAE8B-76BE-4A2A-8FEA-AB64210DAB8A}"/>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6" name="Shape 34219">
              <a:extLst>
                <a:ext uri="{FF2B5EF4-FFF2-40B4-BE49-F238E27FC236}">
                  <a16:creationId xmlns:a16="http://schemas.microsoft.com/office/drawing/2014/main" xmlns="" id="{9B638064-1B05-4184-BB03-12606F035630}"/>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34220">
              <a:extLst>
                <a:ext uri="{FF2B5EF4-FFF2-40B4-BE49-F238E27FC236}">
                  <a16:creationId xmlns:a16="http://schemas.microsoft.com/office/drawing/2014/main" xmlns="" id="{1A2922C8-4E28-425D-8558-7EF1AA9AEF21}"/>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8" name="Shape 34221">
              <a:extLst>
                <a:ext uri="{FF2B5EF4-FFF2-40B4-BE49-F238E27FC236}">
                  <a16:creationId xmlns:a16="http://schemas.microsoft.com/office/drawing/2014/main" xmlns="" id="{64561C0D-684A-44ED-AEC8-BB968EA71B2D}"/>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9" name="Shape 34222">
              <a:extLst>
                <a:ext uri="{FF2B5EF4-FFF2-40B4-BE49-F238E27FC236}">
                  <a16:creationId xmlns:a16="http://schemas.microsoft.com/office/drawing/2014/main" xmlns="" id="{9C49DAF9-2982-4A17-9671-61AD3DD09A57}"/>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70" name="Shape 34223">
              <a:extLst>
                <a:ext uri="{FF2B5EF4-FFF2-40B4-BE49-F238E27FC236}">
                  <a16:creationId xmlns:a16="http://schemas.microsoft.com/office/drawing/2014/main" xmlns="" id="{88078019-856B-4631-8991-BE4E07FB4945}"/>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224">
              <a:extLst>
                <a:ext uri="{FF2B5EF4-FFF2-40B4-BE49-F238E27FC236}">
                  <a16:creationId xmlns:a16="http://schemas.microsoft.com/office/drawing/2014/main" xmlns="" id="{010D9E70-549A-4C95-B0B9-56AC0033B585}"/>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34225">
              <a:extLst>
                <a:ext uri="{FF2B5EF4-FFF2-40B4-BE49-F238E27FC236}">
                  <a16:creationId xmlns:a16="http://schemas.microsoft.com/office/drawing/2014/main" xmlns="" id="{775DBFF1-C290-45E9-BBFC-F16599B2015E}"/>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34226">
              <a:extLst>
                <a:ext uri="{FF2B5EF4-FFF2-40B4-BE49-F238E27FC236}">
                  <a16:creationId xmlns:a16="http://schemas.microsoft.com/office/drawing/2014/main" xmlns="" id="{2EBDB4B6-ED98-4A50-845C-F532182CE9C6}"/>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34227">
              <a:extLst>
                <a:ext uri="{FF2B5EF4-FFF2-40B4-BE49-F238E27FC236}">
                  <a16:creationId xmlns:a16="http://schemas.microsoft.com/office/drawing/2014/main" xmlns="" id="{62CD8CE1-BFBF-4664-A303-D00845D9B2A2}"/>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75" name="Shape 34228">
              <a:extLst>
                <a:ext uri="{FF2B5EF4-FFF2-40B4-BE49-F238E27FC236}">
                  <a16:creationId xmlns:a16="http://schemas.microsoft.com/office/drawing/2014/main" xmlns="" id="{FB44C638-5210-46DD-A5BA-D7D10F466A4F}"/>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34229">
              <a:extLst>
                <a:ext uri="{FF2B5EF4-FFF2-40B4-BE49-F238E27FC236}">
                  <a16:creationId xmlns:a16="http://schemas.microsoft.com/office/drawing/2014/main" xmlns="" id="{A5AE574F-09B7-456A-9D85-D2708FFCCC57}"/>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34230">
              <a:extLst>
                <a:ext uri="{FF2B5EF4-FFF2-40B4-BE49-F238E27FC236}">
                  <a16:creationId xmlns:a16="http://schemas.microsoft.com/office/drawing/2014/main" xmlns="" id="{DBB727D4-C6FC-4C59-8EFE-26AF52112D0C}"/>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31">
              <a:extLst>
                <a:ext uri="{FF2B5EF4-FFF2-40B4-BE49-F238E27FC236}">
                  <a16:creationId xmlns:a16="http://schemas.microsoft.com/office/drawing/2014/main" xmlns="" id="{D4AC2323-C4B8-4B8E-BE82-973A21916247}"/>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32">
              <a:extLst>
                <a:ext uri="{FF2B5EF4-FFF2-40B4-BE49-F238E27FC236}">
                  <a16:creationId xmlns:a16="http://schemas.microsoft.com/office/drawing/2014/main" xmlns="" id="{C4CF1790-3CFF-4974-9976-2B2ADFC2CC42}"/>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33">
              <a:extLst>
                <a:ext uri="{FF2B5EF4-FFF2-40B4-BE49-F238E27FC236}">
                  <a16:creationId xmlns:a16="http://schemas.microsoft.com/office/drawing/2014/main" xmlns="" id="{54E4DBA8-24CF-40F8-8D1E-F966F569ADDB}"/>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34234">
              <a:extLst>
                <a:ext uri="{FF2B5EF4-FFF2-40B4-BE49-F238E27FC236}">
                  <a16:creationId xmlns:a16="http://schemas.microsoft.com/office/drawing/2014/main" xmlns="" id="{FF4FB81F-078D-43BC-A44D-E785668DE194}"/>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34235">
              <a:extLst>
                <a:ext uri="{FF2B5EF4-FFF2-40B4-BE49-F238E27FC236}">
                  <a16:creationId xmlns:a16="http://schemas.microsoft.com/office/drawing/2014/main" xmlns="" id="{4DC3933C-6C6B-4108-A796-4E5040A972CF}"/>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34236">
              <a:extLst>
                <a:ext uri="{FF2B5EF4-FFF2-40B4-BE49-F238E27FC236}">
                  <a16:creationId xmlns:a16="http://schemas.microsoft.com/office/drawing/2014/main" xmlns="" id="{3235EBB5-7AAE-48D8-A114-E87DF2A26470}"/>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34237">
              <a:extLst>
                <a:ext uri="{FF2B5EF4-FFF2-40B4-BE49-F238E27FC236}">
                  <a16:creationId xmlns:a16="http://schemas.microsoft.com/office/drawing/2014/main" xmlns="" id="{27C3E58C-A485-42BE-9A31-C1B45A5B6D17}"/>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34238">
              <a:extLst>
                <a:ext uri="{FF2B5EF4-FFF2-40B4-BE49-F238E27FC236}">
                  <a16:creationId xmlns:a16="http://schemas.microsoft.com/office/drawing/2014/main" xmlns="" id="{D978DF80-0E1D-4DEE-BC91-234D4E5FD0AE}"/>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34239">
              <a:extLst>
                <a:ext uri="{FF2B5EF4-FFF2-40B4-BE49-F238E27FC236}">
                  <a16:creationId xmlns:a16="http://schemas.microsoft.com/office/drawing/2014/main" xmlns="" id="{4490EC57-EA75-4060-9A01-7A7C7FBCAE91}"/>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34240">
              <a:extLst>
                <a:ext uri="{FF2B5EF4-FFF2-40B4-BE49-F238E27FC236}">
                  <a16:creationId xmlns:a16="http://schemas.microsoft.com/office/drawing/2014/main" xmlns="" id="{9DC20FCC-F862-4D00-AEFA-0913CF555F71}"/>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34241">
              <a:extLst>
                <a:ext uri="{FF2B5EF4-FFF2-40B4-BE49-F238E27FC236}">
                  <a16:creationId xmlns:a16="http://schemas.microsoft.com/office/drawing/2014/main" xmlns="" id="{127F6D66-7549-4ECE-854B-6EA720BF2A3E}"/>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34242">
              <a:extLst>
                <a:ext uri="{FF2B5EF4-FFF2-40B4-BE49-F238E27FC236}">
                  <a16:creationId xmlns:a16="http://schemas.microsoft.com/office/drawing/2014/main" xmlns="" id="{FDA324B0-1AD7-4497-997C-D67D01239816}"/>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34243">
              <a:extLst>
                <a:ext uri="{FF2B5EF4-FFF2-40B4-BE49-F238E27FC236}">
                  <a16:creationId xmlns:a16="http://schemas.microsoft.com/office/drawing/2014/main" xmlns="" id="{0DD9BDB9-2B03-48B5-8EF7-832BB00F2E9C}"/>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1" name="Shape 34244">
              <a:extLst>
                <a:ext uri="{FF2B5EF4-FFF2-40B4-BE49-F238E27FC236}">
                  <a16:creationId xmlns:a16="http://schemas.microsoft.com/office/drawing/2014/main" xmlns="" id="{A61E7B67-584B-4A2D-81E1-31885464A761}"/>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34245">
              <a:extLst>
                <a:ext uri="{FF2B5EF4-FFF2-40B4-BE49-F238E27FC236}">
                  <a16:creationId xmlns:a16="http://schemas.microsoft.com/office/drawing/2014/main" xmlns="" id="{A3BA6BD5-DA1F-41AC-9799-E186BC1BD3FA}"/>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34246">
              <a:extLst>
                <a:ext uri="{FF2B5EF4-FFF2-40B4-BE49-F238E27FC236}">
                  <a16:creationId xmlns:a16="http://schemas.microsoft.com/office/drawing/2014/main" xmlns="" id="{943B073B-CF78-47C7-8177-B604F17F1B01}"/>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34247">
              <a:extLst>
                <a:ext uri="{FF2B5EF4-FFF2-40B4-BE49-F238E27FC236}">
                  <a16:creationId xmlns:a16="http://schemas.microsoft.com/office/drawing/2014/main" xmlns="" id="{0B2EFFA9-2EA3-466B-B846-8BE57490F876}"/>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5" name="Shape 34248">
              <a:extLst>
                <a:ext uri="{FF2B5EF4-FFF2-40B4-BE49-F238E27FC236}">
                  <a16:creationId xmlns:a16="http://schemas.microsoft.com/office/drawing/2014/main" xmlns="" id="{9BA16AC0-C8B5-4D11-9D61-26275AE15410}"/>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34249">
              <a:extLst>
                <a:ext uri="{FF2B5EF4-FFF2-40B4-BE49-F238E27FC236}">
                  <a16:creationId xmlns:a16="http://schemas.microsoft.com/office/drawing/2014/main" xmlns="" id="{7D01EEEC-9B58-49FD-BD20-666F7056297E}"/>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34250">
              <a:extLst>
                <a:ext uri="{FF2B5EF4-FFF2-40B4-BE49-F238E27FC236}">
                  <a16:creationId xmlns:a16="http://schemas.microsoft.com/office/drawing/2014/main" xmlns="" id="{8DFF47AA-403F-49CA-8BAF-D1936C379BC9}"/>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34251">
              <a:extLst>
                <a:ext uri="{FF2B5EF4-FFF2-40B4-BE49-F238E27FC236}">
                  <a16:creationId xmlns:a16="http://schemas.microsoft.com/office/drawing/2014/main" xmlns="" id="{1D69E9D1-EE27-4623-9553-502CA96B973E}"/>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52">
              <a:extLst>
                <a:ext uri="{FF2B5EF4-FFF2-40B4-BE49-F238E27FC236}">
                  <a16:creationId xmlns:a16="http://schemas.microsoft.com/office/drawing/2014/main" xmlns="" id="{503C5D0B-EAFD-4574-9E5B-6E6961DF0B81}"/>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00" name="Shape 34253">
              <a:extLst>
                <a:ext uri="{FF2B5EF4-FFF2-40B4-BE49-F238E27FC236}">
                  <a16:creationId xmlns:a16="http://schemas.microsoft.com/office/drawing/2014/main" xmlns="" id="{6BD9D872-C1E2-497D-B5FA-F73488E65123}"/>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54">
              <a:extLst>
                <a:ext uri="{FF2B5EF4-FFF2-40B4-BE49-F238E27FC236}">
                  <a16:creationId xmlns:a16="http://schemas.microsoft.com/office/drawing/2014/main" xmlns="" id="{148CA4DB-A798-44AB-A777-1DF8373EF961}"/>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55">
              <a:extLst>
                <a:ext uri="{FF2B5EF4-FFF2-40B4-BE49-F238E27FC236}">
                  <a16:creationId xmlns:a16="http://schemas.microsoft.com/office/drawing/2014/main" xmlns="" id="{2846FB29-18F5-41B4-A6BB-EB42E8A6FDAC}"/>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34256">
              <a:extLst>
                <a:ext uri="{FF2B5EF4-FFF2-40B4-BE49-F238E27FC236}">
                  <a16:creationId xmlns:a16="http://schemas.microsoft.com/office/drawing/2014/main" xmlns="" id="{ED769ECF-CDCE-4F80-ABDE-87159968A5D0}"/>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57">
              <a:extLst>
                <a:ext uri="{FF2B5EF4-FFF2-40B4-BE49-F238E27FC236}">
                  <a16:creationId xmlns:a16="http://schemas.microsoft.com/office/drawing/2014/main" xmlns="" id="{BD27900D-25EB-4209-A161-5C222A216BA6}"/>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34258">
              <a:extLst>
                <a:ext uri="{FF2B5EF4-FFF2-40B4-BE49-F238E27FC236}">
                  <a16:creationId xmlns:a16="http://schemas.microsoft.com/office/drawing/2014/main" xmlns="" id="{691C1683-ECFA-4B54-9B4D-A0D8BB06C780}"/>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34259">
              <a:extLst>
                <a:ext uri="{FF2B5EF4-FFF2-40B4-BE49-F238E27FC236}">
                  <a16:creationId xmlns:a16="http://schemas.microsoft.com/office/drawing/2014/main" xmlns="" id="{BC6A7A9D-84CE-463B-B482-5B9443AC9A9D}"/>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60">
              <a:extLst>
                <a:ext uri="{FF2B5EF4-FFF2-40B4-BE49-F238E27FC236}">
                  <a16:creationId xmlns:a16="http://schemas.microsoft.com/office/drawing/2014/main" xmlns="" id="{1E576DAF-3BA5-44D5-97DA-01521F521545}"/>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61">
              <a:extLst>
                <a:ext uri="{FF2B5EF4-FFF2-40B4-BE49-F238E27FC236}">
                  <a16:creationId xmlns:a16="http://schemas.microsoft.com/office/drawing/2014/main" xmlns="" id="{0A470D7C-960B-499D-8E76-EF36C01475CC}"/>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34262">
              <a:extLst>
                <a:ext uri="{FF2B5EF4-FFF2-40B4-BE49-F238E27FC236}">
                  <a16:creationId xmlns:a16="http://schemas.microsoft.com/office/drawing/2014/main" xmlns="" id="{F040F0D4-C491-4A4C-93AE-705E608DCDBA}"/>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34263">
              <a:extLst>
                <a:ext uri="{FF2B5EF4-FFF2-40B4-BE49-F238E27FC236}">
                  <a16:creationId xmlns:a16="http://schemas.microsoft.com/office/drawing/2014/main" xmlns="" id="{6FA1A31D-25CB-4B29-8C01-45DB851980C8}"/>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64">
              <a:extLst>
                <a:ext uri="{FF2B5EF4-FFF2-40B4-BE49-F238E27FC236}">
                  <a16:creationId xmlns:a16="http://schemas.microsoft.com/office/drawing/2014/main" xmlns="" id="{1FE0A415-3DEB-493F-9FA2-A43B3EABFCF3}"/>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34265">
              <a:extLst>
                <a:ext uri="{FF2B5EF4-FFF2-40B4-BE49-F238E27FC236}">
                  <a16:creationId xmlns:a16="http://schemas.microsoft.com/office/drawing/2014/main" xmlns="" id="{975837CF-ED62-424D-818B-2205C85054F2}"/>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13" name="Circle">
            <a:extLst>
              <a:ext uri="{FF2B5EF4-FFF2-40B4-BE49-F238E27FC236}">
                <a16:creationId xmlns:a16="http://schemas.microsoft.com/office/drawing/2014/main" xmlns="" id="{37660198-79D8-4DBE-9D72-924665D39D39}"/>
              </a:ext>
            </a:extLst>
          </p:cNvPr>
          <p:cNvSpPr/>
          <p:nvPr/>
        </p:nvSpPr>
        <p:spPr>
          <a:xfrm flipV="1">
            <a:off x="6660527" y="2766886"/>
            <a:ext cx="129333" cy="129333"/>
          </a:xfrm>
          <a:prstGeom prst="diamond">
            <a:avLst/>
          </a:prstGeom>
          <a:solidFill>
            <a:schemeClr val="tx1"/>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15" name="TextBox 148">
            <a:extLst>
              <a:ext uri="{FF2B5EF4-FFF2-40B4-BE49-F238E27FC236}">
                <a16:creationId xmlns:a16="http://schemas.microsoft.com/office/drawing/2014/main" xmlns="" id="{A93EE695-8723-485F-A395-5BEF5F341720}"/>
              </a:ext>
            </a:extLst>
          </p:cNvPr>
          <p:cNvSpPr txBox="1"/>
          <p:nvPr/>
        </p:nvSpPr>
        <p:spPr>
          <a:xfrm>
            <a:off x="6910382" y="2630727"/>
            <a:ext cx="4986365" cy="400110"/>
          </a:xfrm>
          <a:prstGeom prst="rect">
            <a:avLst/>
          </a:prstGeom>
          <a:noFill/>
        </p:spPr>
        <p:txBody>
          <a:bodyPr wrap="none" rtlCol="0" anchor="ctr" anchorCtr="0">
            <a:spAutoFit/>
          </a:bodyPr>
          <a:lstStyle/>
          <a:p>
            <a:r>
              <a:rPr lang="en-GB" sz="2000" dirty="0">
                <a:solidFill>
                  <a:schemeClr val="tx2"/>
                </a:solidFill>
                <a:latin typeface="+mj-lt"/>
                <a:ea typeface="League Spartan" charset="0"/>
                <a:cs typeface="Poppins" pitchFamily="2" charset="77"/>
              </a:rPr>
              <a:t>Las actividades de </a:t>
            </a:r>
            <a:r>
              <a:rPr lang="en-GB" sz="2000" b="1" dirty="0">
                <a:solidFill>
                  <a:schemeClr val="tx2"/>
                </a:solidFill>
                <a:latin typeface="+mj-lt"/>
                <a:ea typeface="League Spartan" charset="0"/>
                <a:cs typeface="Poppins" pitchFamily="2" charset="77"/>
              </a:rPr>
              <a:t>Black Hole </a:t>
            </a:r>
            <a:r>
              <a:rPr lang="en-GB" sz="2000" dirty="0">
                <a:solidFill>
                  <a:schemeClr val="tx2"/>
                </a:solidFill>
                <a:latin typeface="+mj-lt"/>
                <a:ea typeface="League Spartan" charset="0"/>
                <a:cs typeface="Poppins" pitchFamily="2" charset="77"/>
              </a:rPr>
              <a:t>tienen lugar y están permitidas</a:t>
            </a: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6267898" y="2007580"/>
            <a:ext cx="5628849" cy="400110"/>
          </a:xfrm>
          <a:prstGeom prst="rect">
            <a:avLst/>
          </a:prstGeom>
          <a:noFill/>
        </p:spPr>
        <p:txBody>
          <a:bodyPr wrap="none" rtlCol="0" anchor="ctr" anchorCtr="0">
            <a:spAutoFit/>
          </a:bodyPr>
          <a:lstStyle/>
          <a:p>
            <a:r>
              <a:rPr lang="en-GB" sz="2000" b="1" dirty="0">
                <a:solidFill>
                  <a:schemeClr val="tx2"/>
                </a:solidFill>
                <a:latin typeface="+mj-lt"/>
                <a:ea typeface="League Spartan" charset="0"/>
                <a:cs typeface="Poppins" pitchFamily="2" charset="77"/>
              </a:rPr>
              <a:t>5 errores comunes cuando la empresa funciona "como siempre"</a:t>
            </a:r>
          </a:p>
        </p:txBody>
      </p:sp>
      <p:sp>
        <p:nvSpPr>
          <p:cNvPr id="126" name="Circle">
            <a:extLst>
              <a:ext uri="{FF2B5EF4-FFF2-40B4-BE49-F238E27FC236}">
                <a16:creationId xmlns:a16="http://schemas.microsoft.com/office/drawing/2014/main" xmlns="" id="{67C959B5-6699-4C69-A124-EE96E3C78173}"/>
              </a:ext>
            </a:extLst>
          </p:cNvPr>
          <p:cNvSpPr/>
          <p:nvPr/>
        </p:nvSpPr>
        <p:spPr>
          <a:xfrm flipV="1">
            <a:off x="6660527" y="3398980"/>
            <a:ext cx="129333" cy="129333"/>
          </a:xfrm>
          <a:prstGeom prst="diamond">
            <a:avLst/>
          </a:prstGeom>
          <a:solidFill>
            <a:schemeClr val="accent4"/>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7" name="TextBox 148">
            <a:extLst>
              <a:ext uri="{FF2B5EF4-FFF2-40B4-BE49-F238E27FC236}">
                <a16:creationId xmlns:a16="http://schemas.microsoft.com/office/drawing/2014/main" xmlns="" id="{42CC3528-E2DC-417A-A107-66D134D8541B}"/>
              </a:ext>
            </a:extLst>
          </p:cNvPr>
          <p:cNvSpPr txBox="1"/>
          <p:nvPr/>
        </p:nvSpPr>
        <p:spPr>
          <a:xfrm>
            <a:off x="6910382" y="3127078"/>
            <a:ext cx="4986365" cy="707886"/>
          </a:xfrm>
          <a:prstGeom prst="rect">
            <a:avLst/>
          </a:prstGeom>
          <a:noFill/>
        </p:spPr>
        <p:txBody>
          <a:bodyPr wrap="square" rtlCol="0" anchor="ctr" anchorCtr="0">
            <a:spAutoFit/>
          </a:bodyPr>
          <a:lstStyle/>
          <a:p>
            <a:r>
              <a:rPr lang="en-GB" sz="2000" dirty="0">
                <a:solidFill>
                  <a:schemeClr val="tx2"/>
                </a:solidFill>
                <a:latin typeface="+mj-lt"/>
                <a:ea typeface="League Spartan" charset="0"/>
                <a:cs typeface="Poppins" pitchFamily="2" charset="77"/>
              </a:rPr>
              <a:t>Se </a:t>
            </a:r>
            <a:r>
              <a:rPr lang="en-GB" sz="2000" dirty="0" err="1">
                <a:solidFill>
                  <a:schemeClr val="tx2"/>
                </a:solidFill>
                <a:latin typeface="+mj-lt"/>
                <a:ea typeface="League Spartan" charset="0"/>
                <a:cs typeface="Poppins" pitchFamily="2" charset="77"/>
              </a:rPr>
              <a:t>presta </a:t>
            </a:r>
            <a:r>
              <a:rPr lang="en-GB" sz="2000" dirty="0">
                <a:solidFill>
                  <a:schemeClr val="tx2"/>
                </a:solidFill>
                <a:latin typeface="+mj-lt"/>
                <a:ea typeface="League Spartan" charset="0"/>
                <a:cs typeface="Poppins" pitchFamily="2" charset="77"/>
              </a:rPr>
              <a:t>muy poca atención a las actividades de </a:t>
            </a:r>
            <a:r>
              <a:rPr lang="en-GB" sz="2000" b="1" dirty="0">
                <a:solidFill>
                  <a:schemeClr val="accent4"/>
                </a:solidFill>
                <a:latin typeface="+mj-lt"/>
                <a:ea typeface="League Spartan" charset="0"/>
                <a:cs typeface="Poppins" pitchFamily="2" charset="77"/>
              </a:rPr>
              <a:t>Bandera Amarilla</a:t>
            </a:r>
          </a:p>
        </p:txBody>
      </p:sp>
      <p:sp>
        <p:nvSpPr>
          <p:cNvPr id="128" name="Circle">
            <a:extLst>
              <a:ext uri="{FF2B5EF4-FFF2-40B4-BE49-F238E27FC236}">
                <a16:creationId xmlns:a16="http://schemas.microsoft.com/office/drawing/2014/main" xmlns="" id="{D778CC44-E217-49B4-8EE8-8082A368BCBE}"/>
              </a:ext>
            </a:extLst>
          </p:cNvPr>
          <p:cNvSpPr/>
          <p:nvPr/>
        </p:nvSpPr>
        <p:spPr>
          <a:xfrm flipV="1">
            <a:off x="6660527" y="4030788"/>
            <a:ext cx="129333" cy="129333"/>
          </a:xfrm>
          <a:prstGeom prst="diamond">
            <a:avLst/>
          </a:prstGeom>
          <a:solidFill>
            <a:schemeClr val="bg1">
              <a:lumMod val="50000"/>
            </a:schemeClr>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9" name="TextBox 148">
            <a:extLst>
              <a:ext uri="{FF2B5EF4-FFF2-40B4-BE49-F238E27FC236}">
                <a16:creationId xmlns:a16="http://schemas.microsoft.com/office/drawing/2014/main" xmlns="" id="{BF346E9F-3023-4BE6-9931-F8F8646EA717}"/>
              </a:ext>
            </a:extLst>
          </p:cNvPr>
          <p:cNvSpPr txBox="1"/>
          <p:nvPr/>
        </p:nvSpPr>
        <p:spPr>
          <a:xfrm>
            <a:off x="6910382" y="3716012"/>
            <a:ext cx="4731341" cy="707886"/>
          </a:xfrm>
          <a:prstGeom prst="rect">
            <a:avLst/>
          </a:prstGeom>
          <a:noFill/>
        </p:spPr>
        <p:txBody>
          <a:bodyPr wrap="square" rtlCol="0" anchor="ctr" anchorCtr="0">
            <a:spAutoFit/>
          </a:bodyPr>
          <a:lstStyle/>
          <a:p>
            <a:r>
              <a:rPr lang="en-GB" sz="2000" dirty="0">
                <a:solidFill>
                  <a:schemeClr val="tx2"/>
                </a:solidFill>
                <a:latin typeface="+mj-lt"/>
                <a:ea typeface="League Spartan" charset="0"/>
                <a:cs typeface="Poppins" pitchFamily="2" charset="77"/>
              </a:rPr>
              <a:t>Permitir que las </a:t>
            </a:r>
            <a:r>
              <a:rPr lang="en-GB" sz="2000" b="1" dirty="0">
                <a:solidFill>
                  <a:schemeClr val="tx1">
                    <a:lumMod val="50000"/>
                    <a:lumOff val="50000"/>
                  </a:schemeClr>
                </a:solidFill>
                <a:latin typeface="+mj-lt"/>
                <a:ea typeface="League Spartan" charset="0"/>
                <a:cs typeface="Poppins" pitchFamily="2" charset="77"/>
              </a:rPr>
              <a:t>actividades de </a:t>
            </a:r>
            <a:r>
              <a:rPr lang="en-GB" sz="2000" dirty="0">
                <a:solidFill>
                  <a:schemeClr val="tx2"/>
                </a:solidFill>
                <a:latin typeface="+mj-lt"/>
                <a:ea typeface="League Spartan" charset="0"/>
                <a:cs typeface="Poppins" pitchFamily="2" charset="77"/>
              </a:rPr>
              <a:t>(</a:t>
            </a:r>
            <a:r>
              <a:rPr lang="en-GB" sz="2000" b="1" dirty="0">
                <a:solidFill>
                  <a:schemeClr val="tx1">
                    <a:lumMod val="50000"/>
                    <a:lumOff val="50000"/>
                  </a:schemeClr>
                </a:solidFill>
                <a:latin typeface="+mj-lt"/>
                <a:ea typeface="League Spartan" charset="0"/>
                <a:cs typeface="Poppins" pitchFamily="2" charset="77"/>
              </a:rPr>
              <a:t>indisciplina) frenen </a:t>
            </a:r>
            <a:r>
              <a:rPr lang="en-GB" sz="2000" dirty="0">
                <a:solidFill>
                  <a:schemeClr val="tx2"/>
                </a:solidFill>
                <a:latin typeface="+mj-lt"/>
                <a:ea typeface="League Spartan" charset="0"/>
                <a:cs typeface="Poppins" pitchFamily="2" charset="77"/>
              </a:rPr>
              <a:t>las cosas</a:t>
            </a:r>
          </a:p>
        </p:txBody>
      </p:sp>
      <p:sp>
        <p:nvSpPr>
          <p:cNvPr id="130" name="Circle">
            <a:extLst>
              <a:ext uri="{FF2B5EF4-FFF2-40B4-BE49-F238E27FC236}">
                <a16:creationId xmlns:a16="http://schemas.microsoft.com/office/drawing/2014/main" xmlns="" id="{44AFA874-E578-49B3-89A6-8D927256E3ED}"/>
              </a:ext>
            </a:extLst>
          </p:cNvPr>
          <p:cNvSpPr/>
          <p:nvPr/>
        </p:nvSpPr>
        <p:spPr>
          <a:xfrm flipV="1">
            <a:off x="6660527" y="4659106"/>
            <a:ext cx="129333" cy="129333"/>
          </a:xfrm>
          <a:prstGeom prst="diamond">
            <a:avLst/>
          </a:prstGeom>
          <a:solidFill>
            <a:srgbClr val="B7A644"/>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1" name="TextBox 148">
            <a:extLst>
              <a:ext uri="{FF2B5EF4-FFF2-40B4-BE49-F238E27FC236}">
                <a16:creationId xmlns:a16="http://schemas.microsoft.com/office/drawing/2014/main" xmlns="" id="{B2354F85-BA58-4F91-995F-6D1DE2D00A79}"/>
              </a:ext>
            </a:extLst>
          </p:cNvPr>
          <p:cNvSpPr txBox="1"/>
          <p:nvPr/>
        </p:nvSpPr>
        <p:spPr>
          <a:xfrm>
            <a:off x="6910382" y="4522947"/>
            <a:ext cx="3771032" cy="400110"/>
          </a:xfrm>
          <a:prstGeom prst="rect">
            <a:avLst/>
          </a:prstGeom>
          <a:noFill/>
        </p:spPr>
        <p:txBody>
          <a:bodyPr wrap="none" rtlCol="0" anchor="ctr" anchorCtr="0">
            <a:spAutoFit/>
          </a:bodyPr>
          <a:lstStyle/>
          <a:p>
            <a:r>
              <a:rPr lang="en-GB" sz="2000" dirty="0">
                <a:solidFill>
                  <a:schemeClr val="tx2"/>
                </a:solidFill>
                <a:latin typeface="+mj-lt"/>
                <a:ea typeface="League Spartan" charset="0"/>
                <a:cs typeface="Poppins" pitchFamily="2" charset="77"/>
              </a:rPr>
              <a:t>Las oportunidades de </a:t>
            </a:r>
            <a:r>
              <a:rPr lang="en-GB" sz="2000" b="1" dirty="0">
                <a:solidFill>
                  <a:schemeClr val="accent4">
                    <a:lumMod val="75000"/>
                  </a:schemeClr>
                </a:solidFill>
                <a:latin typeface="+mj-lt"/>
                <a:ea typeface="League Spartan" charset="0"/>
                <a:cs typeface="Poppins" pitchFamily="2" charset="77"/>
              </a:rPr>
              <a:t>la Estrella de Oro </a:t>
            </a:r>
            <a:r>
              <a:rPr lang="en-GB" sz="2000" dirty="0">
                <a:solidFill>
                  <a:schemeClr val="tx2"/>
                </a:solidFill>
                <a:latin typeface="+mj-lt"/>
                <a:ea typeface="League Spartan" charset="0"/>
                <a:cs typeface="Poppins" pitchFamily="2" charset="77"/>
              </a:rPr>
              <a:t>se pierden</a:t>
            </a:r>
          </a:p>
        </p:txBody>
      </p:sp>
      <p:sp>
        <p:nvSpPr>
          <p:cNvPr id="132" name="Circle">
            <a:extLst>
              <a:ext uri="{FF2B5EF4-FFF2-40B4-BE49-F238E27FC236}">
                <a16:creationId xmlns:a16="http://schemas.microsoft.com/office/drawing/2014/main" xmlns="" id="{C9DB4A34-8F97-4DFC-8FEF-FB6121C51A7F}"/>
              </a:ext>
            </a:extLst>
          </p:cNvPr>
          <p:cNvSpPr/>
          <p:nvPr/>
        </p:nvSpPr>
        <p:spPr>
          <a:xfrm flipV="1">
            <a:off x="6660527" y="5291003"/>
            <a:ext cx="129333" cy="129333"/>
          </a:xfrm>
          <a:prstGeom prst="diamond">
            <a:avLst/>
          </a:prstGeom>
          <a:solidFill>
            <a:srgbClr val="C00000"/>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3" name="TextBox 148">
            <a:extLst>
              <a:ext uri="{FF2B5EF4-FFF2-40B4-BE49-F238E27FC236}">
                <a16:creationId xmlns:a16="http://schemas.microsoft.com/office/drawing/2014/main" xmlns="" id="{2FC92D9B-7A4B-4F29-9E6B-D9BE367CDE92}"/>
              </a:ext>
            </a:extLst>
          </p:cNvPr>
          <p:cNvSpPr txBox="1"/>
          <p:nvPr/>
        </p:nvSpPr>
        <p:spPr>
          <a:xfrm>
            <a:off x="6910382" y="5154844"/>
            <a:ext cx="3335400" cy="400110"/>
          </a:xfrm>
          <a:prstGeom prst="rect">
            <a:avLst/>
          </a:prstGeom>
          <a:noFill/>
        </p:spPr>
        <p:txBody>
          <a:bodyPr wrap="none" rtlCol="0" anchor="ctr" anchorCtr="0">
            <a:spAutoFit/>
          </a:bodyPr>
          <a:lstStyle/>
          <a:p>
            <a:r>
              <a:rPr lang="en-GB" sz="2000" dirty="0">
                <a:solidFill>
                  <a:schemeClr val="tx2"/>
                </a:solidFill>
                <a:latin typeface="+mj-lt"/>
                <a:ea typeface="League Spartan" charset="0"/>
                <a:cs typeface="Poppins" pitchFamily="2" charset="77"/>
              </a:rPr>
              <a:t>Se asignan actividades de </a:t>
            </a:r>
            <a:r>
              <a:rPr lang="en-GB" sz="2000" b="1" dirty="0">
                <a:solidFill>
                  <a:srgbClr val="C00000"/>
                </a:solidFill>
                <a:latin typeface="+mj-lt"/>
                <a:ea typeface="League Spartan" charset="0"/>
                <a:cs typeface="Poppins" pitchFamily="2" charset="77"/>
              </a:rPr>
              <a:t>bandera roja</a:t>
            </a:r>
          </a:p>
        </p:txBody>
      </p:sp>
    </p:spTree>
    <p:extLst>
      <p:ext uri="{BB962C8B-B14F-4D97-AF65-F5344CB8AC3E}">
        <p14:creationId xmlns:p14="http://schemas.microsoft.com/office/powerpoint/2010/main" val="413489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20972" y="512640"/>
            <a:ext cx="8852375" cy="697353"/>
          </a:xfrm>
        </p:spPr>
        <p:txBody>
          <a:bodyPr>
            <a:noAutofit/>
          </a:bodyPr>
          <a:lstStyle/>
          <a:p>
            <a:r>
              <a:rPr lang="en-GB" dirty="0"/>
              <a:t>Aprender de la gestión de tareas en la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89861" y="1867961"/>
            <a:ext cx="5397942"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latin typeface="+mj-lt"/>
                <a:sym typeface="Wingdings" panose="05000000000000000000" pitchFamily="2" charset="2"/>
              </a:rPr>
              <a:t>Durante una crisis suelen producirse fenómenos que conducen a una asignación de tareas mucho más eficaz. La dirección y los empleados se concentran en las tareas importantes y los objetivos comunes. Las jerarquías se mezclan y las tareas pueden asignarse a las personas adecuadas con mayor eficacia.</a:t>
            </a:r>
            <a:endParaRPr lang="en-US"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La cooperación interfuncional se produce de forma espontánea</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La gente está más abierta a las aportaciones de los demás</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La gente está más dispuesta a probar nuevas ideas</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Surge el potencial oculto</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Las personas se liberan de las barreras</a:t>
            </a:r>
            <a:endParaRPr lang="en-GB" sz="1900" dirty="0">
              <a:latin typeface="+mj-lt"/>
            </a:endParaRPr>
          </a:p>
          <a:p>
            <a:pPr marL="342900" indent="-342900" algn="l">
              <a:lnSpc>
                <a:spcPct val="100000"/>
              </a:lnSpc>
              <a:spcBef>
                <a:spcPts val="600"/>
              </a:spcBef>
              <a:buFont typeface="Arial" panose="020B0604020202020204" pitchFamily="34" charset="0"/>
              <a:buChar char="•"/>
            </a:pPr>
            <a:r>
              <a:rPr lang="en-GB" sz="1900" dirty="0">
                <a:latin typeface="+mj-lt"/>
                <a:sym typeface="Wingdings" panose="05000000000000000000" pitchFamily="2" charset="2"/>
              </a:rPr>
              <a:t>Las personas alcanzan espontáneamente grandes cotas de rendimiento sin necesidad de una amplia planificación de la gestión </a:t>
            </a:r>
            <a:endParaRPr lang="en-GB" sz="1900" b="1" dirty="0">
              <a:latin typeface="+mj-lt"/>
            </a:endParaRPr>
          </a:p>
        </p:txBody>
      </p:sp>
      <p:sp>
        <p:nvSpPr>
          <p:cNvPr id="12" name="TextBox 10">
            <a:extLst>
              <a:ext uri="{FF2B5EF4-FFF2-40B4-BE49-F238E27FC236}">
                <a16:creationId xmlns:a16="http://schemas.microsoft.com/office/drawing/2014/main" xmlns="" id="{BBCC6EF9-7445-481A-8F53-008236026B2B}"/>
              </a:ext>
            </a:extLst>
          </p:cNvPr>
          <p:cNvSpPr txBox="1"/>
          <p:nvPr/>
        </p:nvSpPr>
        <p:spPr>
          <a:xfrm>
            <a:off x="3753396" y="5607747"/>
            <a:ext cx="317716" cy="756233"/>
          </a:xfrm>
          <a:prstGeom prst="rect">
            <a:avLst/>
          </a:prstGeom>
          <a:noFill/>
        </p:spPr>
        <p:txBody>
          <a:bodyPr wrap="none" rtlCol="0" anchor="ctr">
            <a:spAutoFit/>
          </a:bodyPr>
          <a:lstStyle/>
          <a:p>
            <a:pPr algn="ctr"/>
            <a:r>
              <a:rPr lang="en-GB" sz="4314" b="1">
                <a:solidFill>
                  <a:schemeClr val="bg1"/>
                </a:solidFill>
                <a:latin typeface="+mj-lt"/>
                <a:cs typeface="Poppins" pitchFamily="2" charset="77"/>
              </a:rPr>
              <a:t>I</a:t>
            </a:r>
            <a:endParaRPr lang="en-GB" sz="4314" b="1" dirty="0">
              <a:solidFill>
                <a:schemeClr val="bg1"/>
              </a:solidFill>
              <a:latin typeface="+mj-lt"/>
              <a:cs typeface="Poppins" pitchFamily="2" charset="77"/>
            </a:endParaRPr>
          </a:p>
        </p:txBody>
      </p:sp>
      <p:grpSp>
        <p:nvGrpSpPr>
          <p:cNvPr id="5" name="Gruppieren 4">
            <a:extLst>
              <a:ext uri="{FF2B5EF4-FFF2-40B4-BE49-F238E27FC236}">
                <a16:creationId xmlns:a16="http://schemas.microsoft.com/office/drawing/2014/main" xmlns="" id="{43C0B1BB-8164-47EA-89A4-8EB6D556EC6B}"/>
              </a:ext>
            </a:extLst>
          </p:cNvPr>
          <p:cNvGrpSpPr/>
          <p:nvPr/>
        </p:nvGrpSpPr>
        <p:grpSpPr>
          <a:xfrm>
            <a:off x="6256189" y="5080484"/>
            <a:ext cx="695929" cy="762634"/>
            <a:chOff x="4451490" y="4845467"/>
            <a:chExt cx="728363" cy="762634"/>
          </a:xfrm>
          <a:solidFill>
            <a:schemeClr val="accent2"/>
          </a:solidFill>
        </p:grpSpPr>
        <p:sp>
          <p:nvSpPr>
            <p:cNvPr id="19" name="Shape 34177">
              <a:extLst>
                <a:ext uri="{FF2B5EF4-FFF2-40B4-BE49-F238E27FC236}">
                  <a16:creationId xmlns:a16="http://schemas.microsoft.com/office/drawing/2014/main" xmlns="" id="{9B0C9A64-6E9D-49B4-A852-40979F671458}"/>
                </a:ext>
              </a:extLst>
            </p:cNvPr>
            <p:cNvSpPr/>
            <p:nvPr/>
          </p:nvSpPr>
          <p:spPr>
            <a:xfrm>
              <a:off x="4756610" y="5162900"/>
              <a:ext cx="164379" cy="151044"/>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2" name="Shape 34180">
              <a:extLst>
                <a:ext uri="{FF2B5EF4-FFF2-40B4-BE49-F238E27FC236}">
                  <a16:creationId xmlns:a16="http://schemas.microsoft.com/office/drawing/2014/main" xmlns="" id="{11069254-67A6-474A-A84F-56582353AC8A}"/>
                </a:ext>
              </a:extLst>
            </p:cNvPr>
            <p:cNvSpPr/>
            <p:nvPr/>
          </p:nvSpPr>
          <p:spPr>
            <a:xfrm>
              <a:off x="4941668" y="5120225"/>
              <a:ext cx="237185" cy="297636"/>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49" name="Shape 34202">
              <a:extLst>
                <a:ext uri="{FF2B5EF4-FFF2-40B4-BE49-F238E27FC236}">
                  <a16:creationId xmlns:a16="http://schemas.microsoft.com/office/drawing/2014/main" xmlns="" id="{CF307892-A83B-48F3-A89F-02D4C5D8FDA7}"/>
                </a:ext>
              </a:extLst>
            </p:cNvPr>
            <p:cNvSpPr/>
            <p:nvPr/>
          </p:nvSpPr>
          <p:spPr>
            <a:xfrm>
              <a:off x="4748144" y="4845467"/>
              <a:ext cx="191634" cy="13371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204">
              <a:extLst>
                <a:ext uri="{FF2B5EF4-FFF2-40B4-BE49-F238E27FC236}">
                  <a16:creationId xmlns:a16="http://schemas.microsoft.com/office/drawing/2014/main" xmlns="" id="{9B4C0168-2D07-4233-A8A8-98131AC94928}"/>
                </a:ext>
              </a:extLst>
            </p:cNvPr>
            <p:cNvSpPr/>
            <p:nvPr/>
          </p:nvSpPr>
          <p:spPr>
            <a:xfrm>
              <a:off x="4451490" y="5100799"/>
              <a:ext cx="125368" cy="13371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34205">
              <a:extLst>
                <a:ext uri="{FF2B5EF4-FFF2-40B4-BE49-F238E27FC236}">
                  <a16:creationId xmlns:a16="http://schemas.microsoft.com/office/drawing/2014/main" xmlns="" id="{E5DA5CD2-836D-401E-802C-E6E2A4AB7ADA}"/>
                </a:ext>
              </a:extLst>
            </p:cNvPr>
            <p:cNvSpPr/>
            <p:nvPr/>
          </p:nvSpPr>
          <p:spPr>
            <a:xfrm>
              <a:off x="4578408" y="5409204"/>
              <a:ext cx="148801" cy="16494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34214">
              <a:extLst>
                <a:ext uri="{FF2B5EF4-FFF2-40B4-BE49-F238E27FC236}">
                  <a16:creationId xmlns:a16="http://schemas.microsoft.com/office/drawing/2014/main" xmlns="" id="{6B246C76-0BFB-4128-A7A2-81C14F30AAC4}"/>
                </a:ext>
              </a:extLst>
            </p:cNvPr>
            <p:cNvSpPr/>
            <p:nvPr/>
          </p:nvSpPr>
          <p:spPr>
            <a:xfrm>
              <a:off x="4952960" y="4907361"/>
              <a:ext cx="145255" cy="17150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5" name="Shape 34218">
              <a:extLst>
                <a:ext uri="{FF2B5EF4-FFF2-40B4-BE49-F238E27FC236}">
                  <a16:creationId xmlns:a16="http://schemas.microsoft.com/office/drawing/2014/main" xmlns="" id="{85DFAE8B-76BE-4A2A-8FEA-AB64210DAB8A}"/>
                </a:ext>
              </a:extLst>
            </p:cNvPr>
            <p:cNvSpPr/>
            <p:nvPr/>
          </p:nvSpPr>
          <p:spPr>
            <a:xfrm>
              <a:off x="4819686" y="5512373"/>
              <a:ext cx="114884" cy="90973"/>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grp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66" name="Shape 34219">
              <a:extLst>
                <a:ext uri="{FF2B5EF4-FFF2-40B4-BE49-F238E27FC236}">
                  <a16:creationId xmlns:a16="http://schemas.microsoft.com/office/drawing/2014/main" xmlns="" id="{9B638064-1B05-4184-BB03-12606F035630}"/>
                </a:ext>
              </a:extLst>
            </p:cNvPr>
            <p:cNvSpPr/>
            <p:nvPr/>
          </p:nvSpPr>
          <p:spPr>
            <a:xfrm>
              <a:off x="4612675" y="4919169"/>
              <a:ext cx="109568" cy="143834"/>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34222">
              <a:extLst>
                <a:ext uri="{FF2B5EF4-FFF2-40B4-BE49-F238E27FC236}">
                  <a16:creationId xmlns:a16="http://schemas.microsoft.com/office/drawing/2014/main" xmlns="" id="{9C49DAF9-2982-4A17-9671-61AD3DD09A57}"/>
                </a:ext>
              </a:extLst>
            </p:cNvPr>
            <p:cNvSpPr/>
            <p:nvPr/>
          </p:nvSpPr>
          <p:spPr>
            <a:xfrm>
              <a:off x="4836856" y="5005067"/>
              <a:ext cx="125797" cy="134156"/>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grp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70" name="Shape 34223">
              <a:extLst>
                <a:ext uri="{FF2B5EF4-FFF2-40B4-BE49-F238E27FC236}">
                  <a16:creationId xmlns:a16="http://schemas.microsoft.com/office/drawing/2014/main" xmlns="" id="{88078019-856B-4631-8991-BE4E07FB4945}"/>
                </a:ext>
              </a:extLst>
            </p:cNvPr>
            <p:cNvSpPr/>
            <p:nvPr/>
          </p:nvSpPr>
          <p:spPr>
            <a:xfrm>
              <a:off x="4790421" y="5340273"/>
              <a:ext cx="125480" cy="122964"/>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224">
              <a:extLst>
                <a:ext uri="{FF2B5EF4-FFF2-40B4-BE49-F238E27FC236}">
                  <a16:creationId xmlns:a16="http://schemas.microsoft.com/office/drawing/2014/main" xmlns="" id="{010D9E70-549A-4C95-B0B9-56AC0033B585}"/>
                </a:ext>
              </a:extLst>
            </p:cNvPr>
            <p:cNvSpPr/>
            <p:nvPr/>
          </p:nvSpPr>
          <p:spPr>
            <a:xfrm>
              <a:off x="4688785" y="5012974"/>
              <a:ext cx="100808" cy="207724"/>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34225">
              <a:extLst>
                <a:ext uri="{FF2B5EF4-FFF2-40B4-BE49-F238E27FC236}">
                  <a16:creationId xmlns:a16="http://schemas.microsoft.com/office/drawing/2014/main" xmlns="" id="{775DBFF1-C290-45E9-BBFC-F16599B2015E}"/>
                </a:ext>
              </a:extLst>
            </p:cNvPr>
            <p:cNvSpPr/>
            <p:nvPr/>
          </p:nvSpPr>
          <p:spPr>
            <a:xfrm>
              <a:off x="5060357" y="5082022"/>
              <a:ext cx="119496" cy="35397"/>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32">
              <a:extLst>
                <a:ext uri="{FF2B5EF4-FFF2-40B4-BE49-F238E27FC236}">
                  <a16:creationId xmlns:a16="http://schemas.microsoft.com/office/drawing/2014/main" xmlns="" id="{C4CF1790-3CFF-4974-9976-2B2ADFC2CC42}"/>
                </a:ext>
              </a:extLst>
            </p:cNvPr>
            <p:cNvSpPr/>
            <p:nvPr/>
          </p:nvSpPr>
          <p:spPr>
            <a:xfrm>
              <a:off x="4779882" y="5090974"/>
              <a:ext cx="36672" cy="83833"/>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34247">
              <a:extLst>
                <a:ext uri="{FF2B5EF4-FFF2-40B4-BE49-F238E27FC236}">
                  <a16:creationId xmlns:a16="http://schemas.microsoft.com/office/drawing/2014/main" xmlns="" id="{0B2EFFA9-2EA3-466B-B846-8BE57490F876}"/>
                </a:ext>
              </a:extLst>
            </p:cNvPr>
            <p:cNvSpPr/>
            <p:nvPr/>
          </p:nvSpPr>
          <p:spPr>
            <a:xfrm>
              <a:off x="4481101" y="5278695"/>
              <a:ext cx="101093" cy="10782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5" name="Shape 34248">
              <a:extLst>
                <a:ext uri="{FF2B5EF4-FFF2-40B4-BE49-F238E27FC236}">
                  <a16:creationId xmlns:a16="http://schemas.microsoft.com/office/drawing/2014/main" xmlns="" id="{9BA16AC0-C8B5-4D11-9D61-26275AE15410}"/>
                </a:ext>
              </a:extLst>
            </p:cNvPr>
            <p:cNvSpPr/>
            <p:nvPr/>
          </p:nvSpPr>
          <p:spPr>
            <a:xfrm>
              <a:off x="4610095" y="5099909"/>
              <a:ext cx="74776" cy="74761"/>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34249">
              <a:extLst>
                <a:ext uri="{FF2B5EF4-FFF2-40B4-BE49-F238E27FC236}">
                  <a16:creationId xmlns:a16="http://schemas.microsoft.com/office/drawing/2014/main" xmlns="" id="{7D01EEEC-9B58-49FD-BD20-666F7056297E}"/>
                </a:ext>
              </a:extLst>
            </p:cNvPr>
            <p:cNvSpPr/>
            <p:nvPr/>
          </p:nvSpPr>
          <p:spPr>
            <a:xfrm>
              <a:off x="4584961" y="5188105"/>
              <a:ext cx="102239" cy="146717"/>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34250">
              <a:extLst>
                <a:ext uri="{FF2B5EF4-FFF2-40B4-BE49-F238E27FC236}">
                  <a16:creationId xmlns:a16="http://schemas.microsoft.com/office/drawing/2014/main" xmlns="" id="{8DFF47AA-403F-49CA-8BAF-D1936C379BC9}"/>
                </a:ext>
              </a:extLst>
            </p:cNvPr>
            <p:cNvSpPr/>
            <p:nvPr/>
          </p:nvSpPr>
          <p:spPr>
            <a:xfrm>
              <a:off x="4691038" y="5339576"/>
              <a:ext cx="61340" cy="84421"/>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34251">
              <a:extLst>
                <a:ext uri="{FF2B5EF4-FFF2-40B4-BE49-F238E27FC236}">
                  <a16:creationId xmlns:a16="http://schemas.microsoft.com/office/drawing/2014/main" xmlns="" id="{1D69E9D1-EE27-4623-9553-502CA96B973E}"/>
                </a:ext>
              </a:extLst>
            </p:cNvPr>
            <p:cNvSpPr/>
            <p:nvPr/>
          </p:nvSpPr>
          <p:spPr>
            <a:xfrm>
              <a:off x="4557812" y="5365429"/>
              <a:ext cx="68022" cy="838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52">
              <a:extLst>
                <a:ext uri="{FF2B5EF4-FFF2-40B4-BE49-F238E27FC236}">
                  <a16:creationId xmlns:a16="http://schemas.microsoft.com/office/drawing/2014/main" xmlns="" id="{503C5D0B-EAFD-4574-9E5B-6E6961DF0B81}"/>
                </a:ext>
              </a:extLst>
            </p:cNvPr>
            <p:cNvSpPr/>
            <p:nvPr/>
          </p:nvSpPr>
          <p:spPr>
            <a:xfrm>
              <a:off x="4697866" y="5535210"/>
              <a:ext cx="99403" cy="72891"/>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grp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00" name="Shape 34253">
              <a:extLst>
                <a:ext uri="{FF2B5EF4-FFF2-40B4-BE49-F238E27FC236}">
                  <a16:creationId xmlns:a16="http://schemas.microsoft.com/office/drawing/2014/main" xmlns="" id="{6BD9D872-C1E2-497D-B5FA-F73488E65123}"/>
                </a:ext>
              </a:extLst>
            </p:cNvPr>
            <p:cNvSpPr/>
            <p:nvPr/>
          </p:nvSpPr>
          <p:spPr>
            <a:xfrm rot="1920000">
              <a:off x="4911528" y="5486768"/>
              <a:ext cx="129150" cy="38257"/>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60">
              <a:extLst>
                <a:ext uri="{FF2B5EF4-FFF2-40B4-BE49-F238E27FC236}">
                  <a16:creationId xmlns:a16="http://schemas.microsoft.com/office/drawing/2014/main" xmlns="" id="{1E576DAF-3BA5-44D5-97DA-01521F521545}"/>
                </a:ext>
              </a:extLst>
            </p:cNvPr>
            <p:cNvSpPr/>
            <p:nvPr/>
          </p:nvSpPr>
          <p:spPr>
            <a:xfrm>
              <a:off x="4520365" y="4987200"/>
              <a:ext cx="78425" cy="74761"/>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61">
              <a:extLst>
                <a:ext uri="{FF2B5EF4-FFF2-40B4-BE49-F238E27FC236}">
                  <a16:creationId xmlns:a16="http://schemas.microsoft.com/office/drawing/2014/main" xmlns="" id="{0A470D7C-960B-499D-8E76-EF36C01475CC}"/>
                </a:ext>
              </a:extLst>
            </p:cNvPr>
            <p:cNvSpPr/>
            <p:nvPr/>
          </p:nvSpPr>
          <p:spPr>
            <a:xfrm>
              <a:off x="5042557" y="5407997"/>
              <a:ext cx="104862" cy="9088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13" name="Circle">
            <a:extLst>
              <a:ext uri="{FF2B5EF4-FFF2-40B4-BE49-F238E27FC236}">
                <a16:creationId xmlns:a16="http://schemas.microsoft.com/office/drawing/2014/main" xmlns="" id="{37660198-79D8-4DBE-9D72-924665D39D39}"/>
              </a:ext>
            </a:extLst>
          </p:cNvPr>
          <p:cNvSpPr/>
          <p:nvPr/>
        </p:nvSpPr>
        <p:spPr>
          <a:xfrm flipV="1">
            <a:off x="7384922" y="2766886"/>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15" name="TextBox 148">
            <a:extLst>
              <a:ext uri="{FF2B5EF4-FFF2-40B4-BE49-F238E27FC236}">
                <a16:creationId xmlns:a16="http://schemas.microsoft.com/office/drawing/2014/main" xmlns="" id="{A93EE695-8723-485F-A395-5BEF5F341720}"/>
              </a:ext>
            </a:extLst>
          </p:cNvPr>
          <p:cNvSpPr txBox="1"/>
          <p:nvPr/>
        </p:nvSpPr>
        <p:spPr>
          <a:xfrm>
            <a:off x="7634777" y="2630727"/>
            <a:ext cx="3366947"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Las personas se centran en objetivos comunes</a:t>
            </a: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7449588" y="1956890"/>
            <a:ext cx="3648948"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¿Qué ocurre durante la crisis?</a:t>
            </a:r>
          </a:p>
        </p:txBody>
      </p:sp>
      <p:sp>
        <p:nvSpPr>
          <p:cNvPr id="126" name="Circle">
            <a:extLst>
              <a:ext uri="{FF2B5EF4-FFF2-40B4-BE49-F238E27FC236}">
                <a16:creationId xmlns:a16="http://schemas.microsoft.com/office/drawing/2014/main" xmlns="" id="{67C959B5-6699-4C69-A124-EE96E3C78173}"/>
              </a:ext>
            </a:extLst>
          </p:cNvPr>
          <p:cNvSpPr/>
          <p:nvPr/>
        </p:nvSpPr>
        <p:spPr>
          <a:xfrm flipV="1">
            <a:off x="7384922" y="3398980"/>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7" name="TextBox 148">
            <a:extLst>
              <a:ext uri="{FF2B5EF4-FFF2-40B4-BE49-F238E27FC236}">
                <a16:creationId xmlns:a16="http://schemas.microsoft.com/office/drawing/2014/main" xmlns="" id="{42CC3528-E2DC-417A-A107-66D134D8541B}"/>
              </a:ext>
            </a:extLst>
          </p:cNvPr>
          <p:cNvSpPr txBox="1"/>
          <p:nvPr/>
        </p:nvSpPr>
        <p:spPr>
          <a:xfrm>
            <a:off x="7634777" y="3262821"/>
            <a:ext cx="4274632"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La gente muestra un alto grado de franqueza</a:t>
            </a:r>
          </a:p>
        </p:txBody>
      </p:sp>
      <p:sp>
        <p:nvSpPr>
          <p:cNvPr id="128" name="Circle">
            <a:extLst>
              <a:ext uri="{FF2B5EF4-FFF2-40B4-BE49-F238E27FC236}">
                <a16:creationId xmlns:a16="http://schemas.microsoft.com/office/drawing/2014/main" xmlns="" id="{D778CC44-E217-49B4-8EE8-8082A368BCBE}"/>
              </a:ext>
            </a:extLst>
          </p:cNvPr>
          <p:cNvSpPr/>
          <p:nvPr/>
        </p:nvSpPr>
        <p:spPr>
          <a:xfrm flipV="1">
            <a:off x="7384922" y="4030788"/>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29" name="TextBox 148">
            <a:extLst>
              <a:ext uri="{FF2B5EF4-FFF2-40B4-BE49-F238E27FC236}">
                <a16:creationId xmlns:a16="http://schemas.microsoft.com/office/drawing/2014/main" xmlns="" id="{BF346E9F-3023-4BE6-9931-F8F8646EA717}"/>
              </a:ext>
            </a:extLst>
          </p:cNvPr>
          <p:cNvSpPr txBox="1"/>
          <p:nvPr/>
        </p:nvSpPr>
        <p:spPr>
          <a:xfrm>
            <a:off x="7634778" y="3645923"/>
            <a:ext cx="4467362" cy="707886"/>
          </a:xfrm>
          <a:prstGeom prst="rect">
            <a:avLst/>
          </a:prstGeom>
          <a:noFill/>
        </p:spPr>
        <p:txBody>
          <a:bodyPr wrap="square" rtlCol="0" anchor="ctr" anchorCtr="0">
            <a:spAutoFit/>
          </a:bodyPr>
          <a:lstStyle/>
          <a:p>
            <a:r>
              <a:rPr lang="en-GB" sz="2000" dirty="0">
                <a:solidFill>
                  <a:srgbClr val="F95C2C"/>
                </a:solidFill>
                <a:latin typeface="+mj-lt"/>
                <a:ea typeface="League Spartan" charset="0"/>
                <a:cs typeface="Poppins" pitchFamily="2" charset="77"/>
              </a:rPr>
              <a:t>Se deja de lado la jerarquía estructural de la organización</a:t>
            </a:r>
          </a:p>
        </p:txBody>
      </p:sp>
      <p:sp>
        <p:nvSpPr>
          <p:cNvPr id="130" name="Circle">
            <a:extLst>
              <a:ext uri="{FF2B5EF4-FFF2-40B4-BE49-F238E27FC236}">
                <a16:creationId xmlns:a16="http://schemas.microsoft.com/office/drawing/2014/main" xmlns="" id="{44AFA874-E578-49B3-89A6-8D927256E3ED}"/>
              </a:ext>
            </a:extLst>
          </p:cNvPr>
          <p:cNvSpPr/>
          <p:nvPr/>
        </p:nvSpPr>
        <p:spPr>
          <a:xfrm flipV="1">
            <a:off x="7384922" y="4659106"/>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1" name="TextBox 148">
            <a:extLst>
              <a:ext uri="{FF2B5EF4-FFF2-40B4-BE49-F238E27FC236}">
                <a16:creationId xmlns:a16="http://schemas.microsoft.com/office/drawing/2014/main" xmlns="" id="{B2354F85-BA58-4F91-995F-6D1DE2D00A79}"/>
              </a:ext>
            </a:extLst>
          </p:cNvPr>
          <p:cNvSpPr txBox="1"/>
          <p:nvPr/>
        </p:nvSpPr>
        <p:spPr>
          <a:xfrm>
            <a:off x="7634777" y="4522947"/>
            <a:ext cx="3142335"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Se mejoran las habilidades cognitivas</a:t>
            </a:r>
          </a:p>
        </p:txBody>
      </p:sp>
      <p:sp>
        <p:nvSpPr>
          <p:cNvPr id="132" name="Circle">
            <a:extLst>
              <a:ext uri="{FF2B5EF4-FFF2-40B4-BE49-F238E27FC236}">
                <a16:creationId xmlns:a16="http://schemas.microsoft.com/office/drawing/2014/main" xmlns="" id="{C9DB4A34-8F97-4DFC-8FEF-FB6121C51A7F}"/>
              </a:ext>
            </a:extLst>
          </p:cNvPr>
          <p:cNvSpPr/>
          <p:nvPr/>
        </p:nvSpPr>
        <p:spPr>
          <a:xfrm flipV="1">
            <a:off x="7384922" y="5291003"/>
            <a:ext cx="129333" cy="129333"/>
          </a:xfrm>
          <a:prstGeom prst="diamond">
            <a:avLst/>
          </a:prstGeom>
          <a:solidFill>
            <a:schemeClr val="tx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33" name="TextBox 148">
            <a:extLst>
              <a:ext uri="{FF2B5EF4-FFF2-40B4-BE49-F238E27FC236}">
                <a16:creationId xmlns:a16="http://schemas.microsoft.com/office/drawing/2014/main" xmlns="" id="{2FC92D9B-7A4B-4F29-9E6B-D9BE367CDE92}"/>
              </a:ext>
            </a:extLst>
          </p:cNvPr>
          <p:cNvSpPr txBox="1"/>
          <p:nvPr/>
        </p:nvSpPr>
        <p:spPr>
          <a:xfrm>
            <a:off x="7634777" y="5154844"/>
            <a:ext cx="3949223" cy="400110"/>
          </a:xfrm>
          <a:prstGeom prst="rect">
            <a:avLst/>
          </a:prstGeom>
          <a:noFill/>
        </p:spPr>
        <p:txBody>
          <a:bodyPr wrap="none" rtlCol="0" anchor="ctr" anchorCtr="0">
            <a:spAutoFit/>
          </a:bodyPr>
          <a:lstStyle/>
          <a:p>
            <a:r>
              <a:rPr lang="en-GB" sz="2000" dirty="0">
                <a:solidFill>
                  <a:srgbClr val="F95C2C"/>
                </a:solidFill>
                <a:latin typeface="+mj-lt"/>
                <a:ea typeface="League Spartan" charset="0"/>
                <a:cs typeface="Poppins" pitchFamily="2" charset="77"/>
              </a:rPr>
              <a:t>Los líderes asignan las tareas de forma más eficaz</a:t>
            </a:r>
          </a:p>
        </p:txBody>
      </p:sp>
      <p:grpSp>
        <p:nvGrpSpPr>
          <p:cNvPr id="6" name="Gruppieren 5">
            <a:extLst>
              <a:ext uri="{FF2B5EF4-FFF2-40B4-BE49-F238E27FC236}">
                <a16:creationId xmlns:a16="http://schemas.microsoft.com/office/drawing/2014/main" xmlns="" id="{FC619656-2086-4677-B753-A0AFE1BBBD7A}"/>
              </a:ext>
            </a:extLst>
          </p:cNvPr>
          <p:cNvGrpSpPr/>
          <p:nvPr/>
        </p:nvGrpSpPr>
        <p:grpSpPr>
          <a:xfrm>
            <a:off x="6285202" y="2599978"/>
            <a:ext cx="599320" cy="2320829"/>
            <a:chOff x="4532537" y="2369784"/>
            <a:chExt cx="599320" cy="2320829"/>
          </a:xfrm>
          <a:solidFill>
            <a:schemeClr val="accent2"/>
          </a:solidFill>
        </p:grpSpPr>
        <p:sp>
          <p:nvSpPr>
            <p:cNvPr id="14" name="Shape 34173">
              <a:extLst>
                <a:ext uri="{FF2B5EF4-FFF2-40B4-BE49-F238E27FC236}">
                  <a16:creationId xmlns:a16="http://schemas.microsoft.com/office/drawing/2014/main" xmlns="" id="{9642B620-7390-47DD-B61D-787D0344267A}"/>
                </a:ext>
              </a:extLst>
            </p:cNvPr>
            <p:cNvSpPr/>
            <p:nvPr/>
          </p:nvSpPr>
          <p:spPr>
            <a:xfrm>
              <a:off x="4532537" y="3870593"/>
              <a:ext cx="223505" cy="208685"/>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5" name="Shape 34174">
              <a:extLst>
                <a:ext uri="{FF2B5EF4-FFF2-40B4-BE49-F238E27FC236}">
                  <a16:creationId xmlns:a16="http://schemas.microsoft.com/office/drawing/2014/main" xmlns="" id="{70840DA8-47AA-43C7-99CF-68A621019445}"/>
                </a:ext>
              </a:extLst>
            </p:cNvPr>
            <p:cNvSpPr/>
            <p:nvPr/>
          </p:nvSpPr>
          <p:spPr>
            <a:xfrm>
              <a:off x="5001411" y="2621751"/>
              <a:ext cx="88898" cy="189636"/>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1" name="Shape 34179">
              <a:extLst>
                <a:ext uri="{FF2B5EF4-FFF2-40B4-BE49-F238E27FC236}">
                  <a16:creationId xmlns:a16="http://schemas.microsoft.com/office/drawing/2014/main" xmlns="" id="{AA9FC13B-9948-4CFB-85DF-824A26F453F4}"/>
                </a:ext>
              </a:extLst>
            </p:cNvPr>
            <p:cNvSpPr/>
            <p:nvPr/>
          </p:nvSpPr>
          <p:spPr>
            <a:xfrm>
              <a:off x="4723377" y="2369784"/>
              <a:ext cx="251721" cy="28443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34186">
              <a:extLst>
                <a:ext uri="{FF2B5EF4-FFF2-40B4-BE49-F238E27FC236}">
                  <a16:creationId xmlns:a16="http://schemas.microsoft.com/office/drawing/2014/main" xmlns="" id="{B9E89E04-1C72-47A3-B50A-64CC7E4F9051}"/>
                </a:ext>
              </a:extLst>
            </p:cNvPr>
            <p:cNvSpPr/>
            <p:nvPr/>
          </p:nvSpPr>
          <p:spPr>
            <a:xfrm>
              <a:off x="4570672" y="2869116"/>
              <a:ext cx="169348" cy="23470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34187">
              <a:extLst>
                <a:ext uri="{FF2B5EF4-FFF2-40B4-BE49-F238E27FC236}">
                  <a16:creationId xmlns:a16="http://schemas.microsoft.com/office/drawing/2014/main" xmlns="" id="{12A1301A-FC0A-48D3-AC20-1EB2B797C6DD}"/>
                </a:ext>
              </a:extLst>
            </p:cNvPr>
            <p:cNvSpPr/>
            <p:nvPr/>
          </p:nvSpPr>
          <p:spPr>
            <a:xfrm>
              <a:off x="4801256" y="3967320"/>
              <a:ext cx="182276" cy="1378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34188">
              <a:extLst>
                <a:ext uri="{FF2B5EF4-FFF2-40B4-BE49-F238E27FC236}">
                  <a16:creationId xmlns:a16="http://schemas.microsoft.com/office/drawing/2014/main" xmlns="" id="{1149FFB0-F92F-440F-B555-0F0C56017F53}"/>
                </a:ext>
              </a:extLst>
            </p:cNvPr>
            <p:cNvSpPr/>
            <p:nvPr/>
          </p:nvSpPr>
          <p:spPr>
            <a:xfrm>
              <a:off x="4864839" y="3232659"/>
              <a:ext cx="267018" cy="13748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34190">
              <a:extLst>
                <a:ext uri="{FF2B5EF4-FFF2-40B4-BE49-F238E27FC236}">
                  <a16:creationId xmlns:a16="http://schemas.microsoft.com/office/drawing/2014/main" xmlns="" id="{68ED09DC-0E8D-4331-BF9B-CB78EDFD42B2}"/>
                </a:ext>
              </a:extLst>
            </p:cNvPr>
            <p:cNvSpPr/>
            <p:nvPr/>
          </p:nvSpPr>
          <p:spPr>
            <a:xfrm>
              <a:off x="4536500" y="3639878"/>
              <a:ext cx="272005" cy="246056"/>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34192">
              <a:extLst>
                <a:ext uri="{FF2B5EF4-FFF2-40B4-BE49-F238E27FC236}">
                  <a16:creationId xmlns:a16="http://schemas.microsoft.com/office/drawing/2014/main" xmlns="" id="{E80EC25B-A57A-4C11-87E6-FE8DBC420001}"/>
                </a:ext>
              </a:extLst>
            </p:cNvPr>
            <p:cNvSpPr/>
            <p:nvPr/>
          </p:nvSpPr>
          <p:spPr>
            <a:xfrm>
              <a:off x="4747505" y="3406138"/>
              <a:ext cx="227593" cy="263010"/>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34198">
              <a:extLst>
                <a:ext uri="{FF2B5EF4-FFF2-40B4-BE49-F238E27FC236}">
                  <a16:creationId xmlns:a16="http://schemas.microsoft.com/office/drawing/2014/main" xmlns="" id="{78D0D440-747F-482B-9C51-8DFF90B7CDEC}"/>
                </a:ext>
              </a:extLst>
            </p:cNvPr>
            <p:cNvSpPr/>
            <p:nvPr/>
          </p:nvSpPr>
          <p:spPr>
            <a:xfrm>
              <a:off x="4532537" y="2564010"/>
              <a:ext cx="174693" cy="28792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6" name="Shape 34199">
              <a:extLst>
                <a:ext uri="{FF2B5EF4-FFF2-40B4-BE49-F238E27FC236}">
                  <a16:creationId xmlns:a16="http://schemas.microsoft.com/office/drawing/2014/main" xmlns="" id="{2897DC20-4EC4-45E4-80E7-81FCE5187EBB}"/>
                </a:ext>
              </a:extLst>
            </p:cNvPr>
            <p:cNvSpPr/>
            <p:nvPr/>
          </p:nvSpPr>
          <p:spPr>
            <a:xfrm>
              <a:off x="4772810" y="2678701"/>
              <a:ext cx="151769" cy="205585"/>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8" name="Shape 34201">
              <a:extLst>
                <a:ext uri="{FF2B5EF4-FFF2-40B4-BE49-F238E27FC236}">
                  <a16:creationId xmlns:a16="http://schemas.microsoft.com/office/drawing/2014/main" xmlns="" id="{F0473AF5-038B-42A4-BC7C-169EC4E9B713}"/>
                </a:ext>
              </a:extLst>
            </p:cNvPr>
            <p:cNvSpPr/>
            <p:nvPr/>
          </p:nvSpPr>
          <p:spPr>
            <a:xfrm>
              <a:off x="4816797" y="2951890"/>
              <a:ext cx="124074" cy="115120"/>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206">
              <a:extLst>
                <a:ext uri="{FF2B5EF4-FFF2-40B4-BE49-F238E27FC236}">
                  <a16:creationId xmlns:a16="http://schemas.microsoft.com/office/drawing/2014/main" xmlns="" id="{B0CFACEF-7528-488E-BFDC-97D81C8A6849}"/>
                </a:ext>
              </a:extLst>
            </p:cNvPr>
            <p:cNvSpPr/>
            <p:nvPr/>
          </p:nvSpPr>
          <p:spPr>
            <a:xfrm>
              <a:off x="4532537" y="4325112"/>
              <a:ext cx="218146" cy="137806"/>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34207">
              <a:extLst>
                <a:ext uri="{FF2B5EF4-FFF2-40B4-BE49-F238E27FC236}">
                  <a16:creationId xmlns:a16="http://schemas.microsoft.com/office/drawing/2014/main" xmlns="" id="{FB9F01C1-1774-4436-A4DE-0BCA6A15A21B}"/>
                </a:ext>
              </a:extLst>
            </p:cNvPr>
            <p:cNvSpPr/>
            <p:nvPr/>
          </p:nvSpPr>
          <p:spPr>
            <a:xfrm>
              <a:off x="4913531" y="4409238"/>
              <a:ext cx="195114" cy="191203"/>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34208">
              <a:extLst>
                <a:ext uri="{FF2B5EF4-FFF2-40B4-BE49-F238E27FC236}">
                  <a16:creationId xmlns:a16="http://schemas.microsoft.com/office/drawing/2014/main" xmlns="" id="{4E538418-07A1-487E-A672-D434DEB68A30}"/>
                </a:ext>
              </a:extLst>
            </p:cNvPr>
            <p:cNvSpPr/>
            <p:nvPr/>
          </p:nvSpPr>
          <p:spPr>
            <a:xfrm>
              <a:off x="4708113" y="4433209"/>
              <a:ext cx="83656" cy="9877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34209">
              <a:extLst>
                <a:ext uri="{FF2B5EF4-FFF2-40B4-BE49-F238E27FC236}">
                  <a16:creationId xmlns:a16="http://schemas.microsoft.com/office/drawing/2014/main" xmlns="" id="{78E5B88A-A67A-418A-B378-78FBD2CE577E}"/>
                </a:ext>
              </a:extLst>
            </p:cNvPr>
            <p:cNvSpPr/>
            <p:nvPr/>
          </p:nvSpPr>
          <p:spPr>
            <a:xfrm>
              <a:off x="5015150" y="3895742"/>
              <a:ext cx="116707" cy="1438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210">
              <a:extLst>
                <a:ext uri="{FF2B5EF4-FFF2-40B4-BE49-F238E27FC236}">
                  <a16:creationId xmlns:a16="http://schemas.microsoft.com/office/drawing/2014/main" xmlns="" id="{3624B19E-4A3E-412B-B43A-2E785A544158}"/>
                </a:ext>
              </a:extLst>
            </p:cNvPr>
            <p:cNvSpPr/>
            <p:nvPr/>
          </p:nvSpPr>
          <p:spPr>
            <a:xfrm>
              <a:off x="4801256" y="4164494"/>
              <a:ext cx="106045" cy="10528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34211">
              <a:extLst>
                <a:ext uri="{FF2B5EF4-FFF2-40B4-BE49-F238E27FC236}">
                  <a16:creationId xmlns:a16="http://schemas.microsoft.com/office/drawing/2014/main" xmlns="" id="{64EBB6A9-A0DA-4E02-9CBF-A09158BC8B5E}"/>
                </a:ext>
              </a:extLst>
            </p:cNvPr>
            <p:cNvSpPr/>
            <p:nvPr/>
          </p:nvSpPr>
          <p:spPr>
            <a:xfrm>
              <a:off x="4958144" y="3569239"/>
              <a:ext cx="134471" cy="205079"/>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34212">
              <a:extLst>
                <a:ext uri="{FF2B5EF4-FFF2-40B4-BE49-F238E27FC236}">
                  <a16:creationId xmlns:a16="http://schemas.microsoft.com/office/drawing/2014/main" xmlns="" id="{34E654D4-BA86-4AF2-8C68-82244BEFB203}"/>
                </a:ext>
              </a:extLst>
            </p:cNvPr>
            <p:cNvSpPr/>
            <p:nvPr/>
          </p:nvSpPr>
          <p:spPr>
            <a:xfrm>
              <a:off x="4532537" y="3462317"/>
              <a:ext cx="189676" cy="14340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0" name="Shape 34213">
              <a:extLst>
                <a:ext uri="{FF2B5EF4-FFF2-40B4-BE49-F238E27FC236}">
                  <a16:creationId xmlns:a16="http://schemas.microsoft.com/office/drawing/2014/main" xmlns="" id="{0A73C994-546A-4A00-914B-53A915419382}"/>
                </a:ext>
              </a:extLst>
            </p:cNvPr>
            <p:cNvSpPr/>
            <p:nvPr/>
          </p:nvSpPr>
          <p:spPr>
            <a:xfrm>
              <a:off x="4919315" y="3000679"/>
              <a:ext cx="212542" cy="197787"/>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2" name="Shape 34215">
              <a:extLst>
                <a:ext uri="{FF2B5EF4-FFF2-40B4-BE49-F238E27FC236}">
                  <a16:creationId xmlns:a16="http://schemas.microsoft.com/office/drawing/2014/main" xmlns="" id="{27B5398E-8F1A-424E-A895-78751EA2F323}"/>
                </a:ext>
              </a:extLst>
            </p:cNvPr>
            <p:cNvSpPr/>
            <p:nvPr/>
          </p:nvSpPr>
          <p:spPr>
            <a:xfrm>
              <a:off x="4998225" y="3402616"/>
              <a:ext cx="133632" cy="142532"/>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68" name="Shape 34221">
              <a:extLst>
                <a:ext uri="{FF2B5EF4-FFF2-40B4-BE49-F238E27FC236}">
                  <a16:creationId xmlns:a16="http://schemas.microsoft.com/office/drawing/2014/main" xmlns="" id="{64561C0D-684A-44ED-AEC8-BB968EA71B2D}"/>
                </a:ext>
              </a:extLst>
            </p:cNvPr>
            <p:cNvSpPr/>
            <p:nvPr/>
          </p:nvSpPr>
          <p:spPr>
            <a:xfrm>
              <a:off x="4816770" y="4501995"/>
              <a:ext cx="133925" cy="188618"/>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grp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74" name="Shape 34227">
              <a:extLst>
                <a:ext uri="{FF2B5EF4-FFF2-40B4-BE49-F238E27FC236}">
                  <a16:creationId xmlns:a16="http://schemas.microsoft.com/office/drawing/2014/main" xmlns="" id="{62CD8CE1-BFBF-4664-A303-D00845D9B2A2}"/>
                </a:ext>
              </a:extLst>
            </p:cNvPr>
            <p:cNvSpPr/>
            <p:nvPr/>
          </p:nvSpPr>
          <p:spPr>
            <a:xfrm>
              <a:off x="4790242" y="4360487"/>
              <a:ext cx="101093" cy="10782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75" name="Shape 34228">
              <a:extLst>
                <a:ext uri="{FF2B5EF4-FFF2-40B4-BE49-F238E27FC236}">
                  <a16:creationId xmlns:a16="http://schemas.microsoft.com/office/drawing/2014/main" xmlns="" id="{FB44C638-5210-46DD-A5BA-D7D10F466A4F}"/>
                </a:ext>
              </a:extLst>
            </p:cNvPr>
            <p:cNvSpPr/>
            <p:nvPr/>
          </p:nvSpPr>
          <p:spPr>
            <a:xfrm>
              <a:off x="4532537" y="4073013"/>
              <a:ext cx="158836" cy="194505"/>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31">
              <a:extLst>
                <a:ext uri="{FF2B5EF4-FFF2-40B4-BE49-F238E27FC236}">
                  <a16:creationId xmlns:a16="http://schemas.microsoft.com/office/drawing/2014/main" xmlns="" id="{D4AC2323-C4B8-4B8E-BE82-973A21916247}"/>
                </a:ext>
              </a:extLst>
            </p:cNvPr>
            <p:cNvSpPr/>
            <p:nvPr/>
          </p:nvSpPr>
          <p:spPr>
            <a:xfrm>
              <a:off x="5011522" y="2896492"/>
              <a:ext cx="120335" cy="10429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33">
              <a:extLst>
                <a:ext uri="{FF2B5EF4-FFF2-40B4-BE49-F238E27FC236}">
                  <a16:creationId xmlns:a16="http://schemas.microsoft.com/office/drawing/2014/main" xmlns="" id="{54E4DBA8-24CF-40F8-8D1E-F966F569ADDB}"/>
                </a:ext>
              </a:extLst>
            </p:cNvPr>
            <p:cNvSpPr/>
            <p:nvPr/>
          </p:nvSpPr>
          <p:spPr>
            <a:xfrm>
              <a:off x="4638725" y="3153967"/>
              <a:ext cx="85576" cy="117777"/>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1" name="Shape 34234">
              <a:extLst>
                <a:ext uri="{FF2B5EF4-FFF2-40B4-BE49-F238E27FC236}">
                  <a16:creationId xmlns:a16="http://schemas.microsoft.com/office/drawing/2014/main" xmlns="" id="{FF4FB81F-078D-43BC-A44D-E785668DE194}"/>
                </a:ext>
              </a:extLst>
            </p:cNvPr>
            <p:cNvSpPr/>
            <p:nvPr/>
          </p:nvSpPr>
          <p:spPr>
            <a:xfrm>
              <a:off x="4532537" y="3046156"/>
              <a:ext cx="117801" cy="117777"/>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34235">
              <a:extLst>
                <a:ext uri="{FF2B5EF4-FFF2-40B4-BE49-F238E27FC236}">
                  <a16:creationId xmlns:a16="http://schemas.microsoft.com/office/drawing/2014/main" xmlns="" id="{4DC3933C-6C6B-4108-A796-4E5040A972CF}"/>
                </a:ext>
              </a:extLst>
            </p:cNvPr>
            <p:cNvSpPr/>
            <p:nvPr/>
          </p:nvSpPr>
          <p:spPr>
            <a:xfrm>
              <a:off x="4801256" y="3686501"/>
              <a:ext cx="120335" cy="10429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4" name="Shape 34237">
              <a:extLst>
                <a:ext uri="{FF2B5EF4-FFF2-40B4-BE49-F238E27FC236}">
                  <a16:creationId xmlns:a16="http://schemas.microsoft.com/office/drawing/2014/main" xmlns="" id="{27C3E58C-A485-42BE-9A31-C1B45A5B6D17}"/>
                </a:ext>
              </a:extLst>
            </p:cNvPr>
            <p:cNvSpPr/>
            <p:nvPr/>
          </p:nvSpPr>
          <p:spPr>
            <a:xfrm>
              <a:off x="4532537" y="4486025"/>
              <a:ext cx="46058" cy="10528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34240">
              <a:extLst>
                <a:ext uri="{FF2B5EF4-FFF2-40B4-BE49-F238E27FC236}">
                  <a16:creationId xmlns:a16="http://schemas.microsoft.com/office/drawing/2014/main" xmlns="" id="{9DC20FCC-F862-4D00-AEFA-0913CF555F71}"/>
                </a:ext>
              </a:extLst>
            </p:cNvPr>
            <p:cNvSpPr/>
            <p:nvPr/>
          </p:nvSpPr>
          <p:spPr>
            <a:xfrm>
              <a:off x="5070517" y="4362115"/>
              <a:ext cx="61340" cy="84421"/>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34243">
              <a:extLst>
                <a:ext uri="{FF2B5EF4-FFF2-40B4-BE49-F238E27FC236}">
                  <a16:creationId xmlns:a16="http://schemas.microsoft.com/office/drawing/2014/main" xmlns="" id="{0DD9BDB9-2B03-48B5-8EF7-832BB00F2E9C}"/>
                </a:ext>
              </a:extLst>
            </p:cNvPr>
            <p:cNvSpPr/>
            <p:nvPr/>
          </p:nvSpPr>
          <p:spPr>
            <a:xfrm>
              <a:off x="4801256" y="4141265"/>
              <a:ext cx="105120" cy="10509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34245">
              <a:extLst>
                <a:ext uri="{FF2B5EF4-FFF2-40B4-BE49-F238E27FC236}">
                  <a16:creationId xmlns:a16="http://schemas.microsoft.com/office/drawing/2014/main" xmlns="" id="{A3BA6BD5-DA1F-41AC-9799-E186BC1BD3FA}"/>
                </a:ext>
              </a:extLst>
            </p:cNvPr>
            <p:cNvSpPr/>
            <p:nvPr/>
          </p:nvSpPr>
          <p:spPr>
            <a:xfrm>
              <a:off x="4937952" y="4602840"/>
              <a:ext cx="74776" cy="74761"/>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54">
              <a:extLst>
                <a:ext uri="{FF2B5EF4-FFF2-40B4-BE49-F238E27FC236}">
                  <a16:creationId xmlns:a16="http://schemas.microsoft.com/office/drawing/2014/main" xmlns="" id="{148CA4DB-A798-44AB-A777-1DF8373EF961}"/>
                </a:ext>
              </a:extLst>
            </p:cNvPr>
            <p:cNvSpPr/>
            <p:nvPr/>
          </p:nvSpPr>
          <p:spPr>
            <a:xfrm>
              <a:off x="4960546" y="4121119"/>
              <a:ext cx="171311" cy="163308"/>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55">
              <a:extLst>
                <a:ext uri="{FF2B5EF4-FFF2-40B4-BE49-F238E27FC236}">
                  <a16:creationId xmlns:a16="http://schemas.microsoft.com/office/drawing/2014/main" xmlns="" id="{2846FB29-18F5-41B4-A6BB-EB42E8A6FDAC}"/>
                </a:ext>
              </a:extLst>
            </p:cNvPr>
            <p:cNvSpPr/>
            <p:nvPr/>
          </p:nvSpPr>
          <p:spPr>
            <a:xfrm>
              <a:off x="4801256" y="3818696"/>
              <a:ext cx="141383" cy="13780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34256">
              <a:extLst>
                <a:ext uri="{FF2B5EF4-FFF2-40B4-BE49-F238E27FC236}">
                  <a16:creationId xmlns:a16="http://schemas.microsoft.com/office/drawing/2014/main" xmlns="" id="{ED769ECF-CDCE-4F80-ABDE-87159968A5D0}"/>
                </a:ext>
              </a:extLst>
            </p:cNvPr>
            <p:cNvSpPr/>
            <p:nvPr/>
          </p:nvSpPr>
          <p:spPr>
            <a:xfrm>
              <a:off x="4532537" y="3280663"/>
              <a:ext cx="97694" cy="9064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57">
              <a:extLst>
                <a:ext uri="{FF2B5EF4-FFF2-40B4-BE49-F238E27FC236}">
                  <a16:creationId xmlns:a16="http://schemas.microsoft.com/office/drawing/2014/main" xmlns="" id="{BD27900D-25EB-4209-A161-5C222A216BA6}"/>
                </a:ext>
              </a:extLst>
            </p:cNvPr>
            <p:cNvSpPr/>
            <p:nvPr/>
          </p:nvSpPr>
          <p:spPr>
            <a:xfrm>
              <a:off x="5035475" y="3815043"/>
              <a:ext cx="96382" cy="9064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64">
              <a:extLst>
                <a:ext uri="{FF2B5EF4-FFF2-40B4-BE49-F238E27FC236}">
                  <a16:creationId xmlns:a16="http://schemas.microsoft.com/office/drawing/2014/main" xmlns="" id="{1FE0A415-3DEB-493F-9FA2-A43B3EABFCF3}"/>
                </a:ext>
              </a:extLst>
            </p:cNvPr>
            <p:cNvSpPr/>
            <p:nvPr/>
          </p:nvSpPr>
          <p:spPr>
            <a:xfrm>
              <a:off x="4654338" y="4550918"/>
              <a:ext cx="148393" cy="117509"/>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grp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34215">
              <a:extLst>
                <a:ext uri="{FF2B5EF4-FFF2-40B4-BE49-F238E27FC236}">
                  <a16:creationId xmlns:a16="http://schemas.microsoft.com/office/drawing/2014/main" xmlns="" id="{F8EFD91E-1D0E-4761-B227-810D89E5432B}"/>
                </a:ext>
              </a:extLst>
            </p:cNvPr>
            <p:cNvSpPr/>
            <p:nvPr/>
          </p:nvSpPr>
          <p:spPr>
            <a:xfrm>
              <a:off x="4731788" y="3224609"/>
              <a:ext cx="74434" cy="106855"/>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grp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grpSp>
    </p:spTree>
    <p:extLst>
      <p:ext uri="{BB962C8B-B14F-4D97-AF65-F5344CB8AC3E}">
        <p14:creationId xmlns:p14="http://schemas.microsoft.com/office/powerpoint/2010/main" val="917747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89064" y="469666"/>
            <a:ext cx="8852375" cy="697353"/>
          </a:xfrm>
        </p:spPr>
        <p:txBody>
          <a:bodyPr>
            <a:normAutofit fontScale="92500"/>
          </a:bodyPr>
          <a:lstStyle/>
          <a:p>
            <a:r>
              <a:rPr lang="en-GB" dirty="0"/>
              <a:t>Aprender de la gestión de tareas en la crisis (</a:t>
            </a:r>
            <a:r>
              <a:rPr lang="en-GB"/>
              <a:t>cont.)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35518" y="1877238"/>
            <a:ext cx="3655317" cy="403730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latin typeface="+mj-lt"/>
                <a:sym typeface="Wingdings" panose="05000000000000000000" pitchFamily="2" charset="2"/>
              </a:rPr>
              <a:t>El reto es mantener lo que ocurrió durante la crisis y lo que se ha aprendido cuando las cosas vuelven a la normalidad.</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b="1" dirty="0">
                <a:latin typeface="+mj-lt"/>
                <a:sym typeface="Wingdings" panose="05000000000000000000" pitchFamily="2" charset="2"/>
              </a:rPr>
              <a:t>Desgraciadamente, el buen comportamiento que se produjo durante la crisis se desvanece cuando las cosas vuelven a la normalidad</a:t>
            </a:r>
            <a:endParaRPr lang="en-GB" sz="2200" b="1" dirty="0">
              <a:latin typeface="+mj-lt"/>
            </a:endParaRPr>
          </a:p>
          <a:p>
            <a:pPr marL="342900" indent="-342900" algn="l">
              <a:lnSpc>
                <a:spcPct val="100000"/>
              </a:lnSpc>
              <a:spcBef>
                <a:spcPts val="600"/>
              </a:spcBef>
              <a:buFont typeface="Arial" panose="020B0604020202020204" pitchFamily="34" charset="0"/>
              <a:buChar char="•"/>
            </a:pPr>
            <a:r>
              <a:rPr lang="en-GB" sz="2200" b="1" dirty="0">
                <a:latin typeface="+mj-lt"/>
                <a:sym typeface="Wingdings" panose="05000000000000000000" pitchFamily="2" charset="2"/>
              </a:rPr>
              <a:t>Muchas lecciones se pierden</a:t>
            </a:r>
            <a:endParaRPr lang="en-GB" sz="2200" b="1" dirty="0">
              <a:latin typeface="+mj-lt"/>
            </a:endParaRPr>
          </a:p>
          <a:p>
            <a:pPr marL="285750" indent="-285750" algn="l">
              <a:lnSpc>
                <a:spcPct val="100000"/>
              </a:lnSpc>
              <a:spcBef>
                <a:spcPts val="600"/>
              </a:spcBef>
              <a:buFont typeface="Wingdings" panose="05000000000000000000" pitchFamily="2" charset="2"/>
              <a:buChar char="à"/>
            </a:pP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4641396" y="1849394"/>
            <a:ext cx="1942006" cy="523220"/>
          </a:xfrm>
          <a:prstGeom prst="rect">
            <a:avLst/>
          </a:prstGeom>
          <a:noFill/>
        </p:spPr>
        <p:txBody>
          <a:bodyPr wrap="none" rtlCol="0" anchor="ctr" anchorCtr="0">
            <a:spAutoFit/>
          </a:bodyPr>
          <a:lstStyle/>
          <a:p>
            <a:r>
              <a:rPr lang="en-GB" sz="2800" b="1" dirty="0">
                <a:solidFill>
                  <a:srgbClr val="E53292"/>
                </a:solidFill>
                <a:latin typeface="+mj-lt"/>
                <a:ea typeface="League Spartan" charset="0"/>
                <a:cs typeface="Poppins" pitchFamily="2" charset="77"/>
              </a:rPr>
              <a:t>Lecciones perdidas</a:t>
            </a:r>
          </a:p>
        </p:txBody>
      </p:sp>
      <p:sp>
        <p:nvSpPr>
          <p:cNvPr id="83" name="Shape 55411">
            <a:extLst>
              <a:ext uri="{FF2B5EF4-FFF2-40B4-BE49-F238E27FC236}">
                <a16:creationId xmlns:a16="http://schemas.microsoft.com/office/drawing/2014/main" xmlns="" id="{CC084AA3-5508-4827-BDFA-82303B52AB23}"/>
              </a:ext>
            </a:extLst>
          </p:cNvPr>
          <p:cNvSpPr/>
          <p:nvPr/>
        </p:nvSpPr>
        <p:spPr>
          <a:xfrm>
            <a:off x="8189198" y="4628665"/>
            <a:ext cx="2252241" cy="568970"/>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5" name="Shape 55412">
            <a:extLst>
              <a:ext uri="{FF2B5EF4-FFF2-40B4-BE49-F238E27FC236}">
                <a16:creationId xmlns:a16="http://schemas.microsoft.com/office/drawing/2014/main" xmlns="" id="{B35FA552-77DF-4DE1-9E4A-BD0D9783FD87}"/>
              </a:ext>
            </a:extLst>
          </p:cNvPr>
          <p:cNvSpPr/>
          <p:nvPr/>
        </p:nvSpPr>
        <p:spPr>
          <a:xfrm>
            <a:off x="8143972" y="4598700"/>
            <a:ext cx="2365599" cy="62912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6" name="Shape 55414">
            <a:extLst>
              <a:ext uri="{FF2B5EF4-FFF2-40B4-BE49-F238E27FC236}">
                <a16:creationId xmlns:a16="http://schemas.microsoft.com/office/drawing/2014/main" xmlns="" id="{4D91321A-2BBE-405D-A62A-BFB147675ED0}"/>
              </a:ext>
            </a:extLst>
          </p:cNvPr>
          <p:cNvSpPr/>
          <p:nvPr/>
        </p:nvSpPr>
        <p:spPr>
          <a:xfrm>
            <a:off x="8444919" y="2417228"/>
            <a:ext cx="388784" cy="2090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8" name="Shape 55415">
            <a:extLst>
              <a:ext uri="{FF2B5EF4-FFF2-40B4-BE49-F238E27FC236}">
                <a16:creationId xmlns:a16="http://schemas.microsoft.com/office/drawing/2014/main" xmlns="" id="{02D802A2-2584-4D1F-9A17-1BA10AAC5846}"/>
              </a:ext>
            </a:extLst>
          </p:cNvPr>
          <p:cNvSpPr/>
          <p:nvPr/>
        </p:nvSpPr>
        <p:spPr>
          <a:xfrm>
            <a:off x="9054900" y="2417228"/>
            <a:ext cx="543734" cy="2090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endParaRPr lang="en-GB" sz="1400" dirty="0">
              <a:latin typeface="+mj-lt"/>
            </a:endParaRPr>
          </a:p>
        </p:txBody>
      </p:sp>
      <p:sp>
        <p:nvSpPr>
          <p:cNvPr id="89" name="Shape 55416">
            <a:extLst>
              <a:ext uri="{FF2B5EF4-FFF2-40B4-BE49-F238E27FC236}">
                <a16:creationId xmlns:a16="http://schemas.microsoft.com/office/drawing/2014/main" xmlns="" id="{E8ABD047-00DF-4947-B70B-3F99C8608E3D}"/>
              </a:ext>
            </a:extLst>
          </p:cNvPr>
          <p:cNvSpPr/>
          <p:nvPr/>
        </p:nvSpPr>
        <p:spPr>
          <a:xfrm>
            <a:off x="9781514" y="2417228"/>
            <a:ext cx="465414" cy="2090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endParaRPr lang="en-GB" sz="1400" dirty="0">
              <a:latin typeface="+mj-lt"/>
            </a:endParaRPr>
          </a:p>
        </p:txBody>
      </p:sp>
      <p:sp>
        <p:nvSpPr>
          <p:cNvPr id="91" name="Shape 55418">
            <a:extLst>
              <a:ext uri="{FF2B5EF4-FFF2-40B4-BE49-F238E27FC236}">
                <a16:creationId xmlns:a16="http://schemas.microsoft.com/office/drawing/2014/main" xmlns="" id="{CC96FCB3-49FC-4701-8B96-F89EB3A4C654}"/>
              </a:ext>
            </a:extLst>
          </p:cNvPr>
          <p:cNvSpPr/>
          <p:nvPr/>
        </p:nvSpPr>
        <p:spPr>
          <a:xfrm flipH="1">
            <a:off x="8221802" y="5353103"/>
            <a:ext cx="2572833" cy="649958"/>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400" dirty="0">
              <a:latin typeface="+mj-lt"/>
            </a:endParaRPr>
          </a:p>
        </p:txBody>
      </p:sp>
      <p:sp>
        <p:nvSpPr>
          <p:cNvPr id="93" name="Shape 55419">
            <a:extLst>
              <a:ext uri="{FF2B5EF4-FFF2-40B4-BE49-F238E27FC236}">
                <a16:creationId xmlns:a16="http://schemas.microsoft.com/office/drawing/2014/main" xmlns="" id="{FD01F183-C980-479B-867D-233B865E8687}"/>
              </a:ext>
            </a:extLst>
          </p:cNvPr>
          <p:cNvSpPr/>
          <p:nvPr/>
        </p:nvSpPr>
        <p:spPr>
          <a:xfrm flipH="1">
            <a:off x="8143971" y="5318871"/>
            <a:ext cx="2702325" cy="718676"/>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05" name="Shape 55421">
            <a:extLst>
              <a:ext uri="{FF2B5EF4-FFF2-40B4-BE49-F238E27FC236}">
                <a16:creationId xmlns:a16="http://schemas.microsoft.com/office/drawing/2014/main" xmlns="" id="{82E33E53-6069-4C4B-BD96-37B2F0AD592F}"/>
              </a:ext>
            </a:extLst>
          </p:cNvPr>
          <p:cNvSpPr/>
          <p:nvPr/>
        </p:nvSpPr>
        <p:spPr>
          <a:xfrm rot="21000000">
            <a:off x="10735903" y="3597087"/>
            <a:ext cx="450200" cy="24197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endParaRPr lang="en-GB" sz="1400" dirty="0">
              <a:latin typeface="+mj-lt"/>
            </a:endParaRPr>
          </a:p>
        </p:txBody>
      </p:sp>
      <p:sp>
        <p:nvSpPr>
          <p:cNvPr id="106" name="Shape 63921">
            <a:extLst>
              <a:ext uri="{FF2B5EF4-FFF2-40B4-BE49-F238E27FC236}">
                <a16:creationId xmlns:a16="http://schemas.microsoft.com/office/drawing/2014/main" xmlns="" id="{125E607E-47C8-4CE8-B0C7-9C2E5CB89E58}"/>
              </a:ext>
            </a:extLst>
          </p:cNvPr>
          <p:cNvSpPr/>
          <p:nvPr/>
        </p:nvSpPr>
        <p:spPr>
          <a:xfrm>
            <a:off x="4393575" y="4653954"/>
            <a:ext cx="213914" cy="213915"/>
          </a:xfrm>
          <a:prstGeom prst="diamond">
            <a:avLst/>
          </a:prstGeom>
          <a:solidFill>
            <a:schemeClr val="accent3"/>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09" name="Shape 63926">
            <a:extLst>
              <a:ext uri="{FF2B5EF4-FFF2-40B4-BE49-F238E27FC236}">
                <a16:creationId xmlns:a16="http://schemas.microsoft.com/office/drawing/2014/main" xmlns="" id="{14CEC68A-F589-4BAB-8531-B51C5576EDCC}"/>
              </a:ext>
            </a:extLst>
          </p:cNvPr>
          <p:cNvSpPr/>
          <p:nvPr/>
        </p:nvSpPr>
        <p:spPr>
          <a:xfrm>
            <a:off x="4393575" y="2625687"/>
            <a:ext cx="213914" cy="213914"/>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10" name="Shape 63931">
            <a:extLst>
              <a:ext uri="{FF2B5EF4-FFF2-40B4-BE49-F238E27FC236}">
                <a16:creationId xmlns:a16="http://schemas.microsoft.com/office/drawing/2014/main" xmlns="" id="{313F64DC-367B-4D57-A323-FACA03F0277C}"/>
              </a:ext>
            </a:extLst>
          </p:cNvPr>
          <p:cNvSpPr/>
          <p:nvPr/>
        </p:nvSpPr>
        <p:spPr>
          <a:xfrm>
            <a:off x="4393575" y="3625533"/>
            <a:ext cx="213914" cy="213914"/>
          </a:xfrm>
          <a:prstGeom prst="diamond">
            <a:avLst/>
          </a:prstGeom>
          <a:solidFill>
            <a:schemeClr val="accent2"/>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12" name="Shape 63936">
            <a:extLst>
              <a:ext uri="{FF2B5EF4-FFF2-40B4-BE49-F238E27FC236}">
                <a16:creationId xmlns:a16="http://schemas.microsoft.com/office/drawing/2014/main" xmlns="" id="{33088128-3F82-493A-8A25-4A5A6502DB62}"/>
              </a:ext>
            </a:extLst>
          </p:cNvPr>
          <p:cNvSpPr/>
          <p:nvPr/>
        </p:nvSpPr>
        <p:spPr>
          <a:xfrm>
            <a:off x="4393575" y="5682375"/>
            <a:ext cx="213914" cy="213914"/>
          </a:xfrm>
          <a:prstGeom prst="diamond">
            <a:avLst/>
          </a:prstGeom>
          <a:solidFill>
            <a:schemeClr val="accent4"/>
          </a:solidFill>
          <a:ln w="12700" cap="flat">
            <a:noFill/>
            <a:miter lim="400000"/>
          </a:ln>
          <a:effectLst/>
        </p:spPr>
        <p:txBody>
          <a:bodyPr wrap="square" lIns="0" tIns="0" rIns="0" bIns="0" numCol="1" anchor="t">
            <a:noAutofit/>
          </a:bodyPr>
          <a:lstStyle/>
          <a:p>
            <a:endParaRPr lang="en-GB" sz="1600" dirty="0">
              <a:latin typeface="+mj-lt"/>
            </a:endParaRPr>
          </a:p>
        </p:txBody>
      </p:sp>
      <p:sp>
        <p:nvSpPr>
          <p:cNvPr id="117" name="Subtitle 2">
            <a:extLst>
              <a:ext uri="{FF2B5EF4-FFF2-40B4-BE49-F238E27FC236}">
                <a16:creationId xmlns:a16="http://schemas.microsoft.com/office/drawing/2014/main" xmlns="" id="{7C165CC1-1327-4937-91C6-2B756E8B065F}"/>
              </a:ext>
            </a:extLst>
          </p:cNvPr>
          <p:cNvSpPr txBox="1">
            <a:spLocks/>
          </p:cNvSpPr>
          <p:nvPr/>
        </p:nvSpPr>
        <p:spPr>
          <a:xfrm>
            <a:off x="4710331" y="2559199"/>
            <a:ext cx="3413917" cy="9579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Los líderes no suelen criticar el porqué de las actuaciones extraordinarias</a:t>
            </a:r>
          </a:p>
        </p:txBody>
      </p:sp>
      <p:sp>
        <p:nvSpPr>
          <p:cNvPr id="119" name="Subtitle 2">
            <a:extLst>
              <a:ext uri="{FF2B5EF4-FFF2-40B4-BE49-F238E27FC236}">
                <a16:creationId xmlns:a16="http://schemas.microsoft.com/office/drawing/2014/main" xmlns="" id="{A41A0C23-F979-4084-9567-ED79F4435971}"/>
              </a:ext>
            </a:extLst>
          </p:cNvPr>
          <p:cNvSpPr txBox="1">
            <a:spLocks/>
          </p:cNvSpPr>
          <p:nvPr/>
        </p:nvSpPr>
        <p:spPr>
          <a:xfrm>
            <a:off x="4730053" y="3503184"/>
            <a:ext cx="3413917"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Los líderes racionalizan que la crisis no tiene nada que enseñarles</a:t>
            </a:r>
          </a:p>
        </p:txBody>
      </p:sp>
      <p:sp>
        <p:nvSpPr>
          <p:cNvPr id="121" name="Subtitle 2">
            <a:extLst>
              <a:ext uri="{FF2B5EF4-FFF2-40B4-BE49-F238E27FC236}">
                <a16:creationId xmlns:a16="http://schemas.microsoft.com/office/drawing/2014/main" xmlns="" id="{37DDC056-993D-47DF-9055-40C112E5B5CF}"/>
              </a:ext>
            </a:extLst>
          </p:cNvPr>
          <p:cNvSpPr txBox="1">
            <a:spLocks/>
          </p:cNvSpPr>
          <p:nvPr/>
        </p:nvSpPr>
        <p:spPr>
          <a:xfrm>
            <a:off x="4695825" y="4280280"/>
            <a:ext cx="2809875"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Los líderes aceptan que las personas involucradas en las mejoras vuelvan a sus hábitos normales</a:t>
            </a:r>
          </a:p>
        </p:txBody>
      </p:sp>
      <p:sp>
        <p:nvSpPr>
          <p:cNvPr id="123" name="Subtitle 2">
            <a:extLst>
              <a:ext uri="{FF2B5EF4-FFF2-40B4-BE49-F238E27FC236}">
                <a16:creationId xmlns:a16="http://schemas.microsoft.com/office/drawing/2014/main" xmlns="" id="{F4B0739E-8DB9-4C9B-9825-33F842739DF8}"/>
              </a:ext>
            </a:extLst>
          </p:cNvPr>
          <p:cNvSpPr txBox="1">
            <a:spLocks/>
          </p:cNvSpPr>
          <p:nvPr/>
        </p:nvSpPr>
        <p:spPr>
          <a:xfrm>
            <a:off x="4695825" y="5670183"/>
            <a:ext cx="2809875" cy="9579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Open Sans Light" panose="020B0306030504020204" pitchFamily="34" charset="0"/>
                <a:cs typeface="Open Sans Light" panose="020B0306030504020204" pitchFamily="34" charset="0"/>
              </a:rPr>
              <a:t>Los líderes pasan por alto el profundo significado de lo que la crisis reveló</a:t>
            </a:r>
          </a:p>
        </p:txBody>
      </p:sp>
    </p:spTree>
    <p:extLst>
      <p:ext uri="{BB962C8B-B14F-4D97-AF65-F5344CB8AC3E}">
        <p14:creationId xmlns:p14="http://schemas.microsoft.com/office/powerpoint/2010/main" val="278918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2176" y="524626"/>
            <a:ext cx="8852375" cy="697353"/>
          </a:xfrm>
        </p:spPr>
        <p:txBody>
          <a:bodyPr>
            <a:normAutofit fontScale="92500"/>
          </a:bodyPr>
          <a:lstStyle/>
          <a:p>
            <a:r>
              <a:rPr lang="en-GB" dirty="0"/>
              <a:t>Aprender de la gestión de tareas en la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45163" y="2099021"/>
            <a:ext cx="3599200" cy="429891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sym typeface="Wingdings" panose="05000000000000000000" pitchFamily="2" charset="2"/>
              </a:rPr>
              <a:t>La gestión suele ser muy eficaz en una crisis. Es impresionante ver lo que la organización es capaz de conseguir cuando tiene que hacerlo. </a:t>
            </a:r>
            <a:endParaRPr lang="en-US" sz="2200" dirty="0">
              <a:solidFill>
                <a:srgbClr val="245473"/>
              </a:solidFill>
              <a:latin typeface="+mj-lt"/>
            </a:endParaRPr>
          </a:p>
          <a:p>
            <a:pPr algn="l">
              <a:lnSpc>
                <a:spcPct val="100000"/>
              </a:lnSpc>
              <a:spcBef>
                <a:spcPts val="600"/>
              </a:spcBef>
            </a:pPr>
            <a:r>
              <a:rPr lang="en-US" sz="2200" dirty="0">
                <a:solidFill>
                  <a:srgbClr val="245473"/>
                </a:solidFill>
                <a:latin typeface="+mj-lt"/>
                <a:sym typeface="Wingdings" panose="05000000000000000000" pitchFamily="2" charset="2"/>
              </a:rPr>
              <a:t>Por lo tanto, hay varias lecciones aprendidas que definitivamente hay que mantener después de la crisis para salir de ella más fuerte como organización. </a:t>
            </a:r>
            <a:endParaRPr lang="en-GB" sz="2200" b="1"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3825118" y="1975863"/>
            <a:ext cx="2486578" cy="338554"/>
          </a:xfrm>
          <a:prstGeom prst="rect">
            <a:avLst/>
          </a:prstGeom>
          <a:noFill/>
        </p:spPr>
        <p:txBody>
          <a:bodyPr wrap="none" rtlCol="0" anchor="ctr" anchorCtr="0">
            <a:spAutoFit/>
          </a:bodyPr>
          <a:lstStyle/>
          <a:p>
            <a:r>
              <a:rPr lang="en-GB" sz="1600" b="1" dirty="0">
                <a:solidFill>
                  <a:schemeClr val="tx2"/>
                </a:solidFill>
                <a:latin typeface="+mj-lt"/>
                <a:ea typeface="League Spartan" charset="0"/>
                <a:cs typeface="Poppins" pitchFamily="2" charset="77"/>
              </a:rPr>
              <a:t>Lecciones aprendidas durante la crisis</a:t>
            </a:r>
          </a:p>
        </p:txBody>
      </p:sp>
      <p:sp>
        <p:nvSpPr>
          <p:cNvPr id="23" name="Shape 46482">
            <a:extLst>
              <a:ext uri="{FF2B5EF4-FFF2-40B4-BE49-F238E27FC236}">
                <a16:creationId xmlns:a16="http://schemas.microsoft.com/office/drawing/2014/main" xmlns="" id="{C20C522A-C503-4E90-9383-DB2E7F99EA26}"/>
              </a:ext>
            </a:extLst>
          </p:cNvPr>
          <p:cNvSpPr/>
          <p:nvPr/>
        </p:nvSpPr>
        <p:spPr>
          <a:xfrm>
            <a:off x="4509068" y="4270547"/>
            <a:ext cx="636153" cy="1829305"/>
          </a:xfrm>
          <a:custGeom>
            <a:avLst/>
            <a:gdLst/>
            <a:ahLst/>
            <a:cxnLst>
              <a:cxn ang="0">
                <a:pos x="wd2" y="hd2"/>
              </a:cxn>
              <a:cxn ang="5400000">
                <a:pos x="wd2" y="hd2"/>
              </a:cxn>
              <a:cxn ang="10800000">
                <a:pos x="wd2" y="hd2"/>
              </a:cxn>
              <a:cxn ang="16200000">
                <a:pos x="wd2" y="hd2"/>
              </a:cxn>
            </a:cxnLst>
            <a:rect l="0" t="0" r="r" b="b"/>
            <a:pathLst>
              <a:path w="21439" h="21600" extrusionOk="0">
                <a:moveTo>
                  <a:pt x="4374" y="0"/>
                </a:moveTo>
                <a:cubicBezTo>
                  <a:pt x="3813" y="0"/>
                  <a:pt x="3308" y="81"/>
                  <a:pt x="2940" y="210"/>
                </a:cubicBezTo>
                <a:cubicBezTo>
                  <a:pt x="2573" y="338"/>
                  <a:pt x="2342" y="515"/>
                  <a:pt x="2342" y="712"/>
                </a:cubicBezTo>
                <a:lnTo>
                  <a:pt x="2342" y="4349"/>
                </a:lnTo>
                <a:lnTo>
                  <a:pt x="2342" y="4805"/>
                </a:lnTo>
                <a:lnTo>
                  <a:pt x="2342" y="6642"/>
                </a:lnTo>
                <a:cubicBezTo>
                  <a:pt x="2216" y="6639"/>
                  <a:pt x="2090" y="6640"/>
                  <a:pt x="1965" y="6645"/>
                </a:cubicBezTo>
                <a:cubicBezTo>
                  <a:pt x="1216" y="6673"/>
                  <a:pt x="548" y="6826"/>
                  <a:pt x="212" y="7061"/>
                </a:cubicBezTo>
                <a:cubicBezTo>
                  <a:pt x="-22" y="7225"/>
                  <a:pt x="-74" y="7421"/>
                  <a:pt x="114" y="7607"/>
                </a:cubicBezTo>
                <a:cubicBezTo>
                  <a:pt x="628" y="8461"/>
                  <a:pt x="1448" y="9291"/>
                  <a:pt x="2563" y="10072"/>
                </a:cubicBezTo>
                <a:cubicBezTo>
                  <a:pt x="3170" y="10498"/>
                  <a:pt x="3866" y="10907"/>
                  <a:pt x="4456" y="11335"/>
                </a:cubicBezTo>
                <a:cubicBezTo>
                  <a:pt x="4970" y="11709"/>
                  <a:pt x="5440" y="12112"/>
                  <a:pt x="5811" y="12517"/>
                </a:cubicBezTo>
                <a:lnTo>
                  <a:pt x="5136" y="21600"/>
                </a:lnTo>
                <a:lnTo>
                  <a:pt x="18342" y="21600"/>
                </a:lnTo>
                <a:lnTo>
                  <a:pt x="17644" y="12280"/>
                </a:lnTo>
                <a:cubicBezTo>
                  <a:pt x="17875" y="12024"/>
                  <a:pt x="18142" y="11774"/>
                  <a:pt x="18424" y="11525"/>
                </a:cubicBezTo>
                <a:cubicBezTo>
                  <a:pt x="19452" y="10614"/>
                  <a:pt x="20903" y="9745"/>
                  <a:pt x="21300" y="8772"/>
                </a:cubicBezTo>
                <a:cubicBezTo>
                  <a:pt x="21526" y="8217"/>
                  <a:pt x="21419" y="7653"/>
                  <a:pt x="21374" y="7093"/>
                </a:cubicBezTo>
                <a:cubicBezTo>
                  <a:pt x="21323" y="6473"/>
                  <a:pt x="21360" y="5853"/>
                  <a:pt x="21365" y="5233"/>
                </a:cubicBezTo>
                <a:cubicBezTo>
                  <a:pt x="21367" y="5036"/>
                  <a:pt x="21143" y="4859"/>
                  <a:pt x="20775" y="4730"/>
                </a:cubicBezTo>
                <a:cubicBezTo>
                  <a:pt x="20408" y="4602"/>
                  <a:pt x="19894" y="4521"/>
                  <a:pt x="19334" y="4521"/>
                </a:cubicBezTo>
                <a:lnTo>
                  <a:pt x="19112" y="4521"/>
                </a:lnTo>
                <a:cubicBezTo>
                  <a:pt x="18551" y="4521"/>
                  <a:pt x="18046" y="4602"/>
                  <a:pt x="17679" y="4730"/>
                </a:cubicBezTo>
                <a:cubicBezTo>
                  <a:pt x="17332" y="4852"/>
                  <a:pt x="17121" y="5018"/>
                  <a:pt x="17097" y="5201"/>
                </a:cubicBezTo>
                <a:lnTo>
                  <a:pt x="16458" y="5164"/>
                </a:lnTo>
                <a:lnTo>
                  <a:pt x="16458" y="4865"/>
                </a:lnTo>
                <a:cubicBezTo>
                  <a:pt x="16458" y="4669"/>
                  <a:pt x="16228" y="4489"/>
                  <a:pt x="15860" y="4360"/>
                </a:cubicBezTo>
                <a:cubicBezTo>
                  <a:pt x="15492" y="4231"/>
                  <a:pt x="14987" y="4154"/>
                  <a:pt x="14426" y="4154"/>
                </a:cubicBezTo>
                <a:lnTo>
                  <a:pt x="14197" y="4154"/>
                </a:lnTo>
                <a:cubicBezTo>
                  <a:pt x="13636" y="4154"/>
                  <a:pt x="13129" y="4231"/>
                  <a:pt x="12763" y="4360"/>
                </a:cubicBezTo>
                <a:cubicBezTo>
                  <a:pt x="12397" y="4489"/>
                  <a:pt x="12173" y="4669"/>
                  <a:pt x="12173" y="4865"/>
                </a:cubicBezTo>
                <a:lnTo>
                  <a:pt x="12173" y="4914"/>
                </a:lnTo>
                <a:lnTo>
                  <a:pt x="11542" y="4880"/>
                </a:lnTo>
                <a:lnTo>
                  <a:pt x="11542" y="4400"/>
                </a:lnTo>
                <a:cubicBezTo>
                  <a:pt x="11542" y="4204"/>
                  <a:pt x="11312" y="4024"/>
                  <a:pt x="10944" y="3895"/>
                </a:cubicBezTo>
                <a:cubicBezTo>
                  <a:pt x="10577" y="3766"/>
                  <a:pt x="10072" y="3689"/>
                  <a:pt x="9511" y="3689"/>
                </a:cubicBezTo>
                <a:lnTo>
                  <a:pt x="9289" y="3689"/>
                </a:lnTo>
                <a:cubicBezTo>
                  <a:pt x="8728" y="3689"/>
                  <a:pt x="8223" y="3766"/>
                  <a:pt x="7856" y="3895"/>
                </a:cubicBezTo>
                <a:cubicBezTo>
                  <a:pt x="7488" y="4024"/>
                  <a:pt x="7258" y="4204"/>
                  <a:pt x="7258" y="4400"/>
                </a:cubicBezTo>
                <a:lnTo>
                  <a:pt x="7258" y="4630"/>
                </a:lnTo>
                <a:lnTo>
                  <a:pt x="6627" y="4593"/>
                </a:lnTo>
                <a:lnTo>
                  <a:pt x="6627" y="712"/>
                </a:lnTo>
                <a:cubicBezTo>
                  <a:pt x="6627" y="515"/>
                  <a:pt x="6405" y="338"/>
                  <a:pt x="6037" y="210"/>
                </a:cubicBezTo>
                <a:cubicBezTo>
                  <a:pt x="5669" y="81"/>
                  <a:pt x="5156" y="0"/>
                  <a:pt x="4595" y="0"/>
                </a:cubicBezTo>
                <a:lnTo>
                  <a:pt x="4374" y="0"/>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4" name="Shape 46483">
            <a:extLst>
              <a:ext uri="{FF2B5EF4-FFF2-40B4-BE49-F238E27FC236}">
                <a16:creationId xmlns:a16="http://schemas.microsoft.com/office/drawing/2014/main" xmlns="" id="{C1A8F803-E578-4B47-B176-9DECA93281EF}"/>
              </a:ext>
            </a:extLst>
          </p:cNvPr>
          <p:cNvSpPr/>
          <p:nvPr/>
        </p:nvSpPr>
        <p:spPr>
          <a:xfrm>
            <a:off x="6489153" y="4270547"/>
            <a:ext cx="604304" cy="1829305"/>
          </a:xfrm>
          <a:custGeom>
            <a:avLst/>
            <a:gdLst/>
            <a:ahLst/>
            <a:cxnLst>
              <a:cxn ang="0">
                <a:pos x="wd2" y="hd2"/>
              </a:cxn>
              <a:cxn ang="5400000">
                <a:pos x="wd2" y="hd2"/>
              </a:cxn>
              <a:cxn ang="10800000">
                <a:pos x="wd2" y="hd2"/>
              </a:cxn>
              <a:cxn ang="16200000">
                <a:pos x="wd2" y="hd2"/>
              </a:cxn>
            </a:cxnLst>
            <a:rect l="0" t="0" r="r" b="b"/>
            <a:pathLst>
              <a:path w="21523" h="21584" extrusionOk="0">
                <a:moveTo>
                  <a:pt x="10411" y="3"/>
                </a:moveTo>
                <a:cubicBezTo>
                  <a:pt x="9856" y="-16"/>
                  <a:pt x="9330" y="39"/>
                  <a:pt x="8926" y="147"/>
                </a:cubicBezTo>
                <a:cubicBezTo>
                  <a:pt x="8523" y="254"/>
                  <a:pt x="8242" y="414"/>
                  <a:pt x="8184" y="598"/>
                </a:cubicBezTo>
                <a:lnTo>
                  <a:pt x="7376" y="5631"/>
                </a:lnTo>
                <a:lnTo>
                  <a:pt x="6568" y="5599"/>
                </a:lnTo>
                <a:lnTo>
                  <a:pt x="4757" y="1849"/>
                </a:lnTo>
                <a:cubicBezTo>
                  <a:pt x="4699" y="1665"/>
                  <a:pt x="4425" y="1506"/>
                  <a:pt x="4023" y="1398"/>
                </a:cubicBezTo>
                <a:cubicBezTo>
                  <a:pt x="3621" y="1290"/>
                  <a:pt x="3094" y="1233"/>
                  <a:pt x="2538" y="1252"/>
                </a:cubicBezTo>
                <a:lnTo>
                  <a:pt x="2318" y="1260"/>
                </a:lnTo>
                <a:cubicBezTo>
                  <a:pt x="1762" y="1280"/>
                  <a:pt x="1281" y="1373"/>
                  <a:pt x="955" y="1506"/>
                </a:cubicBezTo>
                <a:cubicBezTo>
                  <a:pt x="629" y="1639"/>
                  <a:pt x="456" y="1811"/>
                  <a:pt x="515" y="1995"/>
                </a:cubicBezTo>
                <a:lnTo>
                  <a:pt x="2832" y="7412"/>
                </a:lnTo>
                <a:cubicBezTo>
                  <a:pt x="1722" y="7352"/>
                  <a:pt x="631" y="7551"/>
                  <a:pt x="188" y="7893"/>
                </a:cubicBezTo>
                <a:cubicBezTo>
                  <a:pt x="-17" y="8052"/>
                  <a:pt x="-61" y="8233"/>
                  <a:pt x="90" y="8407"/>
                </a:cubicBezTo>
                <a:cubicBezTo>
                  <a:pt x="754" y="9197"/>
                  <a:pt x="1577" y="9972"/>
                  <a:pt x="2538" y="10729"/>
                </a:cubicBezTo>
                <a:cubicBezTo>
                  <a:pt x="3071" y="11149"/>
                  <a:pt x="3655" y="11561"/>
                  <a:pt x="4252" y="11972"/>
                </a:cubicBezTo>
                <a:cubicBezTo>
                  <a:pt x="4762" y="12323"/>
                  <a:pt x="5338" y="12691"/>
                  <a:pt x="5912" y="13045"/>
                </a:cubicBezTo>
                <a:lnTo>
                  <a:pt x="5239" y="21584"/>
                </a:lnTo>
                <a:lnTo>
                  <a:pt x="18399" y="21584"/>
                </a:lnTo>
                <a:lnTo>
                  <a:pt x="17723" y="13048"/>
                </a:lnTo>
                <a:cubicBezTo>
                  <a:pt x="18349" y="12671"/>
                  <a:pt x="18949" y="12295"/>
                  <a:pt x="19539" y="11916"/>
                </a:cubicBezTo>
                <a:cubicBezTo>
                  <a:pt x="20041" y="11594"/>
                  <a:pt x="20543" y="11266"/>
                  <a:pt x="20871" y="10910"/>
                </a:cubicBezTo>
                <a:cubicBezTo>
                  <a:pt x="21286" y="10459"/>
                  <a:pt x="21353" y="9980"/>
                  <a:pt x="21401" y="9507"/>
                </a:cubicBezTo>
                <a:cubicBezTo>
                  <a:pt x="21510" y="8453"/>
                  <a:pt x="21539" y="7399"/>
                  <a:pt x="21516" y="6345"/>
                </a:cubicBezTo>
                <a:cubicBezTo>
                  <a:pt x="21512" y="6160"/>
                  <a:pt x="21294" y="5993"/>
                  <a:pt x="20928" y="5872"/>
                </a:cubicBezTo>
                <a:cubicBezTo>
                  <a:pt x="20562" y="5750"/>
                  <a:pt x="20051" y="5674"/>
                  <a:pt x="19492" y="5674"/>
                </a:cubicBezTo>
                <a:lnTo>
                  <a:pt x="19272" y="5674"/>
                </a:lnTo>
                <a:cubicBezTo>
                  <a:pt x="18712" y="5671"/>
                  <a:pt x="18203" y="5747"/>
                  <a:pt x="17844" y="5872"/>
                </a:cubicBezTo>
                <a:cubicBezTo>
                  <a:pt x="17633" y="5945"/>
                  <a:pt x="17486" y="6033"/>
                  <a:pt x="17395" y="6131"/>
                </a:cubicBezTo>
                <a:lnTo>
                  <a:pt x="16628" y="6085"/>
                </a:lnTo>
                <a:lnTo>
                  <a:pt x="16628" y="5826"/>
                </a:lnTo>
                <a:cubicBezTo>
                  <a:pt x="16628" y="5640"/>
                  <a:pt x="16399" y="5471"/>
                  <a:pt x="16033" y="5350"/>
                </a:cubicBezTo>
                <a:cubicBezTo>
                  <a:pt x="15667" y="5229"/>
                  <a:pt x="15164" y="5155"/>
                  <a:pt x="14605" y="5155"/>
                </a:cubicBezTo>
                <a:lnTo>
                  <a:pt x="14385" y="5155"/>
                </a:lnTo>
                <a:cubicBezTo>
                  <a:pt x="13826" y="5156"/>
                  <a:pt x="13324" y="5229"/>
                  <a:pt x="12957" y="5350"/>
                </a:cubicBezTo>
                <a:cubicBezTo>
                  <a:pt x="12542" y="5487"/>
                  <a:pt x="12306" y="5683"/>
                  <a:pt x="12361" y="5890"/>
                </a:cubicBezTo>
                <a:lnTo>
                  <a:pt x="11594" y="5858"/>
                </a:lnTo>
                <a:lnTo>
                  <a:pt x="12435" y="747"/>
                </a:lnTo>
                <a:cubicBezTo>
                  <a:pt x="12493" y="563"/>
                  <a:pt x="12321" y="388"/>
                  <a:pt x="11994" y="255"/>
                </a:cubicBezTo>
                <a:cubicBezTo>
                  <a:pt x="11668" y="121"/>
                  <a:pt x="11187" y="28"/>
                  <a:pt x="10632" y="9"/>
                </a:cubicBezTo>
                <a:lnTo>
                  <a:pt x="10411" y="3"/>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5" name="Shape 46484">
            <a:extLst>
              <a:ext uri="{FF2B5EF4-FFF2-40B4-BE49-F238E27FC236}">
                <a16:creationId xmlns:a16="http://schemas.microsoft.com/office/drawing/2014/main" xmlns="" id="{6D389EDD-D8BD-4831-8FD3-C560C59F33BB}"/>
              </a:ext>
            </a:extLst>
          </p:cNvPr>
          <p:cNvSpPr/>
          <p:nvPr/>
        </p:nvSpPr>
        <p:spPr>
          <a:xfrm>
            <a:off x="10408369" y="4267729"/>
            <a:ext cx="619523" cy="1829305"/>
          </a:xfrm>
          <a:custGeom>
            <a:avLst/>
            <a:gdLst/>
            <a:ahLst/>
            <a:cxnLst>
              <a:cxn ang="0">
                <a:pos x="wd2" y="hd2"/>
              </a:cxn>
              <a:cxn ang="5400000">
                <a:pos x="wd2" y="hd2"/>
              </a:cxn>
              <a:cxn ang="10800000">
                <a:pos x="wd2" y="hd2"/>
              </a:cxn>
              <a:cxn ang="16200000">
                <a:pos x="wd2" y="hd2"/>
              </a:cxn>
            </a:cxnLst>
            <a:rect l="0" t="0" r="r" b="b"/>
            <a:pathLst>
              <a:path w="21489" h="21585" extrusionOk="0">
                <a:moveTo>
                  <a:pt x="9556" y="3"/>
                </a:moveTo>
                <a:cubicBezTo>
                  <a:pt x="9046" y="-15"/>
                  <a:pt x="8562" y="37"/>
                  <a:pt x="8191" y="138"/>
                </a:cubicBezTo>
                <a:cubicBezTo>
                  <a:pt x="7821" y="240"/>
                  <a:pt x="7563" y="388"/>
                  <a:pt x="7509" y="562"/>
                </a:cubicBezTo>
                <a:lnTo>
                  <a:pt x="6766" y="5345"/>
                </a:lnTo>
                <a:lnTo>
                  <a:pt x="6023" y="5316"/>
                </a:lnTo>
                <a:lnTo>
                  <a:pt x="4365" y="1743"/>
                </a:lnTo>
                <a:cubicBezTo>
                  <a:pt x="4311" y="1569"/>
                  <a:pt x="4060" y="1418"/>
                  <a:pt x="3691" y="1317"/>
                </a:cubicBezTo>
                <a:cubicBezTo>
                  <a:pt x="3322" y="1215"/>
                  <a:pt x="2836" y="1160"/>
                  <a:pt x="2327" y="1179"/>
                </a:cubicBezTo>
                <a:lnTo>
                  <a:pt x="2128" y="1187"/>
                </a:lnTo>
                <a:cubicBezTo>
                  <a:pt x="1618" y="1206"/>
                  <a:pt x="1174" y="1294"/>
                  <a:pt x="875" y="1419"/>
                </a:cubicBezTo>
                <a:cubicBezTo>
                  <a:pt x="577" y="1545"/>
                  <a:pt x="416" y="1704"/>
                  <a:pt x="470" y="1878"/>
                </a:cubicBezTo>
                <a:lnTo>
                  <a:pt x="2594" y="6982"/>
                </a:lnTo>
                <a:cubicBezTo>
                  <a:pt x="1576" y="6925"/>
                  <a:pt x="582" y="7112"/>
                  <a:pt x="176" y="7434"/>
                </a:cubicBezTo>
                <a:cubicBezTo>
                  <a:pt x="-12" y="7583"/>
                  <a:pt x="-58" y="7755"/>
                  <a:pt x="81" y="7919"/>
                </a:cubicBezTo>
                <a:cubicBezTo>
                  <a:pt x="549" y="8678"/>
                  <a:pt x="1306" y="9415"/>
                  <a:pt x="2327" y="10108"/>
                </a:cubicBezTo>
                <a:cubicBezTo>
                  <a:pt x="2979" y="10551"/>
                  <a:pt x="3698" y="10988"/>
                  <a:pt x="4127" y="11463"/>
                </a:cubicBezTo>
                <a:cubicBezTo>
                  <a:pt x="4236" y="11583"/>
                  <a:pt x="4324" y="11705"/>
                  <a:pt x="4391" y="11828"/>
                </a:cubicBezTo>
                <a:cubicBezTo>
                  <a:pt x="4446" y="12001"/>
                  <a:pt x="4494" y="12173"/>
                  <a:pt x="4534" y="12345"/>
                </a:cubicBezTo>
                <a:cubicBezTo>
                  <a:pt x="4895" y="13874"/>
                  <a:pt x="4697" y="15410"/>
                  <a:pt x="4488" y="16942"/>
                </a:cubicBezTo>
                <a:cubicBezTo>
                  <a:pt x="4277" y="18490"/>
                  <a:pt x="4054" y="20037"/>
                  <a:pt x="3821" y="21585"/>
                </a:cubicBezTo>
                <a:lnTo>
                  <a:pt x="17745" y="21585"/>
                </a:lnTo>
                <a:cubicBezTo>
                  <a:pt x="17559" y="18474"/>
                  <a:pt x="17374" y="15363"/>
                  <a:pt x="17188" y="12252"/>
                </a:cubicBezTo>
                <a:cubicBezTo>
                  <a:pt x="17180" y="12109"/>
                  <a:pt x="17171" y="11966"/>
                  <a:pt x="17163" y="11824"/>
                </a:cubicBezTo>
                <a:cubicBezTo>
                  <a:pt x="17322" y="11658"/>
                  <a:pt x="17497" y="11493"/>
                  <a:pt x="17689" y="11331"/>
                </a:cubicBezTo>
                <a:cubicBezTo>
                  <a:pt x="18073" y="11007"/>
                  <a:pt x="18523" y="10692"/>
                  <a:pt x="18859" y="10355"/>
                </a:cubicBezTo>
                <a:cubicBezTo>
                  <a:pt x="19475" y="9738"/>
                  <a:pt x="19658" y="9079"/>
                  <a:pt x="19861" y="8427"/>
                </a:cubicBezTo>
                <a:cubicBezTo>
                  <a:pt x="20119" y="7599"/>
                  <a:pt x="20433" y="6772"/>
                  <a:pt x="20716" y="5944"/>
                </a:cubicBezTo>
                <a:cubicBezTo>
                  <a:pt x="20992" y="5135"/>
                  <a:pt x="21243" y="4325"/>
                  <a:pt x="21467" y="3514"/>
                </a:cubicBezTo>
                <a:cubicBezTo>
                  <a:pt x="21542" y="3343"/>
                  <a:pt x="21426" y="3176"/>
                  <a:pt x="21165" y="3041"/>
                </a:cubicBezTo>
                <a:cubicBezTo>
                  <a:pt x="20941" y="2926"/>
                  <a:pt x="20612" y="2834"/>
                  <a:pt x="20206" y="2783"/>
                </a:cubicBezTo>
                <a:lnTo>
                  <a:pt x="20241" y="2771"/>
                </a:lnTo>
                <a:cubicBezTo>
                  <a:pt x="19736" y="2741"/>
                  <a:pt x="19241" y="2781"/>
                  <a:pt x="18850" y="2874"/>
                </a:cubicBezTo>
                <a:cubicBezTo>
                  <a:pt x="18460" y="2967"/>
                  <a:pt x="18179" y="3111"/>
                  <a:pt x="18090" y="3282"/>
                </a:cubicBezTo>
                <a:lnTo>
                  <a:pt x="16060" y="5809"/>
                </a:lnTo>
                <a:lnTo>
                  <a:pt x="15430" y="5777"/>
                </a:lnTo>
                <a:lnTo>
                  <a:pt x="15438" y="5774"/>
                </a:lnTo>
                <a:lnTo>
                  <a:pt x="15274" y="5768"/>
                </a:lnTo>
                <a:lnTo>
                  <a:pt x="17373" y="1684"/>
                </a:lnTo>
                <a:cubicBezTo>
                  <a:pt x="17462" y="1512"/>
                  <a:pt x="17343" y="1343"/>
                  <a:pt x="17071" y="1211"/>
                </a:cubicBezTo>
                <a:cubicBezTo>
                  <a:pt x="16799" y="1079"/>
                  <a:pt x="16375" y="983"/>
                  <a:pt x="15870" y="952"/>
                </a:cubicBezTo>
                <a:lnTo>
                  <a:pt x="15672" y="941"/>
                </a:lnTo>
                <a:cubicBezTo>
                  <a:pt x="15167" y="910"/>
                  <a:pt x="14680" y="953"/>
                  <a:pt x="14290" y="1046"/>
                </a:cubicBezTo>
                <a:cubicBezTo>
                  <a:pt x="13899" y="1140"/>
                  <a:pt x="13610" y="1283"/>
                  <a:pt x="13521" y="1455"/>
                </a:cubicBezTo>
                <a:lnTo>
                  <a:pt x="11405" y="5571"/>
                </a:lnTo>
                <a:lnTo>
                  <a:pt x="10636" y="5539"/>
                </a:lnTo>
                <a:lnTo>
                  <a:pt x="11405" y="703"/>
                </a:lnTo>
                <a:cubicBezTo>
                  <a:pt x="11458" y="529"/>
                  <a:pt x="11307" y="364"/>
                  <a:pt x="11007" y="238"/>
                </a:cubicBezTo>
                <a:cubicBezTo>
                  <a:pt x="10708" y="112"/>
                  <a:pt x="10265" y="24"/>
                  <a:pt x="9755" y="6"/>
                </a:cubicBezTo>
                <a:lnTo>
                  <a:pt x="9556" y="3"/>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7" name="Shape 46486">
            <a:extLst>
              <a:ext uri="{FF2B5EF4-FFF2-40B4-BE49-F238E27FC236}">
                <a16:creationId xmlns:a16="http://schemas.microsoft.com/office/drawing/2014/main" xmlns="" id="{BC1052CD-5386-4FDA-BEAA-1D26D6396BA2}"/>
              </a:ext>
            </a:extLst>
          </p:cNvPr>
          <p:cNvSpPr/>
          <p:nvPr/>
        </p:nvSpPr>
        <p:spPr>
          <a:xfrm>
            <a:off x="8432994" y="4248479"/>
            <a:ext cx="605587" cy="1829305"/>
          </a:xfrm>
          <a:custGeom>
            <a:avLst/>
            <a:gdLst/>
            <a:ahLst/>
            <a:cxnLst>
              <a:cxn ang="0">
                <a:pos x="wd2" y="hd2"/>
              </a:cxn>
              <a:cxn ang="5400000">
                <a:pos x="wd2" y="hd2"/>
              </a:cxn>
              <a:cxn ang="10800000">
                <a:pos x="wd2" y="hd2"/>
              </a:cxn>
              <a:cxn ang="16200000">
                <a:pos x="wd2" y="hd2"/>
              </a:cxn>
            </a:cxnLst>
            <a:rect l="0" t="0" r="r" b="b"/>
            <a:pathLst>
              <a:path w="21502" h="21584" extrusionOk="0">
                <a:moveTo>
                  <a:pt x="10379" y="3"/>
                </a:moveTo>
                <a:cubicBezTo>
                  <a:pt x="9825" y="-16"/>
                  <a:pt x="9301" y="42"/>
                  <a:pt x="8899" y="149"/>
                </a:cubicBezTo>
                <a:cubicBezTo>
                  <a:pt x="8497" y="257"/>
                  <a:pt x="8217" y="414"/>
                  <a:pt x="8158" y="598"/>
                </a:cubicBezTo>
                <a:lnTo>
                  <a:pt x="7353" y="5674"/>
                </a:lnTo>
                <a:lnTo>
                  <a:pt x="6548" y="5642"/>
                </a:lnTo>
                <a:lnTo>
                  <a:pt x="4742" y="1849"/>
                </a:lnTo>
                <a:cubicBezTo>
                  <a:pt x="4684" y="1665"/>
                  <a:pt x="4411" y="1506"/>
                  <a:pt x="4010" y="1398"/>
                </a:cubicBezTo>
                <a:cubicBezTo>
                  <a:pt x="3609" y="1290"/>
                  <a:pt x="3084" y="1233"/>
                  <a:pt x="2530" y="1252"/>
                </a:cubicBezTo>
                <a:lnTo>
                  <a:pt x="2310" y="1260"/>
                </a:lnTo>
                <a:cubicBezTo>
                  <a:pt x="1756" y="1280"/>
                  <a:pt x="1277" y="1373"/>
                  <a:pt x="952" y="1506"/>
                </a:cubicBezTo>
                <a:cubicBezTo>
                  <a:pt x="627" y="1639"/>
                  <a:pt x="455" y="1811"/>
                  <a:pt x="513" y="1995"/>
                </a:cubicBezTo>
                <a:lnTo>
                  <a:pt x="2823" y="7412"/>
                </a:lnTo>
                <a:cubicBezTo>
                  <a:pt x="1716" y="7352"/>
                  <a:pt x="629" y="7551"/>
                  <a:pt x="187" y="7893"/>
                </a:cubicBezTo>
                <a:cubicBezTo>
                  <a:pt x="-17" y="8052"/>
                  <a:pt x="-61" y="8233"/>
                  <a:pt x="90" y="8407"/>
                </a:cubicBezTo>
                <a:cubicBezTo>
                  <a:pt x="749" y="9197"/>
                  <a:pt x="1568" y="9973"/>
                  <a:pt x="2530" y="10729"/>
                </a:cubicBezTo>
                <a:cubicBezTo>
                  <a:pt x="3056" y="11142"/>
                  <a:pt x="3627" y="11550"/>
                  <a:pt x="4401" y="11918"/>
                </a:cubicBezTo>
                <a:cubicBezTo>
                  <a:pt x="4783" y="12100"/>
                  <a:pt x="5214" y="12271"/>
                  <a:pt x="5533" y="12466"/>
                </a:cubicBezTo>
                <a:cubicBezTo>
                  <a:pt x="5966" y="12731"/>
                  <a:pt x="6178" y="13030"/>
                  <a:pt x="6147" y="13331"/>
                </a:cubicBezTo>
                <a:lnTo>
                  <a:pt x="5222" y="21584"/>
                </a:lnTo>
                <a:lnTo>
                  <a:pt x="18342" y="21584"/>
                </a:lnTo>
                <a:lnTo>
                  <a:pt x="17691" y="13333"/>
                </a:lnTo>
                <a:cubicBezTo>
                  <a:pt x="17751" y="13178"/>
                  <a:pt x="17865" y="13026"/>
                  <a:pt x="18033" y="12880"/>
                </a:cubicBezTo>
                <a:cubicBezTo>
                  <a:pt x="18165" y="12765"/>
                  <a:pt x="18329" y="12655"/>
                  <a:pt x="18496" y="12546"/>
                </a:cubicBezTo>
                <a:cubicBezTo>
                  <a:pt x="19413" y="11948"/>
                  <a:pt x="20442" y="11366"/>
                  <a:pt x="20945" y="10696"/>
                </a:cubicBezTo>
                <a:cubicBezTo>
                  <a:pt x="21238" y="10306"/>
                  <a:pt x="21322" y="9898"/>
                  <a:pt x="21376" y="9494"/>
                </a:cubicBezTo>
                <a:cubicBezTo>
                  <a:pt x="21514" y="8444"/>
                  <a:pt x="21539" y="7395"/>
                  <a:pt x="21449" y="6345"/>
                </a:cubicBezTo>
                <a:cubicBezTo>
                  <a:pt x="21449" y="6159"/>
                  <a:pt x="21228" y="5993"/>
                  <a:pt x="20863" y="5872"/>
                </a:cubicBezTo>
                <a:cubicBezTo>
                  <a:pt x="20498" y="5750"/>
                  <a:pt x="19989" y="5674"/>
                  <a:pt x="19432" y="5674"/>
                </a:cubicBezTo>
                <a:lnTo>
                  <a:pt x="19212" y="5674"/>
                </a:lnTo>
                <a:cubicBezTo>
                  <a:pt x="18933" y="5673"/>
                  <a:pt x="18665" y="5691"/>
                  <a:pt x="18423" y="5726"/>
                </a:cubicBezTo>
                <a:cubicBezTo>
                  <a:pt x="18184" y="5759"/>
                  <a:pt x="17968" y="5809"/>
                  <a:pt x="17789" y="5872"/>
                </a:cubicBezTo>
                <a:cubicBezTo>
                  <a:pt x="17563" y="5950"/>
                  <a:pt x="17404" y="6047"/>
                  <a:pt x="17325" y="6153"/>
                </a:cubicBezTo>
                <a:lnTo>
                  <a:pt x="16593" y="6123"/>
                </a:lnTo>
                <a:lnTo>
                  <a:pt x="18879" y="1787"/>
                </a:lnTo>
                <a:cubicBezTo>
                  <a:pt x="18975" y="1605"/>
                  <a:pt x="18841" y="1428"/>
                  <a:pt x="18545" y="1287"/>
                </a:cubicBezTo>
                <a:cubicBezTo>
                  <a:pt x="18250" y="1147"/>
                  <a:pt x="17792" y="1044"/>
                  <a:pt x="17244" y="1012"/>
                </a:cubicBezTo>
                <a:lnTo>
                  <a:pt x="17032" y="998"/>
                </a:lnTo>
                <a:cubicBezTo>
                  <a:pt x="16484" y="966"/>
                  <a:pt x="15944" y="1010"/>
                  <a:pt x="15520" y="1109"/>
                </a:cubicBezTo>
                <a:cubicBezTo>
                  <a:pt x="15095" y="1208"/>
                  <a:pt x="14787" y="1362"/>
                  <a:pt x="14690" y="1544"/>
                </a:cubicBezTo>
                <a:lnTo>
                  <a:pt x="12396" y="5915"/>
                </a:lnTo>
                <a:lnTo>
                  <a:pt x="11558" y="5880"/>
                </a:lnTo>
                <a:lnTo>
                  <a:pt x="12396" y="747"/>
                </a:lnTo>
                <a:cubicBezTo>
                  <a:pt x="12454" y="563"/>
                  <a:pt x="12282" y="388"/>
                  <a:pt x="11957" y="255"/>
                </a:cubicBezTo>
                <a:cubicBezTo>
                  <a:pt x="11631" y="121"/>
                  <a:pt x="11153" y="28"/>
                  <a:pt x="10599" y="9"/>
                </a:cubicBezTo>
                <a:lnTo>
                  <a:pt x="10379" y="3"/>
                </a:ln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28" name="Shape 46488">
            <a:extLst>
              <a:ext uri="{FF2B5EF4-FFF2-40B4-BE49-F238E27FC236}">
                <a16:creationId xmlns:a16="http://schemas.microsoft.com/office/drawing/2014/main" xmlns="" id="{920E6F0E-226E-46DE-B94B-52FA1262FF50}"/>
              </a:ext>
            </a:extLst>
          </p:cNvPr>
          <p:cNvSpPr/>
          <p:nvPr/>
        </p:nvSpPr>
        <p:spPr>
          <a:xfrm rot="5400000" flipH="1">
            <a:off x="3927948" y="2369584"/>
            <a:ext cx="1686309" cy="1766787"/>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w="12700" cap="flat">
            <a:noFill/>
            <a:miter lim="400000"/>
          </a:ln>
          <a:effectLst/>
        </p:spPr>
        <p:txBody>
          <a:bodyPr wrap="square" lIns="0" tIns="0" rIns="0" bIns="0" numCol="1" anchor="t">
            <a:noAutofit/>
          </a:bodyPr>
          <a:lstStyle/>
          <a:p>
            <a:endParaRPr lang="en-GB" sz="1600" dirty="0">
              <a:latin typeface="+mj-lt"/>
            </a:endParaRPr>
          </a:p>
        </p:txBody>
      </p:sp>
      <p:sp>
        <p:nvSpPr>
          <p:cNvPr id="29" name="Shape 46493">
            <a:extLst>
              <a:ext uri="{FF2B5EF4-FFF2-40B4-BE49-F238E27FC236}">
                <a16:creationId xmlns:a16="http://schemas.microsoft.com/office/drawing/2014/main" xmlns="" id="{3DC2B982-C86B-449A-BD3A-EF318DF81263}"/>
              </a:ext>
            </a:extLst>
          </p:cNvPr>
          <p:cNvSpPr/>
          <p:nvPr/>
        </p:nvSpPr>
        <p:spPr>
          <a:xfrm rot="5400000" flipH="1">
            <a:off x="5900054" y="2359616"/>
            <a:ext cx="1686309" cy="1766786"/>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w="12700" cap="flat">
            <a:noFill/>
            <a:miter lim="400000"/>
          </a:ln>
          <a:effectLst/>
        </p:spPr>
        <p:txBody>
          <a:bodyPr wrap="square" lIns="0" tIns="0" rIns="0" bIns="0" numCol="1" anchor="t">
            <a:noAutofit/>
          </a:bodyPr>
          <a:lstStyle/>
          <a:p>
            <a:endParaRPr lang="en-GB" sz="1600" dirty="0">
              <a:latin typeface="+mj-lt"/>
            </a:endParaRPr>
          </a:p>
        </p:txBody>
      </p:sp>
      <p:sp>
        <p:nvSpPr>
          <p:cNvPr id="30" name="Shape 46498">
            <a:extLst>
              <a:ext uri="{FF2B5EF4-FFF2-40B4-BE49-F238E27FC236}">
                <a16:creationId xmlns:a16="http://schemas.microsoft.com/office/drawing/2014/main" xmlns="" id="{EC8B67DB-1B15-4AA7-988F-683E59BC1D7D}"/>
              </a:ext>
            </a:extLst>
          </p:cNvPr>
          <p:cNvSpPr/>
          <p:nvPr/>
        </p:nvSpPr>
        <p:spPr>
          <a:xfrm rot="5400000" flipH="1">
            <a:off x="7897752" y="2360542"/>
            <a:ext cx="1686309" cy="1766786"/>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w="12700" cap="flat">
            <a:noFill/>
            <a:miter lim="400000"/>
          </a:ln>
          <a:effectLst/>
        </p:spPr>
        <p:txBody>
          <a:bodyPr wrap="square" lIns="0" tIns="0" rIns="0" bIns="0" numCol="1" anchor="t">
            <a:noAutofit/>
          </a:bodyPr>
          <a:lstStyle/>
          <a:p>
            <a:endParaRPr lang="en-GB" sz="1600" dirty="0">
              <a:latin typeface="+mj-lt"/>
            </a:endParaRPr>
          </a:p>
        </p:txBody>
      </p:sp>
      <p:sp>
        <p:nvSpPr>
          <p:cNvPr id="31" name="Shape 46503">
            <a:extLst>
              <a:ext uri="{FF2B5EF4-FFF2-40B4-BE49-F238E27FC236}">
                <a16:creationId xmlns:a16="http://schemas.microsoft.com/office/drawing/2014/main" xmlns="" id="{F7E98078-71AD-422F-84BD-F3C3BE47861E}"/>
              </a:ext>
            </a:extLst>
          </p:cNvPr>
          <p:cNvSpPr/>
          <p:nvPr/>
        </p:nvSpPr>
        <p:spPr>
          <a:xfrm rot="5400000" flipH="1">
            <a:off x="9874977" y="2369586"/>
            <a:ext cx="1686309" cy="1766786"/>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4"/>
          </a:solidFill>
          <a:ln w="12700" cap="flat">
            <a:noFill/>
            <a:miter lim="400000"/>
          </a:ln>
          <a:effectLst/>
        </p:spPr>
        <p:txBody>
          <a:bodyPr wrap="square" lIns="0" tIns="0" rIns="0" bIns="0" numCol="1" anchor="t">
            <a:noAutofit/>
          </a:bodyPr>
          <a:lstStyle/>
          <a:p>
            <a:endParaRPr lang="en-GB" sz="1600" dirty="0">
              <a:latin typeface="+mj-lt"/>
            </a:endParaRPr>
          </a:p>
        </p:txBody>
      </p:sp>
      <p:sp>
        <p:nvSpPr>
          <p:cNvPr id="33" name="TextBox 41">
            <a:extLst>
              <a:ext uri="{FF2B5EF4-FFF2-40B4-BE49-F238E27FC236}">
                <a16:creationId xmlns:a16="http://schemas.microsoft.com/office/drawing/2014/main" xmlns="" id="{F1C8BE34-DCFE-4BB8-A642-2470309A5AFC}"/>
              </a:ext>
            </a:extLst>
          </p:cNvPr>
          <p:cNvSpPr txBox="1"/>
          <p:nvPr/>
        </p:nvSpPr>
        <p:spPr>
          <a:xfrm>
            <a:off x="4506810" y="2439138"/>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01</a:t>
            </a:r>
          </a:p>
        </p:txBody>
      </p:sp>
      <p:sp>
        <p:nvSpPr>
          <p:cNvPr id="34" name="Subtitle 2">
            <a:extLst>
              <a:ext uri="{FF2B5EF4-FFF2-40B4-BE49-F238E27FC236}">
                <a16:creationId xmlns:a16="http://schemas.microsoft.com/office/drawing/2014/main" xmlns="" id="{E42ACCDA-FF92-4F1E-9072-DCAD7600499A}"/>
              </a:ext>
            </a:extLst>
          </p:cNvPr>
          <p:cNvSpPr txBox="1">
            <a:spLocks/>
          </p:cNvSpPr>
          <p:nvPr/>
        </p:nvSpPr>
        <p:spPr>
          <a:xfrm>
            <a:off x="3919244" y="2690303"/>
            <a:ext cx="1730134" cy="10502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200" dirty="0">
                <a:solidFill>
                  <a:schemeClr val="bg1"/>
                </a:solidFill>
                <a:latin typeface="+mj-lt"/>
                <a:ea typeface="Lato Light" panose="020F0502020204030203" pitchFamily="34" charset="0"/>
                <a:cs typeface="Mukta ExtraLight" panose="020B0000000000000000" pitchFamily="34" charset="77"/>
              </a:rPr>
              <a:t>Deja de hacer tareas sin importancia.</a:t>
            </a:r>
          </a:p>
        </p:txBody>
      </p:sp>
      <p:sp>
        <p:nvSpPr>
          <p:cNvPr id="35" name="TextBox 43">
            <a:extLst>
              <a:ext uri="{FF2B5EF4-FFF2-40B4-BE49-F238E27FC236}">
                <a16:creationId xmlns:a16="http://schemas.microsoft.com/office/drawing/2014/main" xmlns="" id="{A1D0661E-149A-42D2-8215-871879F04063}"/>
              </a:ext>
            </a:extLst>
          </p:cNvPr>
          <p:cNvSpPr txBox="1"/>
          <p:nvPr/>
        </p:nvSpPr>
        <p:spPr>
          <a:xfrm>
            <a:off x="6489153" y="2429169"/>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02</a:t>
            </a:r>
          </a:p>
        </p:txBody>
      </p:sp>
      <p:sp>
        <p:nvSpPr>
          <p:cNvPr id="36" name="Subtitle 2">
            <a:extLst>
              <a:ext uri="{FF2B5EF4-FFF2-40B4-BE49-F238E27FC236}">
                <a16:creationId xmlns:a16="http://schemas.microsoft.com/office/drawing/2014/main" xmlns="" id="{0C192D40-38CC-47AE-A98B-A62AB2009793}"/>
              </a:ext>
            </a:extLst>
          </p:cNvPr>
          <p:cNvSpPr txBox="1">
            <a:spLocks/>
          </p:cNvSpPr>
          <p:nvPr/>
        </p:nvSpPr>
        <p:spPr>
          <a:xfrm>
            <a:off x="5843019" y="2734575"/>
            <a:ext cx="1766787"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Determinar lo que es importante hacer</a:t>
            </a:r>
          </a:p>
        </p:txBody>
      </p:sp>
      <p:sp>
        <p:nvSpPr>
          <p:cNvPr id="37" name="TextBox 45">
            <a:extLst>
              <a:ext uri="{FF2B5EF4-FFF2-40B4-BE49-F238E27FC236}">
                <a16:creationId xmlns:a16="http://schemas.microsoft.com/office/drawing/2014/main" xmlns="" id="{02B9744C-F601-4144-B8B5-8619F0D83851}"/>
              </a:ext>
            </a:extLst>
          </p:cNvPr>
          <p:cNvSpPr txBox="1"/>
          <p:nvPr/>
        </p:nvSpPr>
        <p:spPr>
          <a:xfrm>
            <a:off x="8476614" y="2430094"/>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03</a:t>
            </a:r>
          </a:p>
        </p:txBody>
      </p:sp>
      <p:sp>
        <p:nvSpPr>
          <p:cNvPr id="38" name="Subtitle 2">
            <a:extLst>
              <a:ext uri="{FF2B5EF4-FFF2-40B4-BE49-F238E27FC236}">
                <a16:creationId xmlns:a16="http://schemas.microsoft.com/office/drawing/2014/main" xmlns="" id="{8E023378-66A1-4D76-9F67-DA9D018492C5}"/>
              </a:ext>
            </a:extLst>
          </p:cNvPr>
          <p:cNvSpPr txBox="1">
            <a:spLocks/>
          </p:cNvSpPr>
          <p:nvPr/>
        </p:nvSpPr>
        <p:spPr>
          <a:xfrm>
            <a:off x="7839212" y="2733029"/>
            <a:ext cx="1766787"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Determinar quién es capaz de realizar cada tarea</a:t>
            </a:r>
          </a:p>
        </p:txBody>
      </p:sp>
      <p:sp>
        <p:nvSpPr>
          <p:cNvPr id="39" name="TextBox 47">
            <a:extLst>
              <a:ext uri="{FF2B5EF4-FFF2-40B4-BE49-F238E27FC236}">
                <a16:creationId xmlns:a16="http://schemas.microsoft.com/office/drawing/2014/main" xmlns="" id="{7CA92BA5-34F2-4A45-BC22-B1564B2AFAD1}"/>
              </a:ext>
            </a:extLst>
          </p:cNvPr>
          <p:cNvSpPr txBox="1"/>
          <p:nvPr/>
        </p:nvSpPr>
        <p:spPr>
          <a:xfrm>
            <a:off x="10453839" y="2439138"/>
            <a:ext cx="528585" cy="369332"/>
          </a:xfrm>
          <a:prstGeom prst="rect">
            <a:avLst/>
          </a:prstGeom>
          <a:noFill/>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04</a:t>
            </a:r>
          </a:p>
        </p:txBody>
      </p:sp>
      <p:sp>
        <p:nvSpPr>
          <p:cNvPr id="40" name="Subtitle 2">
            <a:extLst>
              <a:ext uri="{FF2B5EF4-FFF2-40B4-BE49-F238E27FC236}">
                <a16:creationId xmlns:a16="http://schemas.microsoft.com/office/drawing/2014/main" xmlns="" id="{F10A702B-12C5-40EC-8606-325AA5945C09}"/>
              </a:ext>
            </a:extLst>
          </p:cNvPr>
          <p:cNvSpPr txBox="1">
            <a:spLocks/>
          </p:cNvSpPr>
          <p:nvPr/>
        </p:nvSpPr>
        <p:spPr>
          <a:xfrm>
            <a:off x="9972963" y="2680714"/>
            <a:ext cx="1628561" cy="114262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Determinar a quién le gustarán o no las tareas que hay que hacer</a:t>
            </a:r>
          </a:p>
        </p:txBody>
      </p:sp>
    </p:spTree>
    <p:extLst>
      <p:ext uri="{BB962C8B-B14F-4D97-AF65-F5344CB8AC3E}">
        <p14:creationId xmlns:p14="http://schemas.microsoft.com/office/powerpoint/2010/main" val="74729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222268" y="2483541"/>
            <a:ext cx="9821959" cy="1582271"/>
          </a:xfrm>
        </p:spPr>
        <p:txBody>
          <a:bodyPr/>
          <a:lstStyle/>
          <a:p>
            <a:r>
              <a:rPr lang="en-GB" dirty="0"/>
              <a:t>Percepción personal del fracaso</a:t>
            </a:r>
          </a:p>
        </p:txBody>
      </p:sp>
    </p:spTree>
    <p:extLst>
      <p:ext uri="{BB962C8B-B14F-4D97-AF65-F5344CB8AC3E}">
        <p14:creationId xmlns:p14="http://schemas.microsoft.com/office/powerpoint/2010/main" val="1111562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92696" y="390167"/>
            <a:ext cx="8852375" cy="697353"/>
          </a:xfrm>
        </p:spPr>
        <p:txBody>
          <a:bodyPr>
            <a:normAutofit fontScale="92500"/>
          </a:bodyPr>
          <a:lstStyle/>
          <a:p>
            <a:r>
              <a:rPr lang="en-GB" dirty="0"/>
              <a:t>Aprender de la gestión de tareas en la crisis (cont.)</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22328" y="1968871"/>
            <a:ext cx="3703544" cy="486830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latin typeface="+mj-lt"/>
                <a:sym typeface="Wingdings" panose="05000000000000000000" pitchFamily="2" charset="2"/>
              </a:rPr>
              <a:t>Hay una serie de consecuencias que debe aplicar para mantener el ritmo de su equipo durante la crisis y transformarlo en el rendimiento diario. </a:t>
            </a:r>
            <a:endParaRPr lang="en-GB" sz="2200" dirty="0">
              <a:latin typeface="+mj-lt"/>
            </a:endParaRPr>
          </a:p>
          <a:p>
            <a:pPr algn="l">
              <a:lnSpc>
                <a:spcPct val="100000"/>
              </a:lnSpc>
              <a:spcBef>
                <a:spcPts val="600"/>
              </a:spcBef>
            </a:pPr>
            <a:r>
              <a:rPr lang="en-GB" sz="2200" dirty="0">
                <a:latin typeface="+mj-lt"/>
                <a:sym typeface="Wingdings" panose="05000000000000000000" pitchFamily="2" charset="2"/>
              </a:rPr>
              <a:t>Para ello, es necesario:</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dirty="0">
                <a:latin typeface="+mj-lt"/>
                <a:sym typeface="Wingdings" panose="05000000000000000000" pitchFamily="2" charset="2"/>
              </a:rPr>
              <a:t>Fomente primero la autorreflexión (usted mismo y los miembros de su equipo)</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dirty="0">
                <a:latin typeface="+mj-lt"/>
                <a:sym typeface="Wingdings" panose="05000000000000000000" pitchFamily="2" charset="2"/>
              </a:rPr>
              <a:t>Discutir en equipo</a:t>
            </a:r>
            <a:endParaRPr lang="en-GB" sz="2200" dirty="0">
              <a:latin typeface="+mj-lt"/>
            </a:endParaRPr>
          </a:p>
          <a:p>
            <a:pPr marL="342900" indent="-342900" algn="l">
              <a:lnSpc>
                <a:spcPct val="100000"/>
              </a:lnSpc>
              <a:spcBef>
                <a:spcPts val="600"/>
              </a:spcBef>
              <a:buFont typeface="Arial" panose="020B0604020202020204" pitchFamily="34" charset="0"/>
              <a:buChar char="•"/>
            </a:pPr>
            <a:r>
              <a:rPr lang="en-GB" sz="2200" dirty="0" err="1">
                <a:latin typeface="+mj-lt"/>
                <a:sym typeface="Wingdings" panose="05000000000000000000" pitchFamily="2" charset="2"/>
              </a:rPr>
              <a:t>Analice </a:t>
            </a:r>
            <a:r>
              <a:rPr lang="en-GB" sz="2200" dirty="0">
                <a:latin typeface="+mj-lt"/>
                <a:sym typeface="Wingdings" panose="05000000000000000000" pitchFamily="2" charset="2"/>
              </a:rPr>
              <a:t>su organización</a:t>
            </a:r>
            <a:endParaRPr lang="en-GB" sz="2200" dirty="0">
              <a:latin typeface="+mj-lt"/>
            </a:endParaRPr>
          </a:p>
          <a:p>
            <a:pPr marL="285750" indent="-285750" algn="l">
              <a:lnSpc>
                <a:spcPct val="100000"/>
              </a:lnSpc>
              <a:spcBef>
                <a:spcPts val="600"/>
              </a:spcBef>
              <a:buFont typeface="Wingdings" panose="05000000000000000000" pitchFamily="2" charset="2"/>
              <a:buChar char="à"/>
            </a:pP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4514776" y="1895016"/>
            <a:ext cx="3734099" cy="461665"/>
          </a:xfrm>
          <a:prstGeom prst="rect">
            <a:avLst/>
          </a:prstGeom>
          <a:noFill/>
        </p:spPr>
        <p:txBody>
          <a:bodyPr wrap="none" rtlCol="0" anchor="ctr" anchorCtr="0">
            <a:spAutoFit/>
          </a:bodyPr>
          <a:lstStyle/>
          <a:p>
            <a:r>
              <a:rPr lang="en-GB" sz="2400" b="1" dirty="0">
                <a:solidFill>
                  <a:schemeClr val="tx2"/>
                </a:solidFill>
                <a:latin typeface="+mj-lt"/>
                <a:ea typeface="League Spartan" charset="0"/>
                <a:cs typeface="Poppins" pitchFamily="2" charset="77"/>
              </a:rPr>
              <a:t>Consecuencias a aplicar:</a:t>
            </a:r>
          </a:p>
        </p:txBody>
      </p:sp>
      <p:sp>
        <p:nvSpPr>
          <p:cNvPr id="26" name="Freeform 39">
            <a:extLst>
              <a:ext uri="{FF2B5EF4-FFF2-40B4-BE49-F238E27FC236}">
                <a16:creationId xmlns:a16="http://schemas.microsoft.com/office/drawing/2014/main" xmlns="" id="{0DFF2D83-431A-463E-AD17-13FF7D65D7E7}"/>
              </a:ext>
            </a:extLst>
          </p:cNvPr>
          <p:cNvSpPr>
            <a:spLocks/>
          </p:cNvSpPr>
          <p:nvPr/>
        </p:nvSpPr>
        <p:spPr bwMode="auto">
          <a:xfrm>
            <a:off x="4516751" y="2970279"/>
            <a:ext cx="3446264" cy="140662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1" name="Freeform 37">
            <a:extLst>
              <a:ext uri="{FF2B5EF4-FFF2-40B4-BE49-F238E27FC236}">
                <a16:creationId xmlns:a16="http://schemas.microsoft.com/office/drawing/2014/main" xmlns="" id="{68FFACF7-3191-4CB4-9E7C-FB1CBF63BA97}"/>
              </a:ext>
            </a:extLst>
          </p:cNvPr>
          <p:cNvSpPr>
            <a:spLocks/>
          </p:cNvSpPr>
          <p:nvPr/>
        </p:nvSpPr>
        <p:spPr bwMode="auto">
          <a:xfrm>
            <a:off x="8454898" y="2961064"/>
            <a:ext cx="3559826" cy="1335285"/>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3" name="Freeform 35">
            <a:extLst>
              <a:ext uri="{FF2B5EF4-FFF2-40B4-BE49-F238E27FC236}">
                <a16:creationId xmlns:a16="http://schemas.microsoft.com/office/drawing/2014/main" xmlns="" id="{0F9A7962-6B75-49D2-A00E-2107B61616DE}"/>
              </a:ext>
            </a:extLst>
          </p:cNvPr>
          <p:cNvSpPr>
            <a:spLocks/>
          </p:cNvSpPr>
          <p:nvPr/>
        </p:nvSpPr>
        <p:spPr bwMode="auto">
          <a:xfrm>
            <a:off x="4403949" y="4496612"/>
            <a:ext cx="3549708" cy="1523187"/>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2700" b="1" dirty="0">
              <a:solidFill>
                <a:schemeClr val="accent1">
                  <a:lumMod val="60000"/>
                  <a:lumOff val="40000"/>
                </a:schemeClr>
              </a:solidFill>
              <a:latin typeface="+mj-lt"/>
            </a:endParaRPr>
          </a:p>
        </p:txBody>
      </p:sp>
      <p:sp>
        <p:nvSpPr>
          <p:cNvPr id="45" name="Freeform 16">
            <a:extLst>
              <a:ext uri="{FF2B5EF4-FFF2-40B4-BE49-F238E27FC236}">
                <a16:creationId xmlns:a16="http://schemas.microsoft.com/office/drawing/2014/main" xmlns="" id="{885D4830-EEDC-410E-9E59-85B53A851DD9}"/>
              </a:ext>
            </a:extLst>
          </p:cNvPr>
          <p:cNvSpPr>
            <a:spLocks noEditPoints="1"/>
          </p:cNvSpPr>
          <p:nvPr/>
        </p:nvSpPr>
        <p:spPr bwMode="auto">
          <a:xfrm>
            <a:off x="8431734" y="4563071"/>
            <a:ext cx="3578942" cy="1456728"/>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7" name="TextBox 27">
            <a:extLst>
              <a:ext uri="{FF2B5EF4-FFF2-40B4-BE49-F238E27FC236}">
                <a16:creationId xmlns:a16="http://schemas.microsoft.com/office/drawing/2014/main" xmlns="" id="{7104B6E2-CF6F-4339-8167-E0C99325B46D}"/>
              </a:ext>
            </a:extLst>
          </p:cNvPr>
          <p:cNvSpPr txBox="1"/>
          <p:nvPr/>
        </p:nvSpPr>
        <p:spPr>
          <a:xfrm>
            <a:off x="9366798" y="3320387"/>
            <a:ext cx="2604564" cy="337080"/>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Reasignación de banderas rojas</a:t>
            </a:r>
          </a:p>
        </p:txBody>
      </p:sp>
      <p:sp>
        <p:nvSpPr>
          <p:cNvPr id="49" name="TextBox 29">
            <a:extLst>
              <a:ext uri="{FF2B5EF4-FFF2-40B4-BE49-F238E27FC236}">
                <a16:creationId xmlns:a16="http://schemas.microsoft.com/office/drawing/2014/main" xmlns="" id="{C8EE7E25-1DE7-48A4-8420-CB531DCCBFE6}"/>
              </a:ext>
            </a:extLst>
          </p:cNvPr>
          <p:cNvSpPr txBox="1"/>
          <p:nvPr/>
        </p:nvSpPr>
        <p:spPr>
          <a:xfrm>
            <a:off x="5126093" y="2972911"/>
            <a:ext cx="2604564" cy="1323439"/>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Supervisar, apoyar, proporcionar información y fomentar la creación de habilidades complementarias</a:t>
            </a:r>
          </a:p>
        </p:txBody>
      </p:sp>
      <p:sp>
        <p:nvSpPr>
          <p:cNvPr id="51" name="TextBox 37">
            <a:extLst>
              <a:ext uri="{FF2B5EF4-FFF2-40B4-BE49-F238E27FC236}">
                <a16:creationId xmlns:a16="http://schemas.microsoft.com/office/drawing/2014/main" xmlns="" id="{DD501777-E0CB-4ED1-8E60-6D064F22FC16}"/>
              </a:ext>
            </a:extLst>
          </p:cNvPr>
          <p:cNvSpPr txBox="1"/>
          <p:nvPr/>
        </p:nvSpPr>
        <p:spPr>
          <a:xfrm>
            <a:off x="5199556" y="4572661"/>
            <a:ext cx="2604564" cy="1323439"/>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Entrenador para el compromiso, el entusiasmo y los beneficios para lograr las Tareas de Disciplina</a:t>
            </a:r>
          </a:p>
        </p:txBody>
      </p:sp>
      <p:sp>
        <p:nvSpPr>
          <p:cNvPr id="53" name="TextBox 39">
            <a:extLst>
              <a:ext uri="{FF2B5EF4-FFF2-40B4-BE49-F238E27FC236}">
                <a16:creationId xmlns:a16="http://schemas.microsoft.com/office/drawing/2014/main" xmlns="" id="{C7F5D1CA-A63D-4828-AB3C-A633AC638FC4}"/>
              </a:ext>
            </a:extLst>
          </p:cNvPr>
          <p:cNvSpPr txBox="1"/>
          <p:nvPr/>
        </p:nvSpPr>
        <p:spPr>
          <a:xfrm>
            <a:off x="9357152" y="4871656"/>
            <a:ext cx="2604564" cy="773097"/>
          </a:xfrm>
          <a:prstGeom prst="rect">
            <a:avLst/>
          </a:prstGeom>
          <a:noFill/>
        </p:spPr>
        <p:txBody>
          <a:bodyPr wrap="square" rtlCol="0">
            <a:spAutoFit/>
          </a:bodyPr>
          <a:lstStyle/>
          <a:p>
            <a:pPr>
              <a:lnSpc>
                <a:spcPts val="1665"/>
              </a:lnSpc>
            </a:pPr>
            <a:r>
              <a:rPr lang="en-GB" sz="2400" dirty="0">
                <a:solidFill>
                  <a:schemeClr val="bg1"/>
                </a:solidFill>
                <a:latin typeface="+mj-lt"/>
                <a:ea typeface="Lato Light" charset="0"/>
                <a:cs typeface="Lato Light" charset="0"/>
              </a:rPr>
              <a:t>Convierte el mayor número posible de trabajos en estrellas de oro</a:t>
            </a:r>
          </a:p>
        </p:txBody>
      </p:sp>
    </p:spTree>
    <p:extLst>
      <p:ext uri="{BB962C8B-B14F-4D97-AF65-F5344CB8AC3E}">
        <p14:creationId xmlns:p14="http://schemas.microsoft.com/office/powerpoint/2010/main" val="84130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53697" y="2007893"/>
            <a:ext cx="2719697" cy="4145027"/>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latin typeface="+mj-lt"/>
                <a:sym typeface="Wingdings" panose="05000000000000000000" pitchFamily="2" charset="2"/>
              </a:rPr>
              <a:t>El aprendizaje de la crisis comienza con la reflexión sobre el liderazgo en la crisis y su análisis en el contexto de las tareas y la actuación. </a:t>
            </a:r>
            <a:br>
              <a:rPr lang="en-US" sz="2200" dirty="0">
                <a:latin typeface="+mj-lt"/>
                <a:sym typeface="Wingdings" panose="05000000000000000000" pitchFamily="2" charset="2"/>
              </a:rPr>
            </a:br>
            <a:r>
              <a:rPr lang="en-US" sz="2200" dirty="0">
                <a:latin typeface="+mj-lt"/>
                <a:sym typeface="Wingdings" panose="05000000000000000000" pitchFamily="2" charset="2"/>
              </a:rPr>
              <a:t>Para ello, utilice las siguientes preguntas de reflexión:</a:t>
            </a:r>
            <a:endParaRPr lang="en-GB" sz="2200" b="1" dirty="0">
              <a:latin typeface="+mj-lt"/>
            </a:endParaRPr>
          </a:p>
        </p:txBody>
      </p:sp>
      <p:sp>
        <p:nvSpPr>
          <p:cNvPr id="125" name="TextBox 148">
            <a:extLst>
              <a:ext uri="{FF2B5EF4-FFF2-40B4-BE49-F238E27FC236}">
                <a16:creationId xmlns:a16="http://schemas.microsoft.com/office/drawing/2014/main" xmlns="" id="{E7F2FC67-D2C3-4AFB-89B8-B044FF5E280B}"/>
              </a:ext>
            </a:extLst>
          </p:cNvPr>
          <p:cNvSpPr txBox="1"/>
          <p:nvPr/>
        </p:nvSpPr>
        <p:spPr>
          <a:xfrm>
            <a:off x="2360914" y="695442"/>
            <a:ext cx="5466735" cy="707886"/>
          </a:xfrm>
          <a:prstGeom prst="rect">
            <a:avLst/>
          </a:prstGeom>
          <a:noFill/>
        </p:spPr>
        <p:txBody>
          <a:bodyPr wrap="square" rtlCol="0" anchor="ctr" anchorCtr="0">
            <a:spAutoFit/>
          </a:bodyPr>
          <a:lstStyle/>
          <a:p>
            <a:r>
              <a:rPr lang="en-GB" sz="4000" b="1" dirty="0">
                <a:solidFill>
                  <a:schemeClr val="bg1"/>
                </a:solidFill>
                <a:highlight>
                  <a:srgbClr val="245473"/>
                </a:highlight>
                <a:latin typeface="+mj-lt"/>
                <a:ea typeface="League Spartan" charset="0"/>
                <a:cs typeface="Poppins" pitchFamily="2" charset="77"/>
              </a:rPr>
              <a:t>Preguntas de autorreflexión</a:t>
            </a:r>
            <a:r>
              <a:rPr lang="en-GB" sz="2800" b="1" dirty="0">
                <a:solidFill>
                  <a:schemeClr val="bg1"/>
                </a:solidFill>
                <a:highlight>
                  <a:srgbClr val="245473"/>
                </a:highlight>
                <a:latin typeface="+mj-lt"/>
                <a:ea typeface="League Spartan" charset="0"/>
                <a:cs typeface="Poppins" pitchFamily="2" charset="77"/>
              </a:rPr>
              <a:t>:</a:t>
            </a:r>
          </a:p>
        </p:txBody>
      </p:sp>
      <p:grpSp>
        <p:nvGrpSpPr>
          <p:cNvPr id="19" name="Group 135">
            <a:extLst>
              <a:ext uri="{FF2B5EF4-FFF2-40B4-BE49-F238E27FC236}">
                <a16:creationId xmlns:a16="http://schemas.microsoft.com/office/drawing/2014/main" xmlns="" id="{D8B40C42-785D-46C9-8C88-B2F488A6D00F}"/>
              </a:ext>
            </a:extLst>
          </p:cNvPr>
          <p:cNvGrpSpPr/>
          <p:nvPr/>
        </p:nvGrpSpPr>
        <p:grpSpPr>
          <a:xfrm flipH="1">
            <a:off x="3659912" y="2536371"/>
            <a:ext cx="2719697" cy="3603641"/>
            <a:chOff x="14407368" y="4108798"/>
            <a:chExt cx="7568848" cy="9607208"/>
          </a:xfrm>
        </p:grpSpPr>
        <p:sp>
          <p:nvSpPr>
            <p:cNvPr id="20" name="Shape 10354">
              <a:extLst>
                <a:ext uri="{FF2B5EF4-FFF2-40B4-BE49-F238E27FC236}">
                  <a16:creationId xmlns:a16="http://schemas.microsoft.com/office/drawing/2014/main" xmlns="" id="{D8213C35-155F-4B17-B8AD-FF777FEF96D3}"/>
                </a:ext>
              </a:extLst>
            </p:cNvPr>
            <p:cNvSpPr/>
            <p:nvPr/>
          </p:nvSpPr>
          <p:spPr>
            <a:xfrm>
              <a:off x="14407368" y="4112415"/>
              <a:ext cx="7568848" cy="9582576"/>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bg1"/>
            </a:solidFill>
            <a:ln w="12700" cap="flat">
              <a:noFill/>
              <a:miter lim="400000"/>
            </a:ln>
            <a:effectLst/>
          </p:spPr>
          <p:txBody>
            <a:bodyPr wrap="square" lIns="26796" tIns="26796" rIns="26796" bIns="26796" numCol="1" anchor="ctr">
              <a:noAutofit/>
            </a:bodyPr>
            <a:lstStyle/>
            <a:p>
              <a:endParaRPr lang="en-GB" sz="1899" dirty="0">
                <a:latin typeface="Lato Light" panose="020F0502020204030203" pitchFamily="34" charset="0"/>
              </a:endParaRPr>
            </a:p>
          </p:txBody>
        </p:sp>
        <p:sp>
          <p:nvSpPr>
            <p:cNvPr id="21" name="Shape 10355">
              <a:extLst>
                <a:ext uri="{FF2B5EF4-FFF2-40B4-BE49-F238E27FC236}">
                  <a16:creationId xmlns:a16="http://schemas.microsoft.com/office/drawing/2014/main" xmlns="" id="{61104287-5556-4154-A6F5-17E045BE143E}"/>
                </a:ext>
              </a:extLst>
            </p:cNvPr>
            <p:cNvSpPr/>
            <p:nvPr/>
          </p:nvSpPr>
          <p:spPr>
            <a:xfrm>
              <a:off x="15175975" y="5793015"/>
              <a:ext cx="1056103" cy="924500"/>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2" name="Shape 10356">
              <a:extLst>
                <a:ext uri="{FF2B5EF4-FFF2-40B4-BE49-F238E27FC236}">
                  <a16:creationId xmlns:a16="http://schemas.microsoft.com/office/drawing/2014/main" xmlns="" id="{B20FE577-E792-4E3C-B645-EBB802973B9F}"/>
                </a:ext>
              </a:extLst>
            </p:cNvPr>
            <p:cNvSpPr/>
            <p:nvPr/>
          </p:nvSpPr>
          <p:spPr>
            <a:xfrm>
              <a:off x="17978664" y="7053490"/>
              <a:ext cx="567697" cy="676949"/>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3" name="Shape 10357">
              <a:extLst>
                <a:ext uri="{FF2B5EF4-FFF2-40B4-BE49-F238E27FC236}">
                  <a16:creationId xmlns:a16="http://schemas.microsoft.com/office/drawing/2014/main" xmlns="" id="{EDE9372F-B184-4E44-A9EC-147CDC76CD00}"/>
                </a:ext>
              </a:extLst>
            </p:cNvPr>
            <p:cNvSpPr/>
            <p:nvPr/>
          </p:nvSpPr>
          <p:spPr>
            <a:xfrm>
              <a:off x="19346002" y="5826856"/>
              <a:ext cx="524618" cy="104923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4" name="Shape 10358">
              <a:extLst>
                <a:ext uri="{FF2B5EF4-FFF2-40B4-BE49-F238E27FC236}">
                  <a16:creationId xmlns:a16="http://schemas.microsoft.com/office/drawing/2014/main" xmlns="" id="{8F66B119-BB7F-4D57-83A8-8EC057DC8098}"/>
                </a:ext>
              </a:extLst>
            </p:cNvPr>
            <p:cNvSpPr/>
            <p:nvPr/>
          </p:nvSpPr>
          <p:spPr>
            <a:xfrm>
              <a:off x="18888390" y="7193820"/>
              <a:ext cx="1013871" cy="761612"/>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5" name="Shape 10359">
              <a:extLst>
                <a:ext uri="{FF2B5EF4-FFF2-40B4-BE49-F238E27FC236}">
                  <a16:creationId xmlns:a16="http://schemas.microsoft.com/office/drawing/2014/main" xmlns="" id="{8C8DFB75-5FCB-452F-99FA-5E0DB7B9A239}"/>
                </a:ext>
              </a:extLst>
            </p:cNvPr>
            <p:cNvSpPr/>
            <p:nvPr/>
          </p:nvSpPr>
          <p:spPr>
            <a:xfrm>
              <a:off x="19929794" y="6617313"/>
              <a:ext cx="835507" cy="736694"/>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10360">
              <a:extLst>
                <a:ext uri="{FF2B5EF4-FFF2-40B4-BE49-F238E27FC236}">
                  <a16:creationId xmlns:a16="http://schemas.microsoft.com/office/drawing/2014/main" xmlns="" id="{4C285A22-5477-4E2D-934E-113C18C76E6C}"/>
                </a:ext>
              </a:extLst>
            </p:cNvPr>
            <p:cNvSpPr/>
            <p:nvPr/>
          </p:nvSpPr>
          <p:spPr>
            <a:xfrm>
              <a:off x="16246750" y="8337717"/>
              <a:ext cx="1090495" cy="724856"/>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8" name="Shape 10361">
              <a:extLst>
                <a:ext uri="{FF2B5EF4-FFF2-40B4-BE49-F238E27FC236}">
                  <a16:creationId xmlns:a16="http://schemas.microsoft.com/office/drawing/2014/main" xmlns="" id="{CB1073AE-3CA2-4C80-8B2E-343323CBCFD0}"/>
                </a:ext>
              </a:extLst>
            </p:cNvPr>
            <p:cNvSpPr/>
            <p:nvPr/>
          </p:nvSpPr>
          <p:spPr>
            <a:xfrm>
              <a:off x="18047762" y="8576521"/>
              <a:ext cx="779626" cy="51003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10362">
              <a:extLst>
                <a:ext uri="{FF2B5EF4-FFF2-40B4-BE49-F238E27FC236}">
                  <a16:creationId xmlns:a16="http://schemas.microsoft.com/office/drawing/2014/main" xmlns="" id="{D15048DF-3780-45AB-AFBA-3DE753F58015}"/>
                </a:ext>
              </a:extLst>
            </p:cNvPr>
            <p:cNvSpPr/>
            <p:nvPr/>
          </p:nvSpPr>
          <p:spPr>
            <a:xfrm>
              <a:off x="18185036" y="7888290"/>
              <a:ext cx="532340" cy="532367"/>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0" name="Shape 10363">
              <a:extLst>
                <a:ext uri="{FF2B5EF4-FFF2-40B4-BE49-F238E27FC236}">
                  <a16:creationId xmlns:a16="http://schemas.microsoft.com/office/drawing/2014/main" xmlns="" id="{17983118-FE01-4BE2-8025-C5E54FB162DE}"/>
                </a:ext>
              </a:extLst>
            </p:cNvPr>
            <p:cNvSpPr/>
            <p:nvPr/>
          </p:nvSpPr>
          <p:spPr>
            <a:xfrm>
              <a:off x="16563190" y="8572964"/>
              <a:ext cx="1358814" cy="1170611"/>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10364">
              <a:extLst>
                <a:ext uri="{FF2B5EF4-FFF2-40B4-BE49-F238E27FC236}">
                  <a16:creationId xmlns:a16="http://schemas.microsoft.com/office/drawing/2014/main" xmlns="" id="{D2E7310F-3D20-4A66-9A12-70EF33740FE4}"/>
                </a:ext>
              </a:extLst>
            </p:cNvPr>
            <p:cNvSpPr/>
            <p:nvPr/>
          </p:nvSpPr>
          <p:spPr>
            <a:xfrm>
              <a:off x="20342604" y="4919807"/>
              <a:ext cx="795139" cy="828529"/>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3" name="Shape 10365">
              <a:extLst>
                <a:ext uri="{FF2B5EF4-FFF2-40B4-BE49-F238E27FC236}">
                  <a16:creationId xmlns:a16="http://schemas.microsoft.com/office/drawing/2014/main" xmlns="" id="{6D5663D8-0629-4B04-8D56-D417F02ECB3B}"/>
                </a:ext>
              </a:extLst>
            </p:cNvPr>
            <p:cNvSpPr/>
            <p:nvPr/>
          </p:nvSpPr>
          <p:spPr>
            <a:xfrm>
              <a:off x="20885051" y="8052596"/>
              <a:ext cx="644759" cy="45701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10366">
              <a:extLst>
                <a:ext uri="{FF2B5EF4-FFF2-40B4-BE49-F238E27FC236}">
                  <a16:creationId xmlns:a16="http://schemas.microsoft.com/office/drawing/2014/main" xmlns="" id="{9D02A2AA-08CC-4BC0-AD97-AFA1A0105F42}"/>
                </a:ext>
              </a:extLst>
            </p:cNvPr>
            <p:cNvSpPr/>
            <p:nvPr/>
          </p:nvSpPr>
          <p:spPr>
            <a:xfrm>
              <a:off x="20024892" y="5668206"/>
              <a:ext cx="715283" cy="7918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10367">
              <a:extLst>
                <a:ext uri="{FF2B5EF4-FFF2-40B4-BE49-F238E27FC236}">
                  <a16:creationId xmlns:a16="http://schemas.microsoft.com/office/drawing/2014/main" xmlns="" id="{1E0E8883-4D88-4C45-9C26-8B6ACF97A854}"/>
                </a:ext>
              </a:extLst>
            </p:cNvPr>
            <p:cNvSpPr/>
            <p:nvPr/>
          </p:nvSpPr>
          <p:spPr>
            <a:xfrm>
              <a:off x="19982176" y="8448786"/>
              <a:ext cx="979708" cy="1152637"/>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6" name="Shape 10368">
              <a:extLst>
                <a:ext uri="{FF2B5EF4-FFF2-40B4-BE49-F238E27FC236}">
                  <a16:creationId xmlns:a16="http://schemas.microsoft.com/office/drawing/2014/main" xmlns="" id="{2243D862-4DBE-416C-901F-A01D10CE3784}"/>
                </a:ext>
              </a:extLst>
            </p:cNvPr>
            <p:cNvSpPr/>
            <p:nvPr/>
          </p:nvSpPr>
          <p:spPr>
            <a:xfrm>
              <a:off x="18752832" y="6832014"/>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10369">
              <a:extLst>
                <a:ext uri="{FF2B5EF4-FFF2-40B4-BE49-F238E27FC236}">
                  <a16:creationId xmlns:a16="http://schemas.microsoft.com/office/drawing/2014/main" xmlns="" id="{35146B33-B376-4055-B2E9-DEFD0787BE9A}"/>
                </a:ext>
              </a:extLst>
            </p:cNvPr>
            <p:cNvSpPr/>
            <p:nvPr/>
          </p:nvSpPr>
          <p:spPr>
            <a:xfrm>
              <a:off x="20044209" y="7524991"/>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10370">
              <a:extLst>
                <a:ext uri="{FF2B5EF4-FFF2-40B4-BE49-F238E27FC236}">
                  <a16:creationId xmlns:a16="http://schemas.microsoft.com/office/drawing/2014/main" xmlns="" id="{A075D186-8C81-48DA-9567-1872E97AF4AC}"/>
                </a:ext>
              </a:extLst>
            </p:cNvPr>
            <p:cNvSpPr/>
            <p:nvPr/>
          </p:nvSpPr>
          <p:spPr>
            <a:xfrm>
              <a:off x="17425322" y="6394160"/>
              <a:ext cx="534329"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9" name="Shape 10371">
              <a:extLst>
                <a:ext uri="{FF2B5EF4-FFF2-40B4-BE49-F238E27FC236}">
                  <a16:creationId xmlns:a16="http://schemas.microsoft.com/office/drawing/2014/main" xmlns="" id="{79FF5074-98F2-4435-80EF-7244F3B77B60}"/>
                </a:ext>
              </a:extLst>
            </p:cNvPr>
            <p:cNvSpPr/>
            <p:nvPr/>
          </p:nvSpPr>
          <p:spPr>
            <a:xfrm>
              <a:off x="17176640" y="7642515"/>
              <a:ext cx="745364" cy="625834"/>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0" name="Shape 10372">
              <a:extLst>
                <a:ext uri="{FF2B5EF4-FFF2-40B4-BE49-F238E27FC236}">
                  <a16:creationId xmlns:a16="http://schemas.microsoft.com/office/drawing/2014/main" xmlns="" id="{191BFDE8-4CF4-4EE5-BC5B-289EF549A124}"/>
                </a:ext>
              </a:extLst>
            </p:cNvPr>
            <p:cNvSpPr/>
            <p:nvPr/>
          </p:nvSpPr>
          <p:spPr>
            <a:xfrm>
              <a:off x="18332159" y="5376375"/>
              <a:ext cx="863654" cy="789237"/>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8" name="Shape 10373">
              <a:extLst>
                <a:ext uri="{FF2B5EF4-FFF2-40B4-BE49-F238E27FC236}">
                  <a16:creationId xmlns:a16="http://schemas.microsoft.com/office/drawing/2014/main" xmlns="" id="{3A02BE30-3BC8-4A82-B438-4508B29D84AD}"/>
                </a:ext>
              </a:extLst>
            </p:cNvPr>
            <p:cNvSpPr/>
            <p:nvPr/>
          </p:nvSpPr>
          <p:spPr>
            <a:xfrm>
              <a:off x="16553258" y="7552786"/>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10374">
              <a:extLst>
                <a:ext uri="{FF2B5EF4-FFF2-40B4-BE49-F238E27FC236}">
                  <a16:creationId xmlns:a16="http://schemas.microsoft.com/office/drawing/2014/main" xmlns="" id="{C0E63434-66DE-4FDE-A4AD-938BBEA8507A}"/>
                </a:ext>
              </a:extLst>
            </p:cNvPr>
            <p:cNvSpPr/>
            <p:nvPr/>
          </p:nvSpPr>
          <p:spPr>
            <a:xfrm>
              <a:off x="16997004" y="6816973"/>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2" name="Shape 10375">
              <a:extLst>
                <a:ext uri="{FF2B5EF4-FFF2-40B4-BE49-F238E27FC236}">
                  <a16:creationId xmlns:a16="http://schemas.microsoft.com/office/drawing/2014/main" xmlns="" id="{51648603-70A9-4D65-9453-F4C4F9033E9C}"/>
                </a:ext>
              </a:extLst>
            </p:cNvPr>
            <p:cNvSpPr/>
            <p:nvPr/>
          </p:nvSpPr>
          <p:spPr>
            <a:xfrm>
              <a:off x="17636354" y="4813021"/>
              <a:ext cx="520971" cy="676949"/>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10376">
              <a:extLst>
                <a:ext uri="{FF2B5EF4-FFF2-40B4-BE49-F238E27FC236}">
                  <a16:creationId xmlns:a16="http://schemas.microsoft.com/office/drawing/2014/main" xmlns="" id="{705BA2A4-BEA1-485D-838D-D47FBF7AEA01}"/>
                </a:ext>
              </a:extLst>
            </p:cNvPr>
            <p:cNvSpPr/>
            <p:nvPr/>
          </p:nvSpPr>
          <p:spPr>
            <a:xfrm>
              <a:off x="16445562" y="5853037"/>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5" name="Shape 10377">
              <a:extLst>
                <a:ext uri="{FF2B5EF4-FFF2-40B4-BE49-F238E27FC236}">
                  <a16:creationId xmlns:a16="http://schemas.microsoft.com/office/drawing/2014/main" xmlns="" id="{70E14776-7F50-47D2-BC72-57E9EB143C46}"/>
                </a:ext>
              </a:extLst>
            </p:cNvPr>
            <p:cNvSpPr/>
            <p:nvPr/>
          </p:nvSpPr>
          <p:spPr>
            <a:xfrm>
              <a:off x="20790043" y="5991818"/>
              <a:ext cx="864563" cy="74481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10378">
              <a:extLst>
                <a:ext uri="{FF2B5EF4-FFF2-40B4-BE49-F238E27FC236}">
                  <a16:creationId xmlns:a16="http://schemas.microsoft.com/office/drawing/2014/main" xmlns="" id="{F165E4CD-8849-4471-94E6-EBA6FC96C324}"/>
                </a:ext>
              </a:extLst>
            </p:cNvPr>
            <p:cNvSpPr/>
            <p:nvPr/>
          </p:nvSpPr>
          <p:spPr>
            <a:xfrm>
              <a:off x="19313512" y="496652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10379">
              <a:extLst>
                <a:ext uri="{FF2B5EF4-FFF2-40B4-BE49-F238E27FC236}">
                  <a16:creationId xmlns:a16="http://schemas.microsoft.com/office/drawing/2014/main" xmlns="" id="{79179927-2708-4CE9-A15C-F3DD4A485763}"/>
                </a:ext>
              </a:extLst>
            </p:cNvPr>
            <p:cNvSpPr/>
            <p:nvPr/>
          </p:nvSpPr>
          <p:spPr>
            <a:xfrm>
              <a:off x="18944723" y="8111996"/>
              <a:ext cx="642360" cy="72076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8" name="Shape 10380">
              <a:extLst>
                <a:ext uri="{FF2B5EF4-FFF2-40B4-BE49-F238E27FC236}">
                  <a16:creationId xmlns:a16="http://schemas.microsoft.com/office/drawing/2014/main" xmlns="" id="{49DB25D5-E028-42D1-A6B7-8D223230DF04}"/>
                </a:ext>
              </a:extLst>
            </p:cNvPr>
            <p:cNvSpPr/>
            <p:nvPr/>
          </p:nvSpPr>
          <p:spPr>
            <a:xfrm>
              <a:off x="15975644" y="5388220"/>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9" name="Shape 10381">
              <a:extLst>
                <a:ext uri="{FF2B5EF4-FFF2-40B4-BE49-F238E27FC236}">
                  <a16:creationId xmlns:a16="http://schemas.microsoft.com/office/drawing/2014/main" xmlns="" id="{07D6C61B-8CEF-4140-807A-393D6FEEEAB7}"/>
                </a:ext>
              </a:extLst>
            </p:cNvPr>
            <p:cNvSpPr/>
            <p:nvPr/>
          </p:nvSpPr>
          <p:spPr>
            <a:xfrm>
              <a:off x="19403393" y="8407637"/>
              <a:ext cx="524619" cy="7501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0" name="Shape 10382">
              <a:extLst>
                <a:ext uri="{FF2B5EF4-FFF2-40B4-BE49-F238E27FC236}">
                  <a16:creationId xmlns:a16="http://schemas.microsoft.com/office/drawing/2014/main" xmlns="" id="{F61ED43E-9915-4176-B6D8-A69C5AA27B4F}"/>
                </a:ext>
              </a:extLst>
            </p:cNvPr>
            <p:cNvSpPr/>
            <p:nvPr/>
          </p:nvSpPr>
          <p:spPr>
            <a:xfrm>
              <a:off x="16734120" y="4497805"/>
              <a:ext cx="706825" cy="831589"/>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1" name="Shape 10383">
              <a:extLst>
                <a:ext uri="{FF2B5EF4-FFF2-40B4-BE49-F238E27FC236}">
                  <a16:creationId xmlns:a16="http://schemas.microsoft.com/office/drawing/2014/main" xmlns="" id="{32BDC082-B15B-4017-A1F9-90D54974ED71}"/>
                </a:ext>
              </a:extLst>
            </p:cNvPr>
            <p:cNvSpPr/>
            <p:nvPr/>
          </p:nvSpPr>
          <p:spPr>
            <a:xfrm>
              <a:off x="18326100" y="4525793"/>
              <a:ext cx="707796" cy="707799"/>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10384">
              <a:extLst>
                <a:ext uri="{FF2B5EF4-FFF2-40B4-BE49-F238E27FC236}">
                  <a16:creationId xmlns:a16="http://schemas.microsoft.com/office/drawing/2014/main" xmlns="" id="{C6FA4CDD-55A3-4670-8350-FA7CA2AA9156}"/>
                </a:ext>
              </a:extLst>
            </p:cNvPr>
            <p:cNvSpPr/>
            <p:nvPr/>
          </p:nvSpPr>
          <p:spPr>
            <a:xfrm>
              <a:off x="21178433" y="7084811"/>
              <a:ext cx="603784" cy="760235"/>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3" name="Shape 10385">
              <a:extLst>
                <a:ext uri="{FF2B5EF4-FFF2-40B4-BE49-F238E27FC236}">
                  <a16:creationId xmlns:a16="http://schemas.microsoft.com/office/drawing/2014/main" xmlns="" id="{F6F61E24-6327-47AE-ABF4-11B726753A2C}"/>
                </a:ext>
              </a:extLst>
            </p:cNvPr>
            <p:cNvSpPr/>
            <p:nvPr/>
          </p:nvSpPr>
          <p:spPr>
            <a:xfrm>
              <a:off x="20665447" y="6815808"/>
              <a:ext cx="608340" cy="1291938"/>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10386">
              <a:extLst>
                <a:ext uri="{FF2B5EF4-FFF2-40B4-BE49-F238E27FC236}">
                  <a16:creationId xmlns:a16="http://schemas.microsoft.com/office/drawing/2014/main" xmlns="" id="{D2D6987C-9C43-4E29-9EE6-C27CE309A901}"/>
                </a:ext>
              </a:extLst>
            </p:cNvPr>
            <p:cNvSpPr/>
            <p:nvPr/>
          </p:nvSpPr>
          <p:spPr>
            <a:xfrm>
              <a:off x="19887189" y="8018518"/>
              <a:ext cx="374757" cy="41485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5" name="Shape 10387">
              <a:extLst>
                <a:ext uri="{FF2B5EF4-FFF2-40B4-BE49-F238E27FC236}">
                  <a16:creationId xmlns:a16="http://schemas.microsoft.com/office/drawing/2014/main" xmlns="" id="{8F936F5A-BD1A-4A78-B446-21216E7E9F32}"/>
                </a:ext>
              </a:extLst>
            </p:cNvPr>
            <p:cNvSpPr/>
            <p:nvPr/>
          </p:nvSpPr>
          <p:spPr>
            <a:xfrm>
              <a:off x="19258037" y="4159743"/>
              <a:ext cx="657991" cy="400024"/>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10388">
              <a:extLst>
                <a:ext uri="{FF2B5EF4-FFF2-40B4-BE49-F238E27FC236}">
                  <a16:creationId xmlns:a16="http://schemas.microsoft.com/office/drawing/2014/main" xmlns="" id="{620503B5-D0F9-4350-B53A-B12691BB1A01}"/>
                </a:ext>
              </a:extLst>
            </p:cNvPr>
            <p:cNvSpPr/>
            <p:nvPr/>
          </p:nvSpPr>
          <p:spPr>
            <a:xfrm>
              <a:off x="18647193" y="4108798"/>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7" name="Shape 10389">
              <a:extLst>
                <a:ext uri="{FF2B5EF4-FFF2-40B4-BE49-F238E27FC236}">
                  <a16:creationId xmlns:a16="http://schemas.microsoft.com/office/drawing/2014/main" xmlns="" id="{5BC1E367-7E9F-491D-B900-11B6370C827E}"/>
                </a:ext>
              </a:extLst>
            </p:cNvPr>
            <p:cNvSpPr/>
            <p:nvPr/>
          </p:nvSpPr>
          <p:spPr>
            <a:xfrm>
              <a:off x="17493478" y="4180645"/>
              <a:ext cx="832624"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10390">
              <a:extLst>
                <a:ext uri="{FF2B5EF4-FFF2-40B4-BE49-F238E27FC236}">
                  <a16:creationId xmlns:a16="http://schemas.microsoft.com/office/drawing/2014/main" xmlns="" id="{9662B447-DF8E-48C7-B555-31DF76C7FB22}"/>
                </a:ext>
              </a:extLst>
            </p:cNvPr>
            <p:cNvSpPr/>
            <p:nvPr/>
          </p:nvSpPr>
          <p:spPr>
            <a:xfrm>
              <a:off x="18126029" y="6224089"/>
              <a:ext cx="1086985" cy="58235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10391">
              <a:extLst>
                <a:ext uri="{FF2B5EF4-FFF2-40B4-BE49-F238E27FC236}">
                  <a16:creationId xmlns:a16="http://schemas.microsoft.com/office/drawing/2014/main" xmlns="" id="{27C41E68-242D-49C1-B46A-BD180782EBA3}"/>
                </a:ext>
              </a:extLst>
            </p:cNvPr>
            <p:cNvSpPr/>
            <p:nvPr/>
          </p:nvSpPr>
          <p:spPr>
            <a:xfrm>
              <a:off x="15698642" y="7668426"/>
              <a:ext cx="845763" cy="398247"/>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10392">
              <a:extLst>
                <a:ext uri="{FF2B5EF4-FFF2-40B4-BE49-F238E27FC236}">
                  <a16:creationId xmlns:a16="http://schemas.microsoft.com/office/drawing/2014/main" xmlns="" id="{2A548F8E-D1CB-4BD5-8ABA-DBCF25149310}"/>
                </a:ext>
              </a:extLst>
            </p:cNvPr>
            <p:cNvSpPr/>
            <p:nvPr/>
          </p:nvSpPr>
          <p:spPr>
            <a:xfrm>
              <a:off x="19920630" y="5193310"/>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10393">
              <a:extLst>
                <a:ext uri="{FF2B5EF4-FFF2-40B4-BE49-F238E27FC236}">
                  <a16:creationId xmlns:a16="http://schemas.microsoft.com/office/drawing/2014/main" xmlns="" id="{83269BEC-D50E-4EE7-B155-E29357714B24}"/>
                </a:ext>
              </a:extLst>
            </p:cNvPr>
            <p:cNvSpPr/>
            <p:nvPr/>
          </p:nvSpPr>
          <p:spPr>
            <a:xfrm>
              <a:off x="18570303" y="9049764"/>
              <a:ext cx="924785" cy="885968"/>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10394">
              <a:extLst>
                <a:ext uri="{FF2B5EF4-FFF2-40B4-BE49-F238E27FC236}">
                  <a16:creationId xmlns:a16="http://schemas.microsoft.com/office/drawing/2014/main" xmlns="" id="{EEF44793-F672-4828-85F4-2EC785C66A1A}"/>
                </a:ext>
              </a:extLst>
            </p:cNvPr>
            <p:cNvSpPr/>
            <p:nvPr/>
          </p:nvSpPr>
          <p:spPr>
            <a:xfrm>
              <a:off x="15885964" y="8065581"/>
              <a:ext cx="555246" cy="544272"/>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10395">
              <a:extLst>
                <a:ext uri="{FF2B5EF4-FFF2-40B4-BE49-F238E27FC236}">
                  <a16:creationId xmlns:a16="http://schemas.microsoft.com/office/drawing/2014/main" xmlns="" id="{CD15E854-6D3A-4469-B2BC-D8748CD43013}"/>
                </a:ext>
              </a:extLst>
            </p:cNvPr>
            <p:cNvSpPr/>
            <p:nvPr/>
          </p:nvSpPr>
          <p:spPr>
            <a:xfrm>
              <a:off x="19111148" y="4676595"/>
              <a:ext cx="447512" cy="47891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10396">
              <a:extLst>
                <a:ext uri="{FF2B5EF4-FFF2-40B4-BE49-F238E27FC236}">
                  <a16:creationId xmlns:a16="http://schemas.microsoft.com/office/drawing/2014/main" xmlns="" id="{BA22DDA0-671E-425C-B42E-D473680D18FB}"/>
                </a:ext>
              </a:extLst>
            </p:cNvPr>
            <p:cNvSpPr/>
            <p:nvPr/>
          </p:nvSpPr>
          <p:spPr>
            <a:xfrm>
              <a:off x="17914973" y="5805187"/>
              <a:ext cx="454602" cy="42316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5" name="Shape 10397">
              <a:extLst>
                <a:ext uri="{FF2B5EF4-FFF2-40B4-BE49-F238E27FC236}">
                  <a16:creationId xmlns:a16="http://schemas.microsoft.com/office/drawing/2014/main" xmlns="" id="{675046DC-9297-4C6E-B004-A64FDA1D442C}"/>
                </a:ext>
              </a:extLst>
            </p:cNvPr>
            <p:cNvSpPr/>
            <p:nvPr/>
          </p:nvSpPr>
          <p:spPr>
            <a:xfrm>
              <a:off x="21365322" y="6512088"/>
              <a:ext cx="416893" cy="44614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10398">
              <a:extLst>
                <a:ext uri="{FF2B5EF4-FFF2-40B4-BE49-F238E27FC236}">
                  <a16:creationId xmlns:a16="http://schemas.microsoft.com/office/drawing/2014/main" xmlns="" id="{32938CA7-8B88-44BE-82E4-9B3427843A4C}"/>
                </a:ext>
              </a:extLst>
            </p:cNvPr>
            <p:cNvSpPr/>
            <p:nvPr/>
          </p:nvSpPr>
          <p:spPr>
            <a:xfrm>
              <a:off x="18043549" y="10579592"/>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10399">
              <a:extLst>
                <a:ext uri="{FF2B5EF4-FFF2-40B4-BE49-F238E27FC236}">
                  <a16:creationId xmlns:a16="http://schemas.microsoft.com/office/drawing/2014/main" xmlns="" id="{0EEB09E9-8991-4725-8073-D7CED4060B7C}"/>
                </a:ext>
              </a:extLst>
            </p:cNvPr>
            <p:cNvSpPr/>
            <p:nvPr/>
          </p:nvSpPr>
          <p:spPr>
            <a:xfrm>
              <a:off x="15648472" y="6834637"/>
              <a:ext cx="742675"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10400">
              <a:extLst>
                <a:ext uri="{FF2B5EF4-FFF2-40B4-BE49-F238E27FC236}">
                  <a16:creationId xmlns:a16="http://schemas.microsoft.com/office/drawing/2014/main" xmlns="" id="{0F86FBD9-4FCD-46D1-9599-E3BFED8C9F44}"/>
                </a:ext>
              </a:extLst>
            </p:cNvPr>
            <p:cNvSpPr/>
            <p:nvPr/>
          </p:nvSpPr>
          <p:spPr>
            <a:xfrm>
              <a:off x="19723607" y="10276650"/>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10401">
              <a:extLst>
                <a:ext uri="{FF2B5EF4-FFF2-40B4-BE49-F238E27FC236}">
                  <a16:creationId xmlns:a16="http://schemas.microsoft.com/office/drawing/2014/main" xmlns="" id="{CE9C9D39-8373-4EF9-95BC-83E09CA186B2}"/>
                </a:ext>
              </a:extLst>
            </p:cNvPr>
            <p:cNvSpPr/>
            <p:nvPr/>
          </p:nvSpPr>
          <p:spPr>
            <a:xfrm>
              <a:off x="15572266" y="10142128"/>
              <a:ext cx="479514" cy="33988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10402">
              <a:extLst>
                <a:ext uri="{FF2B5EF4-FFF2-40B4-BE49-F238E27FC236}">
                  <a16:creationId xmlns:a16="http://schemas.microsoft.com/office/drawing/2014/main" xmlns="" id="{00A1997D-2A12-4009-B542-71231C6F0F0F}"/>
                </a:ext>
              </a:extLst>
            </p:cNvPr>
            <p:cNvSpPr/>
            <p:nvPr/>
          </p:nvSpPr>
          <p:spPr>
            <a:xfrm>
              <a:off x="17794266" y="9180909"/>
              <a:ext cx="602583" cy="644863"/>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1" name="Shape 10403">
              <a:extLst>
                <a:ext uri="{FF2B5EF4-FFF2-40B4-BE49-F238E27FC236}">
                  <a16:creationId xmlns:a16="http://schemas.microsoft.com/office/drawing/2014/main" xmlns="" id="{BB8C514C-1268-4647-9C12-E0CAD7F4DB05}"/>
                </a:ext>
              </a:extLst>
            </p:cNvPr>
            <p:cNvSpPr/>
            <p:nvPr/>
          </p:nvSpPr>
          <p:spPr>
            <a:xfrm>
              <a:off x="17048178" y="9717416"/>
              <a:ext cx="707905" cy="707906"/>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10404">
              <a:extLst>
                <a:ext uri="{FF2B5EF4-FFF2-40B4-BE49-F238E27FC236}">
                  <a16:creationId xmlns:a16="http://schemas.microsoft.com/office/drawing/2014/main" xmlns="" id="{02AF13E8-D375-4FB0-88A4-9BB5DCA0D034}"/>
                </a:ext>
              </a:extLst>
            </p:cNvPr>
            <p:cNvSpPr/>
            <p:nvPr/>
          </p:nvSpPr>
          <p:spPr>
            <a:xfrm>
              <a:off x="18977015" y="9915662"/>
              <a:ext cx="660489" cy="68641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3" name="Shape 10405">
              <a:extLst>
                <a:ext uri="{FF2B5EF4-FFF2-40B4-BE49-F238E27FC236}">
                  <a16:creationId xmlns:a16="http://schemas.microsoft.com/office/drawing/2014/main" xmlns="" id="{7F918CD1-A985-499D-87E9-412D25EF16BE}"/>
                </a:ext>
              </a:extLst>
            </p:cNvPr>
            <p:cNvSpPr/>
            <p:nvPr/>
          </p:nvSpPr>
          <p:spPr>
            <a:xfrm>
              <a:off x="17273284" y="10887438"/>
              <a:ext cx="673802" cy="40655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4" name="Shape 10406">
              <a:extLst>
                <a:ext uri="{FF2B5EF4-FFF2-40B4-BE49-F238E27FC236}">
                  <a16:creationId xmlns:a16="http://schemas.microsoft.com/office/drawing/2014/main" xmlns="" id="{67CEF128-9FC0-4D0E-97AA-5CA5844740BC}"/>
                </a:ext>
              </a:extLst>
            </p:cNvPr>
            <p:cNvSpPr/>
            <p:nvPr/>
          </p:nvSpPr>
          <p:spPr>
            <a:xfrm>
              <a:off x="19982176" y="9778729"/>
              <a:ext cx="656775" cy="603421"/>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5" name="Shape 10407">
              <a:extLst>
                <a:ext uri="{FF2B5EF4-FFF2-40B4-BE49-F238E27FC236}">
                  <a16:creationId xmlns:a16="http://schemas.microsoft.com/office/drawing/2014/main" xmlns="" id="{C5A86159-FA28-4234-9526-07BB4456477F}"/>
                </a:ext>
              </a:extLst>
            </p:cNvPr>
            <p:cNvSpPr/>
            <p:nvPr/>
          </p:nvSpPr>
          <p:spPr>
            <a:xfrm>
              <a:off x="18095556" y="992012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6" name="Shape 10408">
              <a:extLst>
                <a:ext uri="{FF2B5EF4-FFF2-40B4-BE49-F238E27FC236}">
                  <a16:creationId xmlns:a16="http://schemas.microsoft.com/office/drawing/2014/main" xmlns="" id="{EEFF1F38-C5E5-4A82-BE34-252D2CFADA41}"/>
                </a:ext>
              </a:extLst>
            </p:cNvPr>
            <p:cNvSpPr/>
            <p:nvPr/>
          </p:nvSpPr>
          <p:spPr>
            <a:xfrm>
              <a:off x="19553061" y="9077456"/>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7" name="Shape 10409">
              <a:extLst>
                <a:ext uri="{FF2B5EF4-FFF2-40B4-BE49-F238E27FC236}">
                  <a16:creationId xmlns:a16="http://schemas.microsoft.com/office/drawing/2014/main" xmlns="" id="{809E2DEC-EB4E-4EA0-87DB-3934E5883118}"/>
                </a:ext>
              </a:extLst>
            </p:cNvPr>
            <p:cNvSpPr/>
            <p:nvPr/>
          </p:nvSpPr>
          <p:spPr>
            <a:xfrm>
              <a:off x="19907349" y="4497805"/>
              <a:ext cx="422982" cy="47460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10410">
              <a:extLst>
                <a:ext uri="{FF2B5EF4-FFF2-40B4-BE49-F238E27FC236}">
                  <a16:creationId xmlns:a16="http://schemas.microsoft.com/office/drawing/2014/main" xmlns="" id="{63536520-F865-406B-94A6-2E16E3EAE115}"/>
                </a:ext>
              </a:extLst>
            </p:cNvPr>
            <p:cNvSpPr/>
            <p:nvPr/>
          </p:nvSpPr>
          <p:spPr>
            <a:xfrm>
              <a:off x="16605913" y="7050896"/>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9" name="Shape 10411">
              <a:extLst>
                <a:ext uri="{FF2B5EF4-FFF2-40B4-BE49-F238E27FC236}">
                  <a16:creationId xmlns:a16="http://schemas.microsoft.com/office/drawing/2014/main" xmlns="" id="{E9C18897-4921-47F2-9F65-278FAAC7FAEB}"/>
                </a:ext>
              </a:extLst>
            </p:cNvPr>
            <p:cNvSpPr/>
            <p:nvPr/>
          </p:nvSpPr>
          <p:spPr>
            <a:xfrm>
              <a:off x="17109012" y="5013808"/>
              <a:ext cx="413677" cy="59150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0" name="Shape 10412">
              <a:extLst>
                <a:ext uri="{FF2B5EF4-FFF2-40B4-BE49-F238E27FC236}">
                  <a16:creationId xmlns:a16="http://schemas.microsoft.com/office/drawing/2014/main" xmlns="" id="{47E80C36-37C7-4EEC-A960-E6641851D78A}"/>
                </a:ext>
              </a:extLst>
            </p:cNvPr>
            <p:cNvSpPr/>
            <p:nvPr/>
          </p:nvSpPr>
          <p:spPr>
            <a:xfrm>
              <a:off x="16082433" y="4790078"/>
              <a:ext cx="583511"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1" name="Shape 10413">
              <a:extLst>
                <a:ext uri="{FF2B5EF4-FFF2-40B4-BE49-F238E27FC236}">
                  <a16:creationId xmlns:a16="http://schemas.microsoft.com/office/drawing/2014/main" xmlns="" id="{86F075B5-D931-4B3F-9355-2520766348FB}"/>
                </a:ext>
              </a:extLst>
            </p:cNvPr>
            <p:cNvSpPr/>
            <p:nvPr/>
          </p:nvSpPr>
          <p:spPr>
            <a:xfrm>
              <a:off x="21000318" y="5616838"/>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10414">
              <a:extLst>
                <a:ext uri="{FF2B5EF4-FFF2-40B4-BE49-F238E27FC236}">
                  <a16:creationId xmlns:a16="http://schemas.microsoft.com/office/drawing/2014/main" xmlns="" id="{5B0D9E4B-46B8-4756-BA62-1ECECC5C46E5}"/>
                </a:ext>
              </a:extLst>
            </p:cNvPr>
            <p:cNvSpPr/>
            <p:nvPr/>
          </p:nvSpPr>
          <p:spPr>
            <a:xfrm>
              <a:off x="14548058" y="892750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3" name="Shape 10415">
              <a:extLst>
                <a:ext uri="{FF2B5EF4-FFF2-40B4-BE49-F238E27FC236}">
                  <a16:creationId xmlns:a16="http://schemas.microsoft.com/office/drawing/2014/main" xmlns="" id="{6D4D52B5-DAF1-47E6-AB6A-EBB106677DBC}"/>
                </a:ext>
              </a:extLst>
            </p:cNvPr>
            <p:cNvSpPr/>
            <p:nvPr/>
          </p:nvSpPr>
          <p:spPr>
            <a:xfrm>
              <a:off x="19258837" y="11958731"/>
              <a:ext cx="567699" cy="676947"/>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94" name="Shape 10416">
              <a:extLst>
                <a:ext uri="{FF2B5EF4-FFF2-40B4-BE49-F238E27FC236}">
                  <a16:creationId xmlns:a16="http://schemas.microsoft.com/office/drawing/2014/main" xmlns="" id="{5133CE7F-14B4-4803-9613-382E7CC8B4CE}"/>
                </a:ext>
              </a:extLst>
            </p:cNvPr>
            <p:cNvSpPr/>
            <p:nvPr/>
          </p:nvSpPr>
          <p:spPr>
            <a:xfrm>
              <a:off x="20512929" y="11955407"/>
              <a:ext cx="678678" cy="59841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5" name="Shape 10417">
              <a:extLst>
                <a:ext uri="{FF2B5EF4-FFF2-40B4-BE49-F238E27FC236}">
                  <a16:creationId xmlns:a16="http://schemas.microsoft.com/office/drawing/2014/main" xmlns="" id="{F54B7E50-39D6-4EAD-91AD-95A85CDDEACD}"/>
                </a:ext>
              </a:extLst>
            </p:cNvPr>
            <p:cNvSpPr/>
            <p:nvPr/>
          </p:nvSpPr>
          <p:spPr>
            <a:xfrm>
              <a:off x="19308419" y="13173056"/>
              <a:ext cx="779626" cy="510037"/>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6" name="Shape 10418">
              <a:extLst>
                <a:ext uri="{FF2B5EF4-FFF2-40B4-BE49-F238E27FC236}">
                  <a16:creationId xmlns:a16="http://schemas.microsoft.com/office/drawing/2014/main" xmlns="" id="{4BE3AC3D-0338-4F2B-9F70-598892DE45AA}"/>
                </a:ext>
              </a:extLst>
            </p:cNvPr>
            <p:cNvSpPr/>
            <p:nvPr/>
          </p:nvSpPr>
          <p:spPr>
            <a:xfrm>
              <a:off x="19278047" y="12757726"/>
              <a:ext cx="364916"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10419">
              <a:extLst>
                <a:ext uri="{FF2B5EF4-FFF2-40B4-BE49-F238E27FC236}">
                  <a16:creationId xmlns:a16="http://schemas.microsoft.com/office/drawing/2014/main" xmlns="" id="{8A42EF47-2F28-4849-AA70-9A2FB844FB66}"/>
                </a:ext>
              </a:extLst>
            </p:cNvPr>
            <p:cNvSpPr/>
            <p:nvPr/>
          </p:nvSpPr>
          <p:spPr>
            <a:xfrm>
              <a:off x="18249834" y="13272749"/>
              <a:ext cx="957659"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10420">
              <a:extLst>
                <a:ext uri="{FF2B5EF4-FFF2-40B4-BE49-F238E27FC236}">
                  <a16:creationId xmlns:a16="http://schemas.microsoft.com/office/drawing/2014/main" xmlns="" id="{23E62EB5-6D28-4112-A5D8-5AB08A16588F}"/>
                </a:ext>
              </a:extLst>
            </p:cNvPr>
            <p:cNvSpPr/>
            <p:nvPr/>
          </p:nvSpPr>
          <p:spPr>
            <a:xfrm>
              <a:off x="20962861" y="13425299"/>
              <a:ext cx="410124" cy="2907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10421">
              <a:extLst>
                <a:ext uri="{FF2B5EF4-FFF2-40B4-BE49-F238E27FC236}">
                  <a16:creationId xmlns:a16="http://schemas.microsoft.com/office/drawing/2014/main" xmlns="" id="{ED8D0498-2933-4ED1-AB93-27FC5B87EE5F}"/>
                </a:ext>
              </a:extLst>
            </p:cNvPr>
            <p:cNvSpPr/>
            <p:nvPr/>
          </p:nvSpPr>
          <p:spPr>
            <a:xfrm>
              <a:off x="17299512" y="11350027"/>
              <a:ext cx="844727" cy="1120378"/>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00" name="Shape 10422">
              <a:extLst>
                <a:ext uri="{FF2B5EF4-FFF2-40B4-BE49-F238E27FC236}">
                  <a16:creationId xmlns:a16="http://schemas.microsoft.com/office/drawing/2014/main" xmlns="" id="{F8F42EB3-7E21-4363-8670-792BA931FB1B}"/>
                </a:ext>
              </a:extLst>
            </p:cNvPr>
            <p:cNvSpPr/>
            <p:nvPr/>
          </p:nvSpPr>
          <p:spPr>
            <a:xfrm>
              <a:off x="20005513" y="11848666"/>
              <a:ext cx="466518" cy="5390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10423">
              <a:extLst>
                <a:ext uri="{FF2B5EF4-FFF2-40B4-BE49-F238E27FC236}">
                  <a16:creationId xmlns:a16="http://schemas.microsoft.com/office/drawing/2014/main" xmlns="" id="{F6072A63-8D13-4E9E-8500-7E067C704EDF}"/>
                </a:ext>
              </a:extLst>
            </p:cNvPr>
            <p:cNvSpPr/>
            <p:nvPr/>
          </p:nvSpPr>
          <p:spPr>
            <a:xfrm>
              <a:off x="20278364" y="10951879"/>
              <a:ext cx="600731" cy="838468"/>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10424">
              <a:extLst>
                <a:ext uri="{FF2B5EF4-FFF2-40B4-BE49-F238E27FC236}">
                  <a16:creationId xmlns:a16="http://schemas.microsoft.com/office/drawing/2014/main" xmlns="" id="{335C4814-E0A8-4238-AE44-D1F1E3FEB132}"/>
                </a:ext>
              </a:extLst>
            </p:cNvPr>
            <p:cNvSpPr/>
            <p:nvPr/>
          </p:nvSpPr>
          <p:spPr>
            <a:xfrm>
              <a:off x="18922347" y="11328122"/>
              <a:ext cx="534330" cy="59150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10425">
              <a:extLst>
                <a:ext uri="{FF2B5EF4-FFF2-40B4-BE49-F238E27FC236}">
                  <a16:creationId xmlns:a16="http://schemas.microsoft.com/office/drawing/2014/main" xmlns="" id="{679A79F8-9411-45F9-9C9D-6BC08AFF0396}"/>
                </a:ext>
              </a:extLst>
            </p:cNvPr>
            <p:cNvSpPr/>
            <p:nvPr/>
          </p:nvSpPr>
          <p:spPr>
            <a:xfrm>
              <a:off x="18412450" y="12553817"/>
              <a:ext cx="745366"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10426">
              <a:extLst>
                <a:ext uri="{FF2B5EF4-FFF2-40B4-BE49-F238E27FC236}">
                  <a16:creationId xmlns:a16="http://schemas.microsoft.com/office/drawing/2014/main" xmlns="" id="{C5646632-6881-4531-9A8A-F3F56E81C043}"/>
                </a:ext>
              </a:extLst>
            </p:cNvPr>
            <p:cNvSpPr/>
            <p:nvPr/>
          </p:nvSpPr>
          <p:spPr>
            <a:xfrm>
              <a:off x="17735944" y="12437854"/>
              <a:ext cx="513456" cy="632804"/>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10427">
              <a:extLst>
                <a:ext uri="{FF2B5EF4-FFF2-40B4-BE49-F238E27FC236}">
                  <a16:creationId xmlns:a16="http://schemas.microsoft.com/office/drawing/2014/main" xmlns="" id="{19A7FB7B-80D7-4760-9FB8-F26FF969B94E}"/>
                </a:ext>
              </a:extLst>
            </p:cNvPr>
            <p:cNvSpPr/>
            <p:nvPr/>
          </p:nvSpPr>
          <p:spPr>
            <a:xfrm>
              <a:off x="18227288" y="11702041"/>
              <a:ext cx="536497" cy="851588"/>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10428">
              <a:extLst>
                <a:ext uri="{FF2B5EF4-FFF2-40B4-BE49-F238E27FC236}">
                  <a16:creationId xmlns:a16="http://schemas.microsoft.com/office/drawing/2014/main" xmlns="" id="{915CE394-0E42-46AA-93F1-014D61969E0F}"/>
                </a:ext>
              </a:extLst>
            </p:cNvPr>
            <p:cNvSpPr/>
            <p:nvPr/>
          </p:nvSpPr>
          <p:spPr>
            <a:xfrm>
              <a:off x="20222346" y="13053979"/>
              <a:ext cx="570427" cy="640047"/>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3"/>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10429">
              <a:extLst>
                <a:ext uri="{FF2B5EF4-FFF2-40B4-BE49-F238E27FC236}">
                  <a16:creationId xmlns:a16="http://schemas.microsoft.com/office/drawing/2014/main" xmlns="" id="{FBD29885-20C4-44CF-9F27-CC041F6F0769}"/>
                </a:ext>
              </a:extLst>
            </p:cNvPr>
            <p:cNvSpPr/>
            <p:nvPr/>
          </p:nvSpPr>
          <p:spPr>
            <a:xfrm>
              <a:off x="20917823" y="12545727"/>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10430">
              <a:extLst>
                <a:ext uri="{FF2B5EF4-FFF2-40B4-BE49-F238E27FC236}">
                  <a16:creationId xmlns:a16="http://schemas.microsoft.com/office/drawing/2014/main" xmlns="" id="{C30A8DEC-4B96-4926-9856-29A0EFD799CC}"/>
                </a:ext>
              </a:extLst>
            </p:cNvPr>
            <p:cNvSpPr/>
            <p:nvPr/>
          </p:nvSpPr>
          <p:spPr>
            <a:xfrm>
              <a:off x="15503343" y="5283845"/>
              <a:ext cx="387479"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10431">
              <a:extLst>
                <a:ext uri="{FF2B5EF4-FFF2-40B4-BE49-F238E27FC236}">
                  <a16:creationId xmlns:a16="http://schemas.microsoft.com/office/drawing/2014/main" xmlns="" id="{F21E113B-C726-461C-AE95-34D7090ACB74}"/>
                </a:ext>
              </a:extLst>
            </p:cNvPr>
            <p:cNvSpPr/>
            <p:nvPr/>
          </p:nvSpPr>
          <p:spPr>
            <a:xfrm>
              <a:off x="15809852" y="8962276"/>
              <a:ext cx="461009" cy="97905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0" name="Shape 10432">
              <a:extLst>
                <a:ext uri="{FF2B5EF4-FFF2-40B4-BE49-F238E27FC236}">
                  <a16:creationId xmlns:a16="http://schemas.microsoft.com/office/drawing/2014/main" xmlns="" id="{02FAEE22-E52C-4E5B-A06C-A46D776027A1}"/>
                </a:ext>
              </a:extLst>
            </p:cNvPr>
            <p:cNvSpPr/>
            <p:nvPr/>
          </p:nvSpPr>
          <p:spPr>
            <a:xfrm>
              <a:off x="21191605" y="12910829"/>
              <a:ext cx="410124" cy="45400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10433">
              <a:extLst>
                <a:ext uri="{FF2B5EF4-FFF2-40B4-BE49-F238E27FC236}">
                  <a16:creationId xmlns:a16="http://schemas.microsoft.com/office/drawing/2014/main" xmlns="" id="{F4069BD4-74B8-447E-AA84-53C750A5DC39}"/>
                </a:ext>
              </a:extLst>
            </p:cNvPr>
            <p:cNvSpPr/>
            <p:nvPr/>
          </p:nvSpPr>
          <p:spPr>
            <a:xfrm>
              <a:off x="19604389" y="11273229"/>
              <a:ext cx="550222" cy="527129"/>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10434">
              <a:extLst>
                <a:ext uri="{FF2B5EF4-FFF2-40B4-BE49-F238E27FC236}">
                  <a16:creationId xmlns:a16="http://schemas.microsoft.com/office/drawing/2014/main" xmlns="" id="{C1FD57B5-1F65-456C-B50D-BE924E569D86}"/>
                </a:ext>
              </a:extLst>
            </p:cNvPr>
            <p:cNvSpPr/>
            <p:nvPr/>
          </p:nvSpPr>
          <p:spPr>
            <a:xfrm>
              <a:off x="17735944" y="13251073"/>
              <a:ext cx="392649"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3" name="Shape 10435">
              <a:extLst>
                <a:ext uri="{FF2B5EF4-FFF2-40B4-BE49-F238E27FC236}">
                  <a16:creationId xmlns:a16="http://schemas.microsoft.com/office/drawing/2014/main" xmlns="" id="{7B75525F-B77D-4600-9C67-2E5825E634E3}"/>
                </a:ext>
              </a:extLst>
            </p:cNvPr>
            <p:cNvSpPr/>
            <p:nvPr/>
          </p:nvSpPr>
          <p:spPr>
            <a:xfrm>
              <a:off x="17721874" y="12822423"/>
              <a:ext cx="359032"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10436">
              <a:extLst>
                <a:ext uri="{FF2B5EF4-FFF2-40B4-BE49-F238E27FC236}">
                  <a16:creationId xmlns:a16="http://schemas.microsoft.com/office/drawing/2014/main" xmlns="" id="{A8BE5926-92B2-40D0-8E59-CADB92F8998F}"/>
                </a:ext>
              </a:extLst>
            </p:cNvPr>
            <p:cNvSpPr/>
            <p:nvPr/>
          </p:nvSpPr>
          <p:spPr>
            <a:xfrm>
              <a:off x="18877036" y="1214536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10437">
              <a:extLst>
                <a:ext uri="{FF2B5EF4-FFF2-40B4-BE49-F238E27FC236}">
                  <a16:creationId xmlns:a16="http://schemas.microsoft.com/office/drawing/2014/main" xmlns="" id="{C332503B-1CE7-4246-BF82-A9CD39A45E72}"/>
                </a:ext>
              </a:extLst>
            </p:cNvPr>
            <p:cNvSpPr/>
            <p:nvPr/>
          </p:nvSpPr>
          <p:spPr>
            <a:xfrm>
              <a:off x="21489022" y="13379422"/>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6" name="Shape 10438">
              <a:extLst>
                <a:ext uri="{FF2B5EF4-FFF2-40B4-BE49-F238E27FC236}">
                  <a16:creationId xmlns:a16="http://schemas.microsoft.com/office/drawing/2014/main" xmlns="" id="{27E4FB6B-8DB7-46CD-982B-0942934EA8E7}"/>
                </a:ext>
              </a:extLst>
            </p:cNvPr>
            <p:cNvSpPr/>
            <p:nvPr/>
          </p:nvSpPr>
          <p:spPr>
            <a:xfrm>
              <a:off x="15223803" y="10656379"/>
              <a:ext cx="1231113" cy="1023300"/>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7" name="Shape 10439">
              <a:extLst>
                <a:ext uri="{FF2B5EF4-FFF2-40B4-BE49-F238E27FC236}">
                  <a16:creationId xmlns:a16="http://schemas.microsoft.com/office/drawing/2014/main" xmlns="" id="{03F695BA-BEFD-43FD-8626-2D0E43E7AAE9}"/>
                </a:ext>
              </a:extLst>
            </p:cNvPr>
            <p:cNvSpPr/>
            <p:nvPr/>
          </p:nvSpPr>
          <p:spPr>
            <a:xfrm>
              <a:off x="15028523" y="10196678"/>
              <a:ext cx="417298"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8" name="Shape 10440">
              <a:extLst>
                <a:ext uri="{FF2B5EF4-FFF2-40B4-BE49-F238E27FC236}">
                  <a16:creationId xmlns:a16="http://schemas.microsoft.com/office/drawing/2014/main" xmlns="" id="{CC171924-88A2-47AD-8532-83AD3505BA73}"/>
                </a:ext>
              </a:extLst>
            </p:cNvPr>
            <p:cNvSpPr/>
            <p:nvPr/>
          </p:nvSpPr>
          <p:spPr>
            <a:xfrm>
              <a:off x="16217782" y="9944071"/>
              <a:ext cx="446855" cy="49466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19" name="Shape 10441">
              <a:extLst>
                <a:ext uri="{FF2B5EF4-FFF2-40B4-BE49-F238E27FC236}">
                  <a16:creationId xmlns:a16="http://schemas.microsoft.com/office/drawing/2014/main" xmlns="" id="{04DEB2E3-EC28-4EC1-B94B-887ED991A755}"/>
                </a:ext>
              </a:extLst>
            </p:cNvPr>
            <p:cNvSpPr/>
            <p:nvPr/>
          </p:nvSpPr>
          <p:spPr>
            <a:xfrm>
              <a:off x="14782479" y="8405887"/>
              <a:ext cx="501644" cy="700164"/>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0" name="Shape 10442">
              <a:extLst>
                <a:ext uri="{FF2B5EF4-FFF2-40B4-BE49-F238E27FC236}">
                  <a16:creationId xmlns:a16="http://schemas.microsoft.com/office/drawing/2014/main" xmlns="" id="{6ABD6186-EFFA-497A-BE0B-E3EE39C8B096}"/>
                </a:ext>
              </a:extLst>
            </p:cNvPr>
            <p:cNvSpPr/>
            <p:nvPr/>
          </p:nvSpPr>
          <p:spPr>
            <a:xfrm>
              <a:off x="16163586" y="9475903"/>
              <a:ext cx="425669" cy="39623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1" name="Shape 10443">
              <a:extLst>
                <a:ext uri="{FF2B5EF4-FFF2-40B4-BE49-F238E27FC236}">
                  <a16:creationId xmlns:a16="http://schemas.microsoft.com/office/drawing/2014/main" xmlns="" id="{1A0613B9-03A3-49C5-9246-31D8A6F13399}"/>
                </a:ext>
              </a:extLst>
            </p:cNvPr>
            <p:cNvSpPr/>
            <p:nvPr/>
          </p:nvSpPr>
          <p:spPr>
            <a:xfrm>
              <a:off x="14923512" y="9401109"/>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2" name="Shape 10444">
              <a:extLst>
                <a:ext uri="{FF2B5EF4-FFF2-40B4-BE49-F238E27FC236}">
                  <a16:creationId xmlns:a16="http://schemas.microsoft.com/office/drawing/2014/main" xmlns="" id="{7BA38425-D3D2-4A5D-ABD7-532DF60635D2}"/>
                </a:ext>
              </a:extLst>
            </p:cNvPr>
            <p:cNvSpPr/>
            <p:nvPr/>
          </p:nvSpPr>
          <p:spPr>
            <a:xfrm>
              <a:off x="15668533" y="8652551"/>
              <a:ext cx="371824"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3" name="Shape 10445">
              <a:extLst>
                <a:ext uri="{FF2B5EF4-FFF2-40B4-BE49-F238E27FC236}">
                  <a16:creationId xmlns:a16="http://schemas.microsoft.com/office/drawing/2014/main" xmlns="" id="{403581D9-1F90-4FE7-AB59-EB333C680678}"/>
                </a:ext>
              </a:extLst>
            </p:cNvPr>
            <p:cNvSpPr/>
            <p:nvPr/>
          </p:nvSpPr>
          <p:spPr>
            <a:xfrm>
              <a:off x="19159242" y="10658993"/>
              <a:ext cx="622764" cy="569103"/>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4" name="Shape 10446">
              <a:extLst>
                <a:ext uri="{FF2B5EF4-FFF2-40B4-BE49-F238E27FC236}">
                  <a16:creationId xmlns:a16="http://schemas.microsoft.com/office/drawing/2014/main" xmlns="" id="{B2F2DFB3-EA73-4429-B665-97D760072D4B}"/>
                </a:ext>
              </a:extLst>
            </p:cNvPr>
            <p:cNvSpPr/>
            <p:nvPr/>
          </p:nvSpPr>
          <p:spPr>
            <a:xfrm>
              <a:off x="15268309" y="8005297"/>
              <a:ext cx="498843" cy="5522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6" name="Shape 10447">
              <a:extLst>
                <a:ext uri="{FF2B5EF4-FFF2-40B4-BE49-F238E27FC236}">
                  <a16:creationId xmlns:a16="http://schemas.microsoft.com/office/drawing/2014/main" xmlns="" id="{020FA84A-3911-4197-A479-DC09AA92F3F5}"/>
                </a:ext>
              </a:extLst>
            </p:cNvPr>
            <p:cNvSpPr/>
            <p:nvPr/>
          </p:nvSpPr>
          <p:spPr>
            <a:xfrm>
              <a:off x="15182165" y="7422392"/>
              <a:ext cx="482786" cy="50173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7" name="Shape 10448">
              <a:extLst>
                <a:ext uri="{FF2B5EF4-FFF2-40B4-BE49-F238E27FC236}">
                  <a16:creationId xmlns:a16="http://schemas.microsoft.com/office/drawing/2014/main" xmlns="" id="{51B77178-9A75-45D0-918F-843E92D548FC}"/>
                </a:ext>
              </a:extLst>
            </p:cNvPr>
            <p:cNvSpPr/>
            <p:nvPr/>
          </p:nvSpPr>
          <p:spPr>
            <a:xfrm>
              <a:off x="15128412" y="6820063"/>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8" name="Shape 10449">
              <a:extLst>
                <a:ext uri="{FF2B5EF4-FFF2-40B4-BE49-F238E27FC236}">
                  <a16:creationId xmlns:a16="http://schemas.microsoft.com/office/drawing/2014/main" xmlns="" id="{5541F0CB-4AE5-4326-8772-4ED531DD91C2}"/>
                </a:ext>
              </a:extLst>
            </p:cNvPr>
            <p:cNvSpPr/>
            <p:nvPr/>
          </p:nvSpPr>
          <p:spPr>
            <a:xfrm>
              <a:off x="19860235" y="12623190"/>
              <a:ext cx="635104" cy="383207"/>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29" name="Shape 10450">
              <a:extLst>
                <a:ext uri="{FF2B5EF4-FFF2-40B4-BE49-F238E27FC236}">
                  <a16:creationId xmlns:a16="http://schemas.microsoft.com/office/drawing/2014/main" xmlns="" id="{FA5D4C6B-A6FC-4F1A-9FDB-DD19CDB3C800}"/>
                </a:ext>
              </a:extLst>
            </p:cNvPr>
            <p:cNvSpPr/>
            <p:nvPr/>
          </p:nvSpPr>
          <p:spPr>
            <a:xfrm>
              <a:off x="17597371" y="10224894"/>
              <a:ext cx="387029" cy="55339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0" name="Shape 10451">
              <a:extLst>
                <a:ext uri="{FF2B5EF4-FFF2-40B4-BE49-F238E27FC236}">
                  <a16:creationId xmlns:a16="http://schemas.microsoft.com/office/drawing/2014/main" xmlns="" id="{62D962CD-8837-4E6E-BE86-1F712AFD6D0E}"/>
                </a:ext>
              </a:extLst>
            </p:cNvPr>
            <p:cNvSpPr/>
            <p:nvPr/>
          </p:nvSpPr>
          <p:spPr>
            <a:xfrm>
              <a:off x="16686920" y="10342144"/>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1" name="Shape 10452">
              <a:extLst>
                <a:ext uri="{FF2B5EF4-FFF2-40B4-BE49-F238E27FC236}">
                  <a16:creationId xmlns:a16="http://schemas.microsoft.com/office/drawing/2014/main" xmlns="" id="{D12FB9FE-DD54-4330-B2D3-7A7645F52778}"/>
                </a:ext>
              </a:extLst>
            </p:cNvPr>
            <p:cNvSpPr/>
            <p:nvPr/>
          </p:nvSpPr>
          <p:spPr>
            <a:xfrm>
              <a:off x="16291801" y="10573209"/>
              <a:ext cx="326230"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2" name="Shape 10453">
              <a:extLst>
                <a:ext uri="{FF2B5EF4-FFF2-40B4-BE49-F238E27FC236}">
                  <a16:creationId xmlns:a16="http://schemas.microsoft.com/office/drawing/2014/main" xmlns="" id="{A92119D2-C691-472A-B084-C6D86C3EBCF5}"/>
                </a:ext>
              </a:extLst>
            </p:cNvPr>
            <p:cNvSpPr/>
            <p:nvPr/>
          </p:nvSpPr>
          <p:spPr>
            <a:xfrm>
              <a:off x="16950890" y="11189795"/>
              <a:ext cx="310646" cy="332440"/>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133" name="Shape 10454">
              <a:extLst>
                <a:ext uri="{FF2B5EF4-FFF2-40B4-BE49-F238E27FC236}">
                  <a16:creationId xmlns:a16="http://schemas.microsoft.com/office/drawing/2014/main" xmlns="" id="{E9C06ABA-BB1C-412D-A3AA-5E943AA2C7DB}"/>
                </a:ext>
              </a:extLst>
            </p:cNvPr>
            <p:cNvSpPr/>
            <p:nvPr/>
          </p:nvSpPr>
          <p:spPr>
            <a:xfrm>
              <a:off x="18327410" y="11333169"/>
              <a:ext cx="410124" cy="2907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4" name="Shape 10455">
              <a:extLst>
                <a:ext uri="{FF2B5EF4-FFF2-40B4-BE49-F238E27FC236}">
                  <a16:creationId xmlns:a16="http://schemas.microsoft.com/office/drawing/2014/main" xmlns="" id="{1D93C925-F42F-41A0-95BC-558A9CD3DBD9}"/>
                </a:ext>
              </a:extLst>
            </p:cNvPr>
            <p:cNvSpPr/>
            <p:nvPr/>
          </p:nvSpPr>
          <p:spPr>
            <a:xfrm>
              <a:off x="15200800" y="9711571"/>
              <a:ext cx="534280"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5" name="Shape 10456">
              <a:extLst>
                <a:ext uri="{FF2B5EF4-FFF2-40B4-BE49-F238E27FC236}">
                  <a16:creationId xmlns:a16="http://schemas.microsoft.com/office/drawing/2014/main" xmlns="" id="{CFDD92ED-61AE-4A17-99C7-2EA74D8B3FB1}"/>
                </a:ext>
              </a:extLst>
            </p:cNvPr>
            <p:cNvSpPr/>
            <p:nvPr/>
          </p:nvSpPr>
          <p:spPr>
            <a:xfrm>
              <a:off x="15431053" y="9155014"/>
              <a:ext cx="444362" cy="29070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37" name="TextBox 148">
            <a:extLst>
              <a:ext uri="{FF2B5EF4-FFF2-40B4-BE49-F238E27FC236}">
                <a16:creationId xmlns:a16="http://schemas.microsoft.com/office/drawing/2014/main" xmlns="" id="{6CD44323-51CE-4F2B-99F9-2F488EEC4646}"/>
              </a:ext>
            </a:extLst>
          </p:cNvPr>
          <p:cNvSpPr txBox="1"/>
          <p:nvPr/>
        </p:nvSpPr>
        <p:spPr>
          <a:xfrm>
            <a:off x="6725264" y="2370677"/>
            <a:ext cx="5466736" cy="4708981"/>
          </a:xfrm>
          <a:prstGeom prst="rect">
            <a:avLst/>
          </a:prstGeom>
          <a:noFill/>
        </p:spPr>
        <p:txBody>
          <a:bodyPr wrap="square" rtlCol="0" anchor="ctr" anchorCtr="0">
            <a:spAutoFit/>
          </a:bodyPr>
          <a:lstStyle/>
          <a:p>
            <a:r>
              <a:rPr lang="en-GB" sz="2400" dirty="0">
                <a:solidFill>
                  <a:srgbClr val="0070C0"/>
                </a:solidFill>
                <a:latin typeface="+mj-lt"/>
                <a:ea typeface="League Spartan" charset="0"/>
                <a:cs typeface="Poppins" pitchFamily="2" charset="77"/>
              </a:rPr>
              <a:t>¿Qué has </a:t>
            </a:r>
            <a:r>
              <a:rPr lang="en-GB" sz="2400" b="1" dirty="0">
                <a:solidFill>
                  <a:srgbClr val="0070C0"/>
                </a:solidFill>
                <a:latin typeface="+mj-lt"/>
                <a:ea typeface="League Spartan" charset="0"/>
                <a:cs typeface="Poppins" pitchFamily="2" charset="77"/>
              </a:rPr>
              <a:t>aprendido </a:t>
            </a:r>
            <a:r>
              <a:rPr lang="en-GB" sz="2400" dirty="0">
                <a:solidFill>
                  <a:srgbClr val="0070C0"/>
                </a:solidFill>
                <a:latin typeface="+mj-lt"/>
                <a:ea typeface="League Spartan" charset="0"/>
                <a:cs typeface="Poppins" pitchFamily="2" charset="77"/>
              </a:rPr>
              <a:t>sobre </a:t>
            </a:r>
            <a:r>
              <a:rPr lang="en-GB" sz="2400" b="1" dirty="0">
                <a:solidFill>
                  <a:srgbClr val="0070C0"/>
                </a:solidFill>
                <a:latin typeface="+mj-lt"/>
                <a:ea typeface="League Spartan" charset="0"/>
                <a:cs typeface="Poppins" pitchFamily="2" charset="77"/>
              </a:rPr>
              <a:t>ti mismo</a:t>
            </a:r>
            <a:r>
              <a:rPr lang="en-GB" sz="2400" dirty="0">
                <a:solidFill>
                  <a:srgbClr val="0070C0"/>
                </a:solidFill>
                <a:latin typeface="+mj-lt"/>
                <a:ea typeface="League Spartan" charset="0"/>
                <a:cs typeface="Poppins" pitchFamily="2" charset="77"/>
              </a:rPr>
              <a:t>, </a:t>
            </a:r>
            <a:r>
              <a:rPr lang="en-GB" sz="2400" b="1" dirty="0">
                <a:solidFill>
                  <a:srgbClr val="0070C0"/>
                </a:solidFill>
                <a:latin typeface="+mj-lt"/>
                <a:ea typeface="League Spartan" charset="0"/>
                <a:cs typeface="Poppins" pitchFamily="2" charset="77"/>
              </a:rPr>
              <a:t>tu equipo </a:t>
            </a:r>
            <a:r>
              <a:rPr lang="en-GB" sz="2400" dirty="0">
                <a:solidFill>
                  <a:srgbClr val="0070C0"/>
                </a:solidFill>
                <a:latin typeface="+mj-lt"/>
                <a:ea typeface="League Spartan" charset="0"/>
                <a:cs typeface="Poppins" pitchFamily="2" charset="77"/>
              </a:rPr>
              <a:t>y </a:t>
            </a:r>
            <a:r>
              <a:rPr lang="en-GB" sz="2400" b="1" dirty="0">
                <a:solidFill>
                  <a:srgbClr val="0070C0"/>
                </a:solidFill>
                <a:latin typeface="+mj-lt"/>
                <a:ea typeface="League Spartan" charset="0"/>
                <a:cs typeface="Poppins" pitchFamily="2" charset="77"/>
              </a:rPr>
              <a:t>tu organización </a:t>
            </a:r>
            <a:br>
              <a:rPr lang="en-GB" sz="2400" b="1" dirty="0">
                <a:solidFill>
                  <a:srgbClr val="0070C0"/>
                </a:solidFill>
                <a:latin typeface="+mj-lt"/>
                <a:ea typeface="League Spartan" charset="0"/>
                <a:cs typeface="Poppins" pitchFamily="2" charset="77"/>
              </a:rPr>
            </a:br>
            <a:r>
              <a:rPr lang="en-GB" sz="2400" b="1" dirty="0">
                <a:solidFill>
                  <a:srgbClr val="0070C0"/>
                </a:solidFill>
                <a:latin typeface="+mj-lt"/>
                <a:ea typeface="League Spartan" charset="0"/>
                <a:cs typeface="Poppins" pitchFamily="2" charset="77"/>
              </a:rPr>
              <a:t>organización </a:t>
            </a:r>
            <a:r>
              <a:rPr lang="en-GB" sz="2400" dirty="0">
                <a:solidFill>
                  <a:srgbClr val="0070C0"/>
                </a:solidFill>
                <a:latin typeface="+mj-lt"/>
                <a:ea typeface="League Spartan" charset="0"/>
                <a:cs typeface="Poppins" pitchFamily="2" charset="77"/>
              </a:rPr>
              <a:t>durante la crisis?</a:t>
            </a:r>
          </a:p>
          <a:p>
            <a:r>
              <a:rPr lang="en-GB" sz="2400" dirty="0">
                <a:solidFill>
                  <a:srgbClr val="0070C0"/>
                </a:solidFill>
                <a:latin typeface="+mj-lt"/>
                <a:ea typeface="League Spartan" charset="0"/>
                <a:cs typeface="Poppins" pitchFamily="2" charset="77"/>
              </a:rPr>
              <a:t>¿Cómo ha </a:t>
            </a:r>
            <a:r>
              <a:rPr lang="en-GB" sz="2400" b="1" dirty="0">
                <a:solidFill>
                  <a:srgbClr val="0070C0"/>
                </a:solidFill>
                <a:latin typeface="+mj-lt"/>
                <a:ea typeface="League Spartan" charset="0"/>
                <a:cs typeface="Poppins" pitchFamily="2" charset="77"/>
              </a:rPr>
              <a:t>eliminado el trabajo sin importancia</a:t>
            </a:r>
            <a:r>
              <a:rPr lang="en-GB" sz="2400" dirty="0">
                <a:solidFill>
                  <a:srgbClr val="0070C0"/>
                </a:solidFill>
                <a:latin typeface="+mj-lt"/>
                <a:ea typeface="League Spartan" charset="0"/>
                <a:cs typeface="Poppins" pitchFamily="2" charset="77"/>
              </a:rPr>
              <a:t>?</a:t>
            </a:r>
          </a:p>
          <a:p>
            <a:r>
              <a:rPr lang="en-GB" sz="2400" dirty="0">
                <a:solidFill>
                  <a:srgbClr val="0070C0"/>
                </a:solidFill>
                <a:latin typeface="+mj-lt"/>
                <a:ea typeface="League Spartan" charset="0"/>
                <a:cs typeface="Poppins" pitchFamily="2" charset="77"/>
              </a:rPr>
              <a:t>¿Cómo ha </a:t>
            </a:r>
            <a:r>
              <a:rPr lang="en-GB" sz="2400" b="1" dirty="0">
                <a:solidFill>
                  <a:srgbClr val="0070C0"/>
                </a:solidFill>
                <a:latin typeface="+mj-lt"/>
                <a:ea typeface="League Spartan" charset="0"/>
                <a:cs typeface="Poppins" pitchFamily="2" charset="77"/>
              </a:rPr>
              <a:t>elevado el trabajo importante</a:t>
            </a:r>
            <a:r>
              <a:rPr lang="en-GB" sz="2400" dirty="0">
                <a:solidFill>
                  <a:srgbClr val="0070C0"/>
                </a:solidFill>
                <a:latin typeface="+mj-lt"/>
                <a:ea typeface="League Spartan" charset="0"/>
                <a:cs typeface="Poppins" pitchFamily="2" charset="77"/>
              </a:rPr>
              <a:t>?</a:t>
            </a:r>
          </a:p>
          <a:p>
            <a:r>
              <a:rPr lang="en-GB" sz="2400" dirty="0">
                <a:solidFill>
                  <a:srgbClr val="0070C0"/>
                </a:solidFill>
                <a:latin typeface="+mj-lt"/>
              </a:rPr>
              <a:t>¿Qué </a:t>
            </a:r>
            <a:r>
              <a:rPr lang="en-GB" sz="2400" b="1" dirty="0">
                <a:solidFill>
                  <a:srgbClr val="0070C0"/>
                </a:solidFill>
                <a:latin typeface="+mj-lt"/>
              </a:rPr>
              <a:t>talentos/capacidades ocultas </a:t>
            </a:r>
            <a:r>
              <a:rPr lang="en-GB" sz="2400" dirty="0">
                <a:solidFill>
                  <a:srgbClr val="0070C0"/>
                </a:solidFill>
                <a:latin typeface="+mj-lt"/>
              </a:rPr>
              <a:t>ha descubierto?</a:t>
            </a:r>
          </a:p>
          <a:p>
            <a:r>
              <a:rPr lang="en-GB" sz="2400" dirty="0">
                <a:solidFill>
                  <a:srgbClr val="0070C0"/>
                </a:solidFill>
                <a:latin typeface="+mj-lt"/>
                <a:ea typeface="League Spartan" charset="0"/>
                <a:cs typeface="Poppins" pitchFamily="2" charset="77"/>
              </a:rPr>
              <a:t>¿Qué </a:t>
            </a:r>
            <a:r>
              <a:rPr lang="en-GB" sz="2400" b="1" dirty="0">
                <a:solidFill>
                  <a:srgbClr val="0070C0"/>
                </a:solidFill>
                <a:latin typeface="+mj-lt"/>
                <a:ea typeface="League Spartan" charset="0"/>
                <a:cs typeface="Poppins" pitchFamily="2" charset="77"/>
              </a:rPr>
              <a:t>gustos y disgustos ha </a:t>
            </a:r>
            <a:r>
              <a:rPr lang="en-GB" sz="2400" dirty="0">
                <a:solidFill>
                  <a:srgbClr val="0070C0"/>
                </a:solidFill>
                <a:latin typeface="+mj-lt"/>
                <a:ea typeface="League Spartan" charset="0"/>
                <a:cs typeface="Poppins" pitchFamily="2" charset="77"/>
              </a:rPr>
              <a:t>descubierto?</a:t>
            </a:r>
          </a:p>
          <a:p>
            <a:endParaRPr lang="en-GB" sz="1400" dirty="0">
              <a:solidFill>
                <a:schemeClr val="tx2"/>
              </a:solidFill>
              <a:latin typeface="+mj-lt"/>
            </a:endParaRPr>
          </a:p>
          <a:p>
            <a:endParaRPr lang="en-GB" sz="1400" dirty="0">
              <a:solidFill>
                <a:schemeClr val="tx2"/>
              </a:solidFill>
              <a:latin typeface="+mj-lt"/>
              <a:ea typeface="League Spartan" charset="0"/>
              <a:cs typeface="Poppins" pitchFamily="2" charset="77"/>
            </a:endParaRPr>
          </a:p>
          <a:p>
            <a:endParaRPr lang="en-GB" sz="1600" dirty="0">
              <a:solidFill>
                <a:schemeClr val="tx2"/>
              </a:solidFill>
              <a:latin typeface="+mj-lt"/>
              <a:ea typeface="League Spartan" charset="0"/>
              <a:cs typeface="Poppins" pitchFamily="2" charset="77"/>
            </a:endParaRPr>
          </a:p>
          <a:p>
            <a:endParaRPr lang="en-GB" sz="1600"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1493969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1B5E7D2C-93EE-469D-8726-66BF8D83B687}"/>
              </a:ext>
            </a:extLst>
          </p:cNvPr>
          <p:cNvSpPr>
            <a:spLocks noGrp="1"/>
          </p:cNvSpPr>
          <p:nvPr>
            <p:ph type="body" sz="quarter" idx="11"/>
          </p:nvPr>
        </p:nvSpPr>
        <p:spPr>
          <a:xfrm>
            <a:off x="363783" y="2637864"/>
            <a:ext cx="9821959" cy="1582271"/>
          </a:xfrm>
        </p:spPr>
        <p:txBody>
          <a:bodyPr/>
          <a:lstStyle/>
          <a:p>
            <a:r>
              <a:rPr lang="en-GB" dirty="0"/>
              <a:t>Percepción personal del fracaso</a:t>
            </a:r>
          </a:p>
        </p:txBody>
      </p:sp>
    </p:spTree>
    <p:extLst>
      <p:ext uri="{BB962C8B-B14F-4D97-AF65-F5344CB8AC3E}">
        <p14:creationId xmlns:p14="http://schemas.microsoft.com/office/powerpoint/2010/main" val="540352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16496" y="734732"/>
            <a:ext cx="8852375" cy="697353"/>
          </a:xfrm>
        </p:spPr>
        <p:txBody>
          <a:bodyPr>
            <a:normAutofit/>
          </a:bodyPr>
          <a:lstStyle/>
          <a:p>
            <a:r>
              <a:rPr lang="en-GB" dirty="0"/>
              <a:t>Consecuencias personales del fracaso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7" y="2060504"/>
            <a:ext cx="5483152" cy="403730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Los empresarios en situaciones particulares pueden pensar de forma diferente cuando se enfrentan a una tarea o a un entorno de decisión diferente.</a:t>
            </a:r>
            <a:endParaRPr lang="en-US" sz="2200" dirty="0">
              <a:solidFill>
                <a:srgbClr val="245473"/>
              </a:solidFill>
            </a:endParaRPr>
          </a:p>
          <a:p>
            <a:pPr algn="l">
              <a:lnSpc>
                <a:spcPct val="100000"/>
              </a:lnSpc>
              <a:spcBef>
                <a:spcPts val="600"/>
              </a:spcBef>
            </a:pPr>
            <a:r>
              <a:rPr lang="en-GB" altLang="de-DE" sz="2200" dirty="0">
                <a:solidFill>
                  <a:srgbClr val="245473"/>
                </a:solidFill>
                <a:latin typeface="+mj-lt"/>
              </a:rPr>
              <a:t>Tienen que enfrentarse a tareas diferentes y a menudo tienen que enfrentarse a un entorno de decisión diferente.</a:t>
            </a:r>
          </a:p>
          <a:p>
            <a:pPr algn="l">
              <a:lnSpc>
                <a:spcPct val="100000"/>
              </a:lnSpc>
              <a:spcBef>
                <a:spcPts val="600"/>
              </a:spcBef>
            </a:pPr>
            <a:r>
              <a:rPr lang="en-GB" altLang="de-DE" sz="2200" dirty="0">
                <a:solidFill>
                  <a:srgbClr val="245473"/>
                </a:solidFill>
                <a:latin typeface="+mj-lt"/>
              </a:rPr>
              <a:t>Los emprendedores necesitan ser eficaces, tener capacidad de adaptación cognitiva y aprender del fracaso muy rápidamente</a:t>
            </a:r>
          </a:p>
          <a:p>
            <a:pPr algn="l">
              <a:lnSpc>
                <a:spcPct val="100000"/>
              </a:lnSpc>
              <a:spcBef>
                <a:spcPts val="600"/>
              </a:spcBef>
            </a:pPr>
            <a:r>
              <a:rPr lang="en-GB" altLang="de-DE" sz="2200" dirty="0">
                <a:solidFill>
                  <a:srgbClr val="245473"/>
                </a:solidFill>
                <a:latin typeface="+mj-lt"/>
              </a:rPr>
              <a:t>La mentalidad emprendedora implica la capacidad de percibir, actuar y movilizarse rápidamente, incluso en condiciones de incertidumbre</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Adaptado de Brightline Initiative en colaboración con Quartz Insights 2018</a:t>
            </a:r>
            <a:endParaRPr lang="en-GB" sz="1000" dirty="0">
              <a:latin typeface="+mj-lt"/>
              <a:ea typeface="League Spartan" charset="0"/>
              <a:cs typeface="Poppins" pitchFamily="2" charset="77"/>
            </a:endParaRPr>
          </a:p>
        </p:txBody>
      </p:sp>
      <p:sp>
        <p:nvSpPr>
          <p:cNvPr id="51" name="Subtitle 2">
            <a:extLst>
              <a:ext uri="{FF2B5EF4-FFF2-40B4-BE49-F238E27FC236}">
                <a16:creationId xmlns:a16="http://schemas.microsoft.com/office/drawing/2014/main" xmlns="" id="{1E04ACF3-59B5-48F9-B9F8-6B8F95B01226}"/>
              </a:ext>
            </a:extLst>
          </p:cNvPr>
          <p:cNvSpPr txBox="1">
            <a:spLocks/>
          </p:cNvSpPr>
          <p:nvPr/>
        </p:nvSpPr>
        <p:spPr>
          <a:xfrm>
            <a:off x="6863891" y="1892527"/>
            <a:ext cx="8235949"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solidFill>
                  <a:srgbClr val="245473"/>
                </a:solidFill>
                <a:latin typeface="+mj-lt"/>
                <a:ea typeface="Lato Light" panose="020F0502020204030203" pitchFamily="34" charset="0"/>
                <a:cs typeface="Mukta ExtraLight" panose="020B0000000000000000" pitchFamily="34" charset="77"/>
              </a:rPr>
              <a:t>Dada la naturaleza de su entorno de toma de decisiones </a:t>
            </a:r>
            <a:br>
              <a:rPr lang="en-GB" sz="1800" b="1" dirty="0">
                <a:solidFill>
                  <a:srgbClr val="245473"/>
                </a:solidFill>
                <a:latin typeface="+mj-lt"/>
                <a:ea typeface="Lato Light" panose="020F0502020204030203" pitchFamily="34" charset="0"/>
                <a:cs typeface="Mukta ExtraLight" panose="020B0000000000000000" pitchFamily="34" charset="77"/>
              </a:rPr>
            </a:br>
            <a:r>
              <a:rPr lang="en-GB" sz="1800" b="1" dirty="0">
                <a:solidFill>
                  <a:srgbClr val="245473"/>
                </a:solidFill>
                <a:latin typeface="+mj-lt"/>
                <a:ea typeface="Lato Light" panose="020F0502020204030203" pitchFamily="34" charset="0"/>
                <a:cs typeface="Mukta ExtraLight" panose="020B0000000000000000" pitchFamily="34" charset="77"/>
              </a:rPr>
              <a:t>los empresarios necesitan a veces:</a:t>
            </a:r>
          </a:p>
        </p:txBody>
      </p:sp>
      <p:sp>
        <p:nvSpPr>
          <p:cNvPr id="10" name="Freeform 43">
            <a:extLst>
              <a:ext uri="{FF2B5EF4-FFF2-40B4-BE49-F238E27FC236}">
                <a16:creationId xmlns:a16="http://schemas.microsoft.com/office/drawing/2014/main" xmlns="" id="{439AB075-704F-4DF1-8AAD-CF7A623F8EFD}"/>
              </a:ext>
            </a:extLst>
          </p:cNvPr>
          <p:cNvSpPr>
            <a:spLocks/>
          </p:cNvSpPr>
          <p:nvPr/>
        </p:nvSpPr>
        <p:spPr bwMode="auto">
          <a:xfrm>
            <a:off x="7885220" y="3869178"/>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1" name="Freeform 36">
            <a:extLst>
              <a:ext uri="{FF2B5EF4-FFF2-40B4-BE49-F238E27FC236}">
                <a16:creationId xmlns:a16="http://schemas.microsoft.com/office/drawing/2014/main" xmlns="" id="{91CB81DE-3D07-4F75-BED5-CF978C7F18F0}"/>
              </a:ext>
            </a:extLst>
          </p:cNvPr>
          <p:cNvSpPr>
            <a:spLocks/>
          </p:cNvSpPr>
          <p:nvPr/>
        </p:nvSpPr>
        <p:spPr bwMode="auto">
          <a:xfrm>
            <a:off x="6863891" y="386917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2" name="Freeform 37">
            <a:extLst>
              <a:ext uri="{FF2B5EF4-FFF2-40B4-BE49-F238E27FC236}">
                <a16:creationId xmlns:a16="http://schemas.microsoft.com/office/drawing/2014/main" xmlns="" id="{5F213513-73B8-41A9-A1AA-49279C878BD0}"/>
              </a:ext>
            </a:extLst>
          </p:cNvPr>
          <p:cNvSpPr>
            <a:spLocks/>
          </p:cNvSpPr>
          <p:nvPr/>
        </p:nvSpPr>
        <p:spPr bwMode="auto">
          <a:xfrm>
            <a:off x="6863891" y="3869178"/>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3" name="Rectangle 48">
            <a:extLst>
              <a:ext uri="{FF2B5EF4-FFF2-40B4-BE49-F238E27FC236}">
                <a16:creationId xmlns:a16="http://schemas.microsoft.com/office/drawing/2014/main" xmlns="" id="{B7D06AC3-1445-4A32-8DEC-DB2E253FA8F5}"/>
              </a:ext>
            </a:extLst>
          </p:cNvPr>
          <p:cNvSpPr>
            <a:spLocks/>
          </p:cNvSpPr>
          <p:nvPr/>
        </p:nvSpPr>
        <p:spPr bwMode="auto">
          <a:xfrm>
            <a:off x="7170672" y="4172416"/>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02</a:t>
            </a:r>
            <a:endParaRPr lang="en-GB" sz="3601" b="1" spc="113" dirty="0">
              <a:solidFill>
                <a:schemeClr val="bg1"/>
              </a:solidFill>
              <a:latin typeface="+mj-lt"/>
              <a:ea typeface="Roboto" charset="0"/>
              <a:cs typeface="Roboto" charset="0"/>
              <a:sym typeface="Bebas Neue" charset="0"/>
            </a:endParaRPr>
          </a:p>
        </p:txBody>
      </p:sp>
      <p:sp>
        <p:nvSpPr>
          <p:cNvPr id="14" name="TextBox 49">
            <a:extLst>
              <a:ext uri="{FF2B5EF4-FFF2-40B4-BE49-F238E27FC236}">
                <a16:creationId xmlns:a16="http://schemas.microsoft.com/office/drawing/2014/main" xmlns="" id="{23F4EC38-BC36-463C-927F-556D2F38AE0F}"/>
              </a:ext>
            </a:extLst>
          </p:cNvPr>
          <p:cNvSpPr txBox="1"/>
          <p:nvPr/>
        </p:nvSpPr>
        <p:spPr>
          <a:xfrm>
            <a:off x="8449416" y="3953395"/>
            <a:ext cx="3091287" cy="954107"/>
          </a:xfrm>
          <a:prstGeom prst="rect">
            <a:avLst/>
          </a:prstGeom>
          <a:noFill/>
        </p:spPr>
        <p:txBody>
          <a:bodyPr wrap="square" rtlCol="0">
            <a:spAutoFit/>
          </a:bodyPr>
          <a:lstStyle/>
          <a:p>
            <a:r>
              <a:rPr lang="en-GB" sz="2800" dirty="0">
                <a:solidFill>
                  <a:schemeClr val="bg1"/>
                </a:solidFill>
                <a:latin typeface="+mj-lt"/>
                <a:ea typeface="Lato Light" charset="0"/>
                <a:cs typeface="Lato Light" charset="0"/>
              </a:rPr>
              <a:t>Ser cognitivamente adaptable</a:t>
            </a:r>
          </a:p>
        </p:txBody>
      </p:sp>
      <p:sp>
        <p:nvSpPr>
          <p:cNvPr id="15" name="Freeform 43">
            <a:extLst>
              <a:ext uri="{FF2B5EF4-FFF2-40B4-BE49-F238E27FC236}">
                <a16:creationId xmlns:a16="http://schemas.microsoft.com/office/drawing/2014/main" xmlns="" id="{74066035-0FDF-43BF-8BEF-A53EFB1B261A}"/>
              </a:ext>
            </a:extLst>
          </p:cNvPr>
          <p:cNvSpPr>
            <a:spLocks/>
          </p:cNvSpPr>
          <p:nvPr/>
        </p:nvSpPr>
        <p:spPr bwMode="auto">
          <a:xfrm>
            <a:off x="7885220" y="5099730"/>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Freeform 36">
            <a:extLst>
              <a:ext uri="{FF2B5EF4-FFF2-40B4-BE49-F238E27FC236}">
                <a16:creationId xmlns:a16="http://schemas.microsoft.com/office/drawing/2014/main" xmlns="" id="{DD18262F-8E11-4E1E-A03E-5AA7177FCA59}"/>
              </a:ext>
            </a:extLst>
          </p:cNvPr>
          <p:cNvSpPr>
            <a:spLocks/>
          </p:cNvSpPr>
          <p:nvPr/>
        </p:nvSpPr>
        <p:spPr bwMode="auto">
          <a:xfrm>
            <a:off x="6863891" y="509973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7">
            <a:extLst>
              <a:ext uri="{FF2B5EF4-FFF2-40B4-BE49-F238E27FC236}">
                <a16:creationId xmlns:a16="http://schemas.microsoft.com/office/drawing/2014/main" xmlns="" id="{A0C96CDA-D8A0-4F0C-82C7-3BFBBEBA9BC0}"/>
              </a:ext>
            </a:extLst>
          </p:cNvPr>
          <p:cNvSpPr>
            <a:spLocks/>
          </p:cNvSpPr>
          <p:nvPr/>
        </p:nvSpPr>
        <p:spPr bwMode="auto">
          <a:xfrm>
            <a:off x="6863891" y="509973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59">
            <a:extLst>
              <a:ext uri="{FF2B5EF4-FFF2-40B4-BE49-F238E27FC236}">
                <a16:creationId xmlns:a16="http://schemas.microsoft.com/office/drawing/2014/main" xmlns="" id="{0067984E-00FF-4303-ADF2-A1D314CE9FFC}"/>
              </a:ext>
            </a:extLst>
          </p:cNvPr>
          <p:cNvSpPr>
            <a:spLocks/>
          </p:cNvSpPr>
          <p:nvPr/>
        </p:nvSpPr>
        <p:spPr bwMode="auto">
          <a:xfrm>
            <a:off x="7170672" y="5402968"/>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03</a:t>
            </a:r>
            <a:endParaRPr lang="en-GB" sz="3601" b="1" spc="113" dirty="0">
              <a:solidFill>
                <a:schemeClr val="bg1"/>
              </a:solidFill>
              <a:latin typeface="+mj-lt"/>
              <a:ea typeface="Roboto" charset="0"/>
              <a:cs typeface="Roboto" charset="0"/>
              <a:sym typeface="Bebas Neue" charset="0"/>
            </a:endParaRPr>
          </a:p>
        </p:txBody>
      </p:sp>
      <p:sp>
        <p:nvSpPr>
          <p:cNvPr id="20" name="TextBox 80">
            <a:extLst>
              <a:ext uri="{FF2B5EF4-FFF2-40B4-BE49-F238E27FC236}">
                <a16:creationId xmlns:a16="http://schemas.microsoft.com/office/drawing/2014/main" xmlns="" id="{2CFF0562-9425-4ED0-B387-B3EE845DA532}"/>
              </a:ext>
            </a:extLst>
          </p:cNvPr>
          <p:cNvSpPr txBox="1"/>
          <p:nvPr/>
        </p:nvSpPr>
        <p:spPr>
          <a:xfrm>
            <a:off x="8504307" y="5436055"/>
            <a:ext cx="3091287" cy="350609"/>
          </a:xfrm>
          <a:prstGeom prst="rect">
            <a:avLst/>
          </a:prstGeom>
          <a:noFill/>
        </p:spPr>
        <p:txBody>
          <a:bodyPr wrap="square" rtlCol="0">
            <a:spAutoFit/>
          </a:bodyPr>
          <a:lstStyle/>
          <a:p>
            <a:pPr>
              <a:lnSpc>
                <a:spcPts val="1665"/>
              </a:lnSpc>
            </a:pPr>
            <a:r>
              <a:rPr lang="en-GB" sz="2800" dirty="0">
                <a:solidFill>
                  <a:schemeClr val="bg1"/>
                </a:solidFill>
                <a:latin typeface="+mj-lt"/>
                <a:ea typeface="Lato Light" charset="0"/>
                <a:cs typeface="Lato Light" charset="0"/>
              </a:rPr>
              <a:t>Aprender del fracaso</a:t>
            </a:r>
          </a:p>
        </p:txBody>
      </p:sp>
      <p:sp>
        <p:nvSpPr>
          <p:cNvPr id="21" name="Freeform 43">
            <a:extLst>
              <a:ext uri="{FF2B5EF4-FFF2-40B4-BE49-F238E27FC236}">
                <a16:creationId xmlns:a16="http://schemas.microsoft.com/office/drawing/2014/main" xmlns="" id="{0BA5A545-BF71-4D16-A4A4-74A3597999D9}"/>
              </a:ext>
            </a:extLst>
          </p:cNvPr>
          <p:cNvSpPr>
            <a:spLocks/>
          </p:cNvSpPr>
          <p:nvPr/>
        </p:nvSpPr>
        <p:spPr bwMode="auto">
          <a:xfrm>
            <a:off x="7885218" y="2638626"/>
            <a:ext cx="3991009"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2" name="Freeform 36">
            <a:extLst>
              <a:ext uri="{FF2B5EF4-FFF2-40B4-BE49-F238E27FC236}">
                <a16:creationId xmlns:a16="http://schemas.microsoft.com/office/drawing/2014/main" xmlns="" id="{C62448B9-3394-4F3F-BBC0-80E17DAA3A64}"/>
              </a:ext>
            </a:extLst>
          </p:cNvPr>
          <p:cNvSpPr>
            <a:spLocks/>
          </p:cNvSpPr>
          <p:nvPr/>
        </p:nvSpPr>
        <p:spPr bwMode="auto">
          <a:xfrm>
            <a:off x="6863891" y="262385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3" name="Freeform 37">
            <a:extLst>
              <a:ext uri="{FF2B5EF4-FFF2-40B4-BE49-F238E27FC236}">
                <a16:creationId xmlns:a16="http://schemas.microsoft.com/office/drawing/2014/main" xmlns="" id="{57374032-37BD-4082-A10F-0BAE03ABC84C}"/>
              </a:ext>
            </a:extLst>
          </p:cNvPr>
          <p:cNvSpPr>
            <a:spLocks/>
          </p:cNvSpPr>
          <p:nvPr/>
        </p:nvSpPr>
        <p:spPr bwMode="auto">
          <a:xfrm>
            <a:off x="6863891" y="262385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4" name="Rectangle 85">
            <a:extLst>
              <a:ext uri="{FF2B5EF4-FFF2-40B4-BE49-F238E27FC236}">
                <a16:creationId xmlns:a16="http://schemas.microsoft.com/office/drawing/2014/main" xmlns="" id="{D6EBA538-DE5D-4CA5-9BFE-21B6F91B719E}"/>
              </a:ext>
            </a:extLst>
          </p:cNvPr>
          <p:cNvSpPr>
            <a:spLocks/>
          </p:cNvSpPr>
          <p:nvPr/>
        </p:nvSpPr>
        <p:spPr bwMode="auto">
          <a:xfrm>
            <a:off x="7170672" y="2927092"/>
            <a:ext cx="487441"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3601" b="1" spc="113">
                <a:solidFill>
                  <a:schemeClr val="bg1"/>
                </a:solidFill>
                <a:latin typeface="+mj-lt"/>
                <a:ea typeface="Roboto" charset="0"/>
                <a:cs typeface="Roboto" charset="0"/>
                <a:sym typeface="Bebas Neue" charset="0"/>
              </a:rPr>
              <a:t>01</a:t>
            </a:r>
            <a:endParaRPr lang="en-GB" sz="3601" b="1" spc="113" dirty="0">
              <a:solidFill>
                <a:schemeClr val="bg1"/>
              </a:solidFill>
              <a:latin typeface="+mj-lt"/>
              <a:ea typeface="Roboto" charset="0"/>
              <a:cs typeface="Roboto" charset="0"/>
              <a:sym typeface="Bebas Neue" charset="0"/>
            </a:endParaRPr>
          </a:p>
        </p:txBody>
      </p:sp>
      <p:sp>
        <p:nvSpPr>
          <p:cNvPr id="25" name="TextBox 86">
            <a:extLst>
              <a:ext uri="{FF2B5EF4-FFF2-40B4-BE49-F238E27FC236}">
                <a16:creationId xmlns:a16="http://schemas.microsoft.com/office/drawing/2014/main" xmlns="" id="{91BE9FCD-250A-4A6A-94E6-BF3F4B46FC0E}"/>
              </a:ext>
            </a:extLst>
          </p:cNvPr>
          <p:cNvSpPr txBox="1"/>
          <p:nvPr/>
        </p:nvSpPr>
        <p:spPr>
          <a:xfrm>
            <a:off x="8204452" y="2638626"/>
            <a:ext cx="3584777" cy="954107"/>
          </a:xfrm>
          <a:prstGeom prst="rect">
            <a:avLst/>
          </a:prstGeom>
          <a:noFill/>
        </p:spPr>
        <p:txBody>
          <a:bodyPr wrap="square" rtlCol="0">
            <a:spAutoFit/>
          </a:bodyPr>
          <a:lstStyle/>
          <a:p>
            <a:r>
              <a:rPr lang="en-GB" sz="2800" dirty="0">
                <a:solidFill>
                  <a:schemeClr val="bg1"/>
                </a:solidFill>
                <a:latin typeface="+mj-lt"/>
                <a:ea typeface="Lato Light" charset="0"/>
                <a:cs typeface="Lato Light" charset="0"/>
              </a:rPr>
              <a:t>Ejecutar - </a:t>
            </a:r>
            <a:r>
              <a:rPr lang="en-GB" sz="2800" b="0" i="0" dirty="0">
                <a:solidFill>
                  <a:schemeClr val="bg1"/>
                </a:solidFill>
                <a:effectLst/>
                <a:latin typeface="+mj-lt"/>
              </a:rPr>
              <a:t>poner en vigor o en funcionamiento.</a:t>
            </a:r>
            <a:endParaRPr lang="en-GB" sz="2800" dirty="0">
              <a:solidFill>
                <a:schemeClr val="bg1"/>
              </a:solidFill>
              <a:latin typeface="+mj-lt"/>
              <a:ea typeface="Lato Light" charset="0"/>
              <a:cs typeface="Lato Light" charset="0"/>
            </a:endParaRPr>
          </a:p>
        </p:txBody>
      </p:sp>
    </p:spTree>
    <p:extLst>
      <p:ext uri="{BB962C8B-B14F-4D97-AF65-F5344CB8AC3E}">
        <p14:creationId xmlns:p14="http://schemas.microsoft.com/office/powerpoint/2010/main" val="1412144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24875" y="629436"/>
            <a:ext cx="8852375" cy="697353"/>
          </a:xfrm>
        </p:spPr>
        <p:txBody>
          <a:bodyPr>
            <a:normAutofit/>
          </a:bodyPr>
          <a:lstStyle/>
          <a:p>
            <a:r>
              <a:rPr lang="en-GB" dirty="0"/>
              <a:t>Riesgos, éxitos y fracasos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29234" y="1794699"/>
            <a:ext cx="5630741" cy="489908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El éxito y el fracaso están estrechamente relacionados con los riesgos que conlleva una empresa, un proyecto o una tarea. Una respuesta errónea o fallida a los riesgos provoca el fracaso, y los riesgos llaman al llamado miedo al fracaso. El miedo al fracaso es uno de los mayores temores que pueden tener las personas. Crece debido a las críticas anteriores o al rechazo tras los fracasos y nos incapacita y autolimita. </a:t>
            </a:r>
          </a:p>
          <a:p>
            <a:pPr algn="l">
              <a:lnSpc>
                <a:spcPct val="100000"/>
              </a:lnSpc>
              <a:spcBef>
                <a:spcPts val="600"/>
              </a:spcBef>
            </a:pPr>
            <a:r>
              <a:rPr lang="en-GB" altLang="de-DE" sz="2200" dirty="0">
                <a:latin typeface="+mj-lt"/>
              </a:rPr>
              <a:t>El miedo al fracaso es una de las principales razones por las que la gente ni siquiera empieza a trabajar en una idea o proyecto. Pero el miedo al fracaso también es un buen equilibrio. Evita que vayamos en la dirección equivocada y que nos entusiasmemos demasiado con una idea. Se trata del equilibrio.</a:t>
            </a:r>
          </a:p>
        </p:txBody>
      </p:sp>
      <p:grpSp>
        <p:nvGrpSpPr>
          <p:cNvPr id="5" name="Gruppieren 4">
            <a:extLst>
              <a:ext uri="{FF2B5EF4-FFF2-40B4-BE49-F238E27FC236}">
                <a16:creationId xmlns:a16="http://schemas.microsoft.com/office/drawing/2014/main" xmlns="" id="{BF2C38FF-69BB-4C92-B3BB-9183737C4D1B}"/>
              </a:ext>
            </a:extLst>
          </p:cNvPr>
          <p:cNvGrpSpPr>
            <a:grpSpLocks noChangeAspect="1"/>
          </p:cNvGrpSpPr>
          <p:nvPr/>
        </p:nvGrpSpPr>
        <p:grpSpPr>
          <a:xfrm>
            <a:off x="5890338" y="2617592"/>
            <a:ext cx="6393586" cy="3537288"/>
            <a:chOff x="4553656" y="2577942"/>
            <a:chExt cx="5723995" cy="3012841"/>
          </a:xfrm>
        </p:grpSpPr>
        <p:cxnSp>
          <p:nvCxnSpPr>
            <p:cNvPr id="26" name="Gerade Verbindung mit Pfeil 25">
              <a:extLst>
                <a:ext uri="{FF2B5EF4-FFF2-40B4-BE49-F238E27FC236}">
                  <a16:creationId xmlns:a16="http://schemas.microsoft.com/office/drawing/2014/main" xmlns="" id="{AF08A923-D8C9-40A5-830D-13F34BF213A7}"/>
                </a:ext>
              </a:extLst>
            </p:cNvPr>
            <p:cNvCxnSpPr/>
            <p:nvPr/>
          </p:nvCxnSpPr>
          <p:spPr>
            <a:xfrm flipV="1">
              <a:off x="4913458" y="3118023"/>
              <a:ext cx="0" cy="2167466"/>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xmlns="" id="{7F59BF23-99C6-42AE-9C49-937713A6FBE8}"/>
                </a:ext>
              </a:extLst>
            </p:cNvPr>
            <p:cNvCxnSpPr/>
            <p:nvPr/>
          </p:nvCxnSpPr>
          <p:spPr>
            <a:xfrm flipV="1">
              <a:off x="4913458" y="5285489"/>
              <a:ext cx="4470400" cy="1"/>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xmlns="" id="{B12EAF4A-58C6-4748-B8C7-EF5A5BCE5A17}"/>
                </a:ext>
              </a:extLst>
            </p:cNvPr>
            <p:cNvSpPr txBox="1"/>
            <p:nvPr/>
          </p:nvSpPr>
          <p:spPr>
            <a:xfrm rot="16200000">
              <a:off x="4297062" y="4051696"/>
              <a:ext cx="906147" cy="303098"/>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Nivel de riesgo</a:t>
              </a:r>
            </a:p>
          </p:txBody>
        </p:sp>
        <p:sp>
          <p:nvSpPr>
            <p:cNvPr id="29" name="Textfeld 28">
              <a:extLst>
                <a:ext uri="{FF2B5EF4-FFF2-40B4-BE49-F238E27FC236}">
                  <a16:creationId xmlns:a16="http://schemas.microsoft.com/office/drawing/2014/main" xmlns="" id="{F9E391F7-4167-44E5-85A0-E85281905D42}"/>
                </a:ext>
              </a:extLst>
            </p:cNvPr>
            <p:cNvSpPr txBox="1"/>
            <p:nvPr/>
          </p:nvSpPr>
          <p:spPr>
            <a:xfrm>
              <a:off x="4853222" y="5302424"/>
              <a:ext cx="550054" cy="288359"/>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(baja)</a:t>
              </a:r>
            </a:p>
          </p:txBody>
        </p:sp>
        <p:sp>
          <p:nvSpPr>
            <p:cNvPr id="30" name="Textfeld 29">
              <a:extLst>
                <a:ext uri="{FF2B5EF4-FFF2-40B4-BE49-F238E27FC236}">
                  <a16:creationId xmlns:a16="http://schemas.microsoft.com/office/drawing/2014/main" xmlns="" id="{280F6568-43D7-494E-A281-0DA38DF6CD5D}"/>
                </a:ext>
              </a:extLst>
            </p:cNvPr>
            <p:cNvSpPr txBox="1"/>
            <p:nvPr/>
          </p:nvSpPr>
          <p:spPr>
            <a:xfrm>
              <a:off x="8762507" y="5302424"/>
              <a:ext cx="621351" cy="288359"/>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(alto)</a:t>
              </a:r>
            </a:p>
          </p:txBody>
        </p:sp>
        <p:sp>
          <p:nvSpPr>
            <p:cNvPr id="31" name="Textfeld 30">
              <a:extLst>
                <a:ext uri="{FF2B5EF4-FFF2-40B4-BE49-F238E27FC236}">
                  <a16:creationId xmlns:a16="http://schemas.microsoft.com/office/drawing/2014/main" xmlns="" id="{8A521000-8C1F-4401-9AC6-828A78A16B75}"/>
                </a:ext>
              </a:extLst>
            </p:cNvPr>
            <p:cNvSpPr txBox="1"/>
            <p:nvPr/>
          </p:nvSpPr>
          <p:spPr>
            <a:xfrm rot="16200000">
              <a:off x="4464002" y="3223578"/>
              <a:ext cx="591137" cy="303098"/>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(alto)</a:t>
              </a:r>
            </a:p>
          </p:txBody>
        </p:sp>
        <p:sp>
          <p:nvSpPr>
            <p:cNvPr id="32" name="Textfeld 31">
              <a:extLst>
                <a:ext uri="{FF2B5EF4-FFF2-40B4-BE49-F238E27FC236}">
                  <a16:creationId xmlns:a16="http://schemas.microsoft.com/office/drawing/2014/main" xmlns="" id="{2527A049-3863-469B-92DB-55207607CFB5}"/>
                </a:ext>
              </a:extLst>
            </p:cNvPr>
            <p:cNvSpPr txBox="1"/>
            <p:nvPr/>
          </p:nvSpPr>
          <p:spPr>
            <a:xfrm rot="16200000">
              <a:off x="4488480" y="4864109"/>
              <a:ext cx="523307" cy="303098"/>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(baja)</a:t>
              </a:r>
            </a:p>
          </p:txBody>
        </p:sp>
        <p:sp>
          <p:nvSpPr>
            <p:cNvPr id="33" name="Textfeld 32">
              <a:extLst>
                <a:ext uri="{FF2B5EF4-FFF2-40B4-BE49-F238E27FC236}">
                  <a16:creationId xmlns:a16="http://schemas.microsoft.com/office/drawing/2014/main" xmlns="" id="{B448CF3E-E2A1-4EC1-B65A-33DB4B70A3D4}"/>
                </a:ext>
              </a:extLst>
            </p:cNvPr>
            <p:cNvSpPr txBox="1"/>
            <p:nvPr/>
          </p:nvSpPr>
          <p:spPr>
            <a:xfrm>
              <a:off x="6417017" y="5302424"/>
              <a:ext cx="1275136" cy="288359"/>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Miedo al fracaso</a:t>
              </a:r>
            </a:p>
          </p:txBody>
        </p:sp>
        <p:sp>
          <p:nvSpPr>
            <p:cNvPr id="34" name="Freihandform 12">
              <a:extLst>
                <a:ext uri="{FF2B5EF4-FFF2-40B4-BE49-F238E27FC236}">
                  <a16:creationId xmlns:a16="http://schemas.microsoft.com/office/drawing/2014/main" xmlns="" id="{FF4D3F39-43CA-445F-BD3A-A28503E63E20}"/>
                </a:ext>
              </a:extLst>
            </p:cNvPr>
            <p:cNvSpPr/>
            <p:nvPr/>
          </p:nvSpPr>
          <p:spPr>
            <a:xfrm rot="10800000" flipH="1">
              <a:off x="5116930" y="3366029"/>
              <a:ext cx="4021861" cy="1693551"/>
            </a:xfrm>
            <a:custGeom>
              <a:avLst/>
              <a:gdLst>
                <a:gd name="connsiteX0" fmla="*/ 0 w 5843407"/>
                <a:gd name="connsiteY0" fmla="*/ 3451473 h 3451473"/>
                <a:gd name="connsiteX1" fmla="*/ 606778 w 5843407"/>
                <a:gd name="connsiteY1" fmla="*/ 2760028 h 3451473"/>
                <a:gd name="connsiteX2" fmla="*/ 1171222 w 5843407"/>
                <a:gd name="connsiteY2" fmla="*/ 2844695 h 3451473"/>
                <a:gd name="connsiteX3" fmla="*/ 1763889 w 5843407"/>
                <a:gd name="connsiteY3" fmla="*/ 2266139 h 3451473"/>
                <a:gd name="connsiteX4" fmla="*/ 2314222 w 5843407"/>
                <a:gd name="connsiteY4" fmla="*/ 2350806 h 3451473"/>
                <a:gd name="connsiteX5" fmla="*/ 2681111 w 5843407"/>
                <a:gd name="connsiteY5" fmla="*/ 1546473 h 3451473"/>
                <a:gd name="connsiteX6" fmla="*/ 3513667 w 5843407"/>
                <a:gd name="connsiteY6" fmla="*/ 1631139 h 3451473"/>
                <a:gd name="connsiteX7" fmla="*/ 3880555 w 5843407"/>
                <a:gd name="connsiteY7" fmla="*/ 982028 h 3451473"/>
                <a:gd name="connsiteX8" fmla="*/ 4487333 w 5843407"/>
                <a:gd name="connsiteY8" fmla="*/ 1123139 h 3451473"/>
                <a:gd name="connsiteX9" fmla="*/ 4924778 w 5843407"/>
                <a:gd name="connsiteY9" fmla="*/ 474028 h 3451473"/>
                <a:gd name="connsiteX10" fmla="*/ 5277555 w 5843407"/>
                <a:gd name="connsiteY10" fmla="*/ 530473 h 3451473"/>
                <a:gd name="connsiteX11" fmla="*/ 5799667 w 5843407"/>
                <a:gd name="connsiteY11" fmla="*/ 36584 h 3451473"/>
                <a:gd name="connsiteX12" fmla="*/ 5813778 w 5843407"/>
                <a:gd name="connsiteY12" fmla="*/ 36584 h 345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43407" h="3451473">
                  <a:moveTo>
                    <a:pt x="0" y="3451473"/>
                  </a:moveTo>
                  <a:cubicBezTo>
                    <a:pt x="205787" y="3156315"/>
                    <a:pt x="411574" y="2861158"/>
                    <a:pt x="606778" y="2760028"/>
                  </a:cubicBezTo>
                  <a:cubicBezTo>
                    <a:pt x="801982" y="2658898"/>
                    <a:pt x="978370" y="2927010"/>
                    <a:pt x="1171222" y="2844695"/>
                  </a:cubicBezTo>
                  <a:cubicBezTo>
                    <a:pt x="1364074" y="2762380"/>
                    <a:pt x="1573389" y="2348454"/>
                    <a:pt x="1763889" y="2266139"/>
                  </a:cubicBezTo>
                  <a:cubicBezTo>
                    <a:pt x="1954389" y="2183824"/>
                    <a:pt x="2161352" y="2470750"/>
                    <a:pt x="2314222" y="2350806"/>
                  </a:cubicBezTo>
                  <a:cubicBezTo>
                    <a:pt x="2467092" y="2230862"/>
                    <a:pt x="2481204" y="1666417"/>
                    <a:pt x="2681111" y="1546473"/>
                  </a:cubicBezTo>
                  <a:cubicBezTo>
                    <a:pt x="2881019" y="1426528"/>
                    <a:pt x="3313760" y="1725213"/>
                    <a:pt x="3513667" y="1631139"/>
                  </a:cubicBezTo>
                  <a:cubicBezTo>
                    <a:pt x="3713574" y="1537065"/>
                    <a:pt x="3718277" y="1066695"/>
                    <a:pt x="3880555" y="982028"/>
                  </a:cubicBezTo>
                  <a:cubicBezTo>
                    <a:pt x="4042833" y="897361"/>
                    <a:pt x="4313296" y="1207806"/>
                    <a:pt x="4487333" y="1123139"/>
                  </a:cubicBezTo>
                  <a:cubicBezTo>
                    <a:pt x="4661370" y="1038472"/>
                    <a:pt x="4793074" y="572806"/>
                    <a:pt x="4924778" y="474028"/>
                  </a:cubicBezTo>
                  <a:cubicBezTo>
                    <a:pt x="5056482" y="375250"/>
                    <a:pt x="5131740" y="603380"/>
                    <a:pt x="5277555" y="530473"/>
                  </a:cubicBezTo>
                  <a:cubicBezTo>
                    <a:pt x="5423370" y="457566"/>
                    <a:pt x="5710297" y="118899"/>
                    <a:pt x="5799667" y="36584"/>
                  </a:cubicBezTo>
                  <a:cubicBezTo>
                    <a:pt x="5889037" y="-45731"/>
                    <a:pt x="5813778" y="36584"/>
                    <a:pt x="5813778" y="36584"/>
                  </a:cubicBezTo>
                </a:path>
              </a:pathLst>
            </a:custGeom>
            <a:ln w="38100">
              <a:solidFill>
                <a:srgbClr val="C00000"/>
              </a:solidFill>
              <a:headEnd type="triangle"/>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chemeClr val="tx2"/>
                </a:solidFill>
              </a:endParaRPr>
            </a:p>
          </p:txBody>
        </p:sp>
        <p:sp>
          <p:nvSpPr>
            <p:cNvPr id="35" name="Explosion 2 13">
              <a:extLst>
                <a:ext uri="{FF2B5EF4-FFF2-40B4-BE49-F238E27FC236}">
                  <a16:creationId xmlns:a16="http://schemas.microsoft.com/office/drawing/2014/main" xmlns="" id="{67AEA14B-A9D9-4CF9-ACD8-E4C1DC44CFA0}"/>
                </a:ext>
              </a:extLst>
            </p:cNvPr>
            <p:cNvSpPr/>
            <p:nvPr/>
          </p:nvSpPr>
          <p:spPr>
            <a:xfrm>
              <a:off x="8487318" y="4228078"/>
              <a:ext cx="1790333" cy="1188072"/>
            </a:xfrm>
            <a:prstGeom prst="irregularSeal2">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dirty="0">
                  <a:solidFill>
                    <a:schemeClr val="tx2"/>
                  </a:solidFill>
                  <a:latin typeface="Helvetica"/>
                  <a:cs typeface="Helvetica"/>
                </a:rPr>
                <a:t>Peligro</a:t>
              </a:r>
              <a:r>
                <a:rPr lang="en-GB" sz="1600" dirty="0">
                  <a:latin typeface="Helvetica"/>
                  <a:cs typeface="Helvetica"/>
                </a:rPr>
                <a:t/>
              </a:r>
              <a:br>
                <a:rPr lang="en-GB" sz="1600" dirty="0">
                  <a:latin typeface="Helvetica"/>
                  <a:cs typeface="Helvetica"/>
                </a:rPr>
              </a:br>
              <a:r>
                <a:rPr lang="en-GB" sz="1600" dirty="0">
                  <a:solidFill>
                    <a:schemeClr val="tx2"/>
                  </a:solidFill>
                  <a:latin typeface="Helvetica"/>
                  <a:cs typeface="Helvetica"/>
                </a:rPr>
                <a:t>Zona</a:t>
              </a:r>
            </a:p>
          </p:txBody>
        </p:sp>
        <p:sp>
          <p:nvSpPr>
            <p:cNvPr id="36" name="Explosion 2 14">
              <a:extLst>
                <a:ext uri="{FF2B5EF4-FFF2-40B4-BE49-F238E27FC236}">
                  <a16:creationId xmlns:a16="http://schemas.microsoft.com/office/drawing/2014/main" xmlns="" id="{DC630005-0C6A-413D-82B2-B7848CA1E2A5}"/>
                </a:ext>
              </a:extLst>
            </p:cNvPr>
            <p:cNvSpPr/>
            <p:nvPr/>
          </p:nvSpPr>
          <p:spPr>
            <a:xfrm>
              <a:off x="4553656" y="2577942"/>
              <a:ext cx="1833510" cy="1188072"/>
            </a:xfrm>
            <a:prstGeom prst="irregularSeal2">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dirty="0">
                  <a:solidFill>
                    <a:schemeClr val="tx2"/>
                  </a:solidFill>
                  <a:latin typeface="Helvetica"/>
                  <a:cs typeface="Helvetica"/>
                </a:rPr>
                <a:t>Peligro</a:t>
              </a:r>
              <a:r>
                <a:rPr lang="en-GB" sz="1600" dirty="0">
                  <a:latin typeface="Helvetica"/>
                  <a:cs typeface="Helvetica"/>
                </a:rPr>
                <a:t/>
              </a:r>
              <a:br>
                <a:rPr lang="en-GB" sz="1600" dirty="0">
                  <a:latin typeface="Helvetica"/>
                  <a:cs typeface="Helvetica"/>
                </a:rPr>
              </a:br>
              <a:r>
                <a:rPr lang="en-GB" sz="1600" dirty="0">
                  <a:solidFill>
                    <a:schemeClr val="tx2"/>
                  </a:solidFill>
                  <a:latin typeface="Helvetica"/>
                  <a:cs typeface="Helvetica"/>
                </a:rPr>
                <a:t>Zona</a:t>
              </a:r>
            </a:p>
          </p:txBody>
        </p:sp>
      </p:grpSp>
      <p:sp>
        <p:nvSpPr>
          <p:cNvPr id="6" name="Rechteck 5">
            <a:extLst>
              <a:ext uri="{FF2B5EF4-FFF2-40B4-BE49-F238E27FC236}">
                <a16:creationId xmlns:a16="http://schemas.microsoft.com/office/drawing/2014/main" xmlns="" id="{E49AC5C1-A909-41C1-A219-C9E12F080917}"/>
              </a:ext>
            </a:extLst>
          </p:cNvPr>
          <p:cNvSpPr/>
          <p:nvPr/>
        </p:nvSpPr>
        <p:spPr>
          <a:xfrm>
            <a:off x="8340223" y="2677336"/>
            <a:ext cx="3107018" cy="1200329"/>
          </a:xfrm>
          <a:prstGeom prst="rect">
            <a:avLst/>
          </a:prstGeom>
        </p:spPr>
        <p:txBody>
          <a:bodyPr wrap="square">
            <a:spAutoFit/>
          </a:bodyPr>
          <a:lstStyle/>
          <a:p>
            <a:r>
              <a:rPr lang="en-GB" sz="2400" dirty="0">
                <a:solidFill>
                  <a:srgbClr val="E53292"/>
                </a:solidFill>
                <a:latin typeface="+mj-lt"/>
              </a:rPr>
              <a:t>Miedo al fracaso: Tanto el exceso como el defecto son peligrosos</a:t>
            </a:r>
          </a:p>
        </p:txBody>
      </p:sp>
    </p:spTree>
    <p:extLst>
      <p:ext uri="{BB962C8B-B14F-4D97-AF65-F5344CB8AC3E}">
        <p14:creationId xmlns:p14="http://schemas.microsoft.com/office/powerpoint/2010/main" val="144839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99131"/>
            <a:ext cx="8852375" cy="697353"/>
          </a:xfrm>
        </p:spPr>
        <p:txBody>
          <a:bodyPr>
            <a:normAutofit/>
          </a:bodyPr>
          <a:lstStyle/>
          <a:p>
            <a:r>
              <a:rPr lang="en-GB" dirty="0"/>
              <a:t>El nivel adecuado de riesgos: Equilibrar el fracaso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70199" y="2044504"/>
            <a:ext cx="3104372"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latin typeface="+mj-lt"/>
              </a:rPr>
              <a:t>Es importante encontrar el nivel de riesgo personal con el que uno se siente cómodo. Las personas que tienen que tomar decisiones fuera de su zona de confort personal y del nivel de riesgo manejable tienden a sentir un mayor nivel de estrés y luego tienden a tomar decisiones equivocadas. </a:t>
            </a:r>
            <a:endParaRPr lang="en-US" dirty="0"/>
          </a:p>
        </p:txBody>
      </p:sp>
      <p:sp>
        <p:nvSpPr>
          <p:cNvPr id="19" name="Gleichschenkliges Dreieck 18">
            <a:extLst>
              <a:ext uri="{FF2B5EF4-FFF2-40B4-BE49-F238E27FC236}">
                <a16:creationId xmlns:a16="http://schemas.microsoft.com/office/drawing/2014/main" xmlns="" id="{65F74CF7-4743-4F49-A01B-2155DA7ABDF0}"/>
              </a:ext>
            </a:extLst>
          </p:cNvPr>
          <p:cNvSpPr/>
          <p:nvPr/>
        </p:nvSpPr>
        <p:spPr>
          <a:xfrm>
            <a:off x="6860132" y="3936930"/>
            <a:ext cx="2341972" cy="165826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2"/>
              </a:solidFill>
            </a:endParaRPr>
          </a:p>
        </p:txBody>
      </p:sp>
      <p:cxnSp>
        <p:nvCxnSpPr>
          <p:cNvPr id="20" name="Gerade Verbindung mit Pfeil 19">
            <a:extLst>
              <a:ext uri="{FF2B5EF4-FFF2-40B4-BE49-F238E27FC236}">
                <a16:creationId xmlns:a16="http://schemas.microsoft.com/office/drawing/2014/main" xmlns="" id="{C030EA10-A4D5-4EA0-956B-C14FFB688775}"/>
              </a:ext>
            </a:extLst>
          </p:cNvPr>
          <p:cNvCxnSpPr/>
          <p:nvPr/>
        </p:nvCxnSpPr>
        <p:spPr>
          <a:xfrm>
            <a:off x="4063937" y="3914543"/>
            <a:ext cx="7992235" cy="2"/>
          </a:xfrm>
          <a:prstGeom prst="straightConnector1">
            <a:avLst/>
          </a:prstGeom>
          <a:ln w="10160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1" name="Textfeld 20">
            <a:extLst>
              <a:ext uri="{FF2B5EF4-FFF2-40B4-BE49-F238E27FC236}">
                <a16:creationId xmlns:a16="http://schemas.microsoft.com/office/drawing/2014/main" xmlns="" id="{80B65201-CD31-40FE-8ABA-E3B321AA9423}"/>
              </a:ext>
            </a:extLst>
          </p:cNvPr>
          <p:cNvSpPr txBox="1"/>
          <p:nvPr/>
        </p:nvSpPr>
        <p:spPr>
          <a:xfrm>
            <a:off x="4035001" y="4211310"/>
            <a:ext cx="1584408" cy="400110"/>
          </a:xfrm>
          <a:prstGeom prst="rect">
            <a:avLst/>
          </a:prstGeom>
          <a:noFill/>
        </p:spPr>
        <p:txBody>
          <a:bodyPr wrap="none" rtlCol="0">
            <a:spAutoFit/>
          </a:bodyPr>
          <a:lstStyle/>
          <a:p>
            <a:r>
              <a:rPr lang="en-GB" sz="2000" dirty="0">
                <a:solidFill>
                  <a:schemeClr val="tx2"/>
                </a:solidFill>
                <a:latin typeface="+mj-lt"/>
                <a:cs typeface="Helvetica Light"/>
              </a:rPr>
              <a:t>Demasiado poco riesgo</a:t>
            </a:r>
          </a:p>
        </p:txBody>
      </p:sp>
      <p:sp>
        <p:nvSpPr>
          <p:cNvPr id="22" name="Textfeld 21">
            <a:extLst>
              <a:ext uri="{FF2B5EF4-FFF2-40B4-BE49-F238E27FC236}">
                <a16:creationId xmlns:a16="http://schemas.microsoft.com/office/drawing/2014/main" xmlns="" id="{9A84E0AE-0A75-4A80-A110-76AD8E567881}"/>
              </a:ext>
            </a:extLst>
          </p:cNvPr>
          <p:cNvSpPr txBox="1"/>
          <p:nvPr/>
        </p:nvSpPr>
        <p:spPr>
          <a:xfrm>
            <a:off x="10363704" y="4211310"/>
            <a:ext cx="1663532" cy="400110"/>
          </a:xfrm>
          <a:prstGeom prst="rect">
            <a:avLst/>
          </a:prstGeom>
          <a:noFill/>
        </p:spPr>
        <p:txBody>
          <a:bodyPr wrap="none" rtlCol="0">
            <a:spAutoFit/>
          </a:bodyPr>
          <a:lstStyle/>
          <a:p>
            <a:pPr algn="r"/>
            <a:r>
              <a:rPr lang="en-GB" sz="2000" dirty="0">
                <a:solidFill>
                  <a:schemeClr val="tx2"/>
                </a:solidFill>
                <a:latin typeface="+mj-lt"/>
                <a:cs typeface="Helvetica Light"/>
              </a:rPr>
              <a:t>Demasiado riesgo</a:t>
            </a:r>
          </a:p>
        </p:txBody>
      </p:sp>
      <p:sp>
        <p:nvSpPr>
          <p:cNvPr id="23" name="Rechteck 22">
            <a:extLst>
              <a:ext uri="{FF2B5EF4-FFF2-40B4-BE49-F238E27FC236}">
                <a16:creationId xmlns:a16="http://schemas.microsoft.com/office/drawing/2014/main" xmlns="" id="{DDD4D00D-F512-44C3-AF82-562D1BEAB430}"/>
              </a:ext>
            </a:extLst>
          </p:cNvPr>
          <p:cNvSpPr/>
          <p:nvPr/>
        </p:nvSpPr>
        <p:spPr>
          <a:xfrm>
            <a:off x="6371344" y="3262826"/>
            <a:ext cx="3319549" cy="534780"/>
          </a:xfrm>
          <a:prstGeom prst="rect">
            <a:avLst/>
          </a:prstGeom>
          <a:solidFill>
            <a:srgbClr val="E64D9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bg1"/>
                </a:solidFill>
                <a:latin typeface="+mj-lt"/>
                <a:cs typeface="Helvetica"/>
              </a:rPr>
              <a:t>Zona de riesgo manejable</a:t>
            </a:r>
          </a:p>
        </p:txBody>
      </p:sp>
    </p:spTree>
    <p:extLst>
      <p:ext uri="{BB962C8B-B14F-4D97-AF65-F5344CB8AC3E}">
        <p14:creationId xmlns:p14="http://schemas.microsoft.com/office/powerpoint/2010/main" val="49330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27173" y="638630"/>
            <a:ext cx="8852375" cy="697353"/>
          </a:xfrm>
        </p:spPr>
        <p:txBody>
          <a:bodyPr>
            <a:normAutofit/>
          </a:bodyPr>
          <a:lstStyle/>
          <a:p>
            <a:r>
              <a:rPr lang="en-GB" dirty="0"/>
              <a:t>El nivel adecuado de riesgos: Equilibrar el fracaso (</a:t>
            </a:r>
            <a:r>
              <a:rPr lang="en-GB"/>
              <a:t>cont.)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60946" y="1993358"/>
            <a:ext cx="3532455" cy="554541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200" dirty="0">
                <a:solidFill>
                  <a:srgbClr val="245473"/>
                </a:solidFill>
                <a:latin typeface="+mj-lt"/>
              </a:rPr>
              <a:t>Es importante encontrar el nivel de riesgo personal con el que uno se siente cómodo. Las personas que tienen que tomar decisiones fuera de su zona de confort personal y del nivel de riesgo manejable tienden a sentir un mayor nivel de estrés y luego tienden a tomar decisiones equivocadas.</a:t>
            </a:r>
            <a:endParaRPr lang="en-US" dirty="0">
              <a:solidFill>
                <a:srgbClr val="245473"/>
              </a:solidFill>
            </a:endParaRPr>
          </a:p>
          <a:p>
            <a:pPr algn="l">
              <a:lnSpc>
                <a:spcPct val="100000"/>
              </a:lnSpc>
              <a:spcBef>
                <a:spcPts val="600"/>
              </a:spcBef>
            </a:pPr>
            <a:r>
              <a:rPr lang="en-GB" altLang="de-DE" sz="2200" b="1" dirty="0">
                <a:solidFill>
                  <a:srgbClr val="245473"/>
                </a:solidFill>
                <a:latin typeface="+mj-lt"/>
                <a:sym typeface="Wingdings" panose="05000000000000000000" pitchFamily="2" charset="2"/>
              </a:rPr>
              <a:t>El nivel adecuado de riesgos: </a:t>
            </a:r>
            <a:endParaRPr lang="en-GB" altLang="de-DE" sz="2200" b="1"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altLang="de-DE" sz="2200" dirty="0">
                <a:solidFill>
                  <a:srgbClr val="245473"/>
                </a:solidFill>
                <a:latin typeface="+mj-lt"/>
                <a:sym typeface="Wingdings" panose="05000000000000000000" pitchFamily="2" charset="2"/>
              </a:rPr>
              <a:t>Tu zona de confort depende de tu mentalidad</a:t>
            </a:r>
            <a:endParaRPr lang="en-GB" altLang="de-DE" sz="22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endParaRPr lang="en-GB" altLang="de-DE" sz="2200" dirty="0">
              <a:latin typeface="+mj-lt"/>
            </a:endParaRPr>
          </a:p>
          <a:p>
            <a:pPr marL="285750" indent="-285750" algn="l">
              <a:lnSpc>
                <a:spcPct val="100000"/>
              </a:lnSpc>
              <a:spcBef>
                <a:spcPts val="600"/>
              </a:spcBef>
              <a:buFont typeface="Wingdings" panose="05000000000000000000" pitchFamily="2" charset="2"/>
              <a:buChar char="à"/>
            </a:pPr>
            <a:endParaRPr lang="en-GB" altLang="de-DE" sz="2200" dirty="0">
              <a:latin typeface="+mj-lt"/>
            </a:endParaRPr>
          </a:p>
          <a:p>
            <a:pPr algn="l">
              <a:lnSpc>
                <a:spcPct val="100000"/>
              </a:lnSpc>
              <a:spcBef>
                <a:spcPts val="600"/>
              </a:spcBef>
            </a:pPr>
            <a:endParaRPr lang="en-GB" altLang="de-DE" sz="2200" dirty="0">
              <a:latin typeface="+mj-lt"/>
            </a:endParaRPr>
          </a:p>
        </p:txBody>
      </p:sp>
      <p:cxnSp>
        <p:nvCxnSpPr>
          <p:cNvPr id="11" name="Gerade Verbindung mit Pfeil 10">
            <a:extLst>
              <a:ext uri="{FF2B5EF4-FFF2-40B4-BE49-F238E27FC236}">
                <a16:creationId xmlns:a16="http://schemas.microsoft.com/office/drawing/2014/main" xmlns="" id="{0AB2AB31-46AA-4302-8792-29F8766AAFFA}"/>
              </a:ext>
            </a:extLst>
          </p:cNvPr>
          <p:cNvCxnSpPr/>
          <p:nvPr/>
        </p:nvCxnSpPr>
        <p:spPr>
          <a:xfrm>
            <a:off x="4056191" y="2993620"/>
            <a:ext cx="3988014" cy="2"/>
          </a:xfrm>
          <a:prstGeom prst="straightConnector1">
            <a:avLst/>
          </a:prstGeom>
          <a:ln w="101600">
            <a:solidFill>
              <a:schemeClr val="accent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feld 11">
            <a:extLst>
              <a:ext uri="{FF2B5EF4-FFF2-40B4-BE49-F238E27FC236}">
                <a16:creationId xmlns:a16="http://schemas.microsoft.com/office/drawing/2014/main" xmlns="" id="{0AE82A7D-9BA8-4966-8050-228539DFEC98}"/>
              </a:ext>
            </a:extLst>
          </p:cNvPr>
          <p:cNvSpPr txBox="1"/>
          <p:nvPr/>
        </p:nvSpPr>
        <p:spPr>
          <a:xfrm>
            <a:off x="4955666" y="2274242"/>
            <a:ext cx="2203424" cy="584775"/>
          </a:xfrm>
          <a:prstGeom prst="rect">
            <a:avLst/>
          </a:prstGeom>
          <a:noFill/>
        </p:spPr>
        <p:txBody>
          <a:bodyPr wrap="none" rtlCol="0">
            <a:spAutoFit/>
          </a:bodyPr>
          <a:lstStyle/>
          <a:p>
            <a:pPr algn="ctr"/>
            <a:r>
              <a:rPr lang="en-GB" sz="1600" dirty="0">
                <a:solidFill>
                  <a:schemeClr val="tx2"/>
                </a:solidFill>
                <a:latin typeface="+mj-lt"/>
                <a:cs typeface="Helvetica Light"/>
              </a:rPr>
              <a:t>Zona de confort emocional</a:t>
            </a:r>
            <a:br>
              <a:rPr lang="en-GB" sz="1600" dirty="0">
                <a:solidFill>
                  <a:schemeClr val="tx2"/>
                </a:solidFill>
                <a:latin typeface="+mj-lt"/>
                <a:cs typeface="Helvetica Light"/>
              </a:rPr>
            </a:br>
            <a:r>
              <a:rPr lang="en-GB" sz="1600" b="1" dirty="0">
                <a:solidFill>
                  <a:schemeClr val="tx2"/>
                </a:solidFill>
                <a:latin typeface="+mj-lt"/>
                <a:cs typeface="Helvetica Light"/>
              </a:rPr>
              <a:t>(Mucho miedo al fracaso)</a:t>
            </a:r>
          </a:p>
        </p:txBody>
      </p:sp>
      <p:cxnSp>
        <p:nvCxnSpPr>
          <p:cNvPr id="13" name="Gerade Verbindung mit Pfeil 12">
            <a:extLst>
              <a:ext uri="{FF2B5EF4-FFF2-40B4-BE49-F238E27FC236}">
                <a16:creationId xmlns:a16="http://schemas.microsoft.com/office/drawing/2014/main" xmlns="" id="{8EA8EFA7-6CEE-435B-87C8-9F9B3F3F6208}"/>
              </a:ext>
            </a:extLst>
          </p:cNvPr>
          <p:cNvCxnSpPr/>
          <p:nvPr/>
        </p:nvCxnSpPr>
        <p:spPr>
          <a:xfrm>
            <a:off x="8044205" y="2993618"/>
            <a:ext cx="3988014" cy="2"/>
          </a:xfrm>
          <a:prstGeom prst="straightConnector1">
            <a:avLst/>
          </a:prstGeom>
          <a:ln w="101600">
            <a:solidFill>
              <a:schemeClr val="accent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xmlns="" id="{2B1C5756-23E0-445E-A0EF-4B3EED447245}"/>
              </a:ext>
            </a:extLst>
          </p:cNvPr>
          <p:cNvSpPr txBox="1"/>
          <p:nvPr/>
        </p:nvSpPr>
        <p:spPr>
          <a:xfrm>
            <a:off x="8943680" y="2314224"/>
            <a:ext cx="2203424" cy="800219"/>
          </a:xfrm>
          <a:prstGeom prst="rect">
            <a:avLst/>
          </a:prstGeom>
          <a:noFill/>
        </p:spPr>
        <p:txBody>
          <a:bodyPr wrap="none" rtlCol="0">
            <a:spAutoFit/>
          </a:bodyPr>
          <a:lstStyle/>
          <a:p>
            <a:pPr algn="ctr"/>
            <a:r>
              <a:rPr lang="en-GB" sz="1600" dirty="0">
                <a:solidFill>
                  <a:schemeClr val="tx2"/>
                </a:solidFill>
                <a:latin typeface="+mj-lt"/>
                <a:cs typeface="Helvetica Light"/>
              </a:rPr>
              <a:t>Zona de confort emocional</a:t>
            </a:r>
            <a:br>
              <a:rPr lang="en-GB" sz="1600" dirty="0">
                <a:solidFill>
                  <a:schemeClr val="tx2"/>
                </a:solidFill>
                <a:latin typeface="+mj-lt"/>
                <a:cs typeface="Helvetica Light"/>
              </a:rPr>
            </a:br>
            <a:r>
              <a:rPr lang="en-GB" sz="1600" b="1" dirty="0">
                <a:solidFill>
                  <a:schemeClr val="tx2"/>
                </a:solidFill>
                <a:latin typeface="+mj-lt"/>
                <a:cs typeface="Helvetica Light"/>
              </a:rPr>
              <a:t>(Poco miedo al fracaso)</a:t>
            </a:r>
          </a:p>
          <a:p>
            <a:pPr algn="ctr"/>
            <a:endParaRPr lang="en-GB" sz="1400" dirty="0">
              <a:solidFill>
                <a:schemeClr val="tx2"/>
              </a:solidFill>
              <a:latin typeface="Helvetica Light"/>
              <a:cs typeface="Helvetica Light"/>
            </a:endParaRPr>
          </a:p>
        </p:txBody>
      </p:sp>
      <p:sp>
        <p:nvSpPr>
          <p:cNvPr id="15" name="Gleichschenkliges Dreieck 18">
            <a:extLst>
              <a:ext uri="{FF2B5EF4-FFF2-40B4-BE49-F238E27FC236}">
                <a16:creationId xmlns:a16="http://schemas.microsoft.com/office/drawing/2014/main" xmlns="" id="{7C76CC2C-17D1-4B4C-A73E-06621E98C0F2}"/>
              </a:ext>
            </a:extLst>
          </p:cNvPr>
          <p:cNvSpPr/>
          <p:nvPr/>
        </p:nvSpPr>
        <p:spPr>
          <a:xfrm>
            <a:off x="6860132" y="3936930"/>
            <a:ext cx="2341972" cy="165826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2"/>
              </a:solidFill>
            </a:endParaRPr>
          </a:p>
        </p:txBody>
      </p:sp>
      <p:cxnSp>
        <p:nvCxnSpPr>
          <p:cNvPr id="17" name="Gerade Verbindung mit Pfeil 19">
            <a:extLst>
              <a:ext uri="{FF2B5EF4-FFF2-40B4-BE49-F238E27FC236}">
                <a16:creationId xmlns:a16="http://schemas.microsoft.com/office/drawing/2014/main" xmlns="" id="{961BAA40-6595-5E46-88BE-ED046FDD65E4}"/>
              </a:ext>
            </a:extLst>
          </p:cNvPr>
          <p:cNvCxnSpPr/>
          <p:nvPr/>
        </p:nvCxnSpPr>
        <p:spPr>
          <a:xfrm>
            <a:off x="4063937" y="3914543"/>
            <a:ext cx="7992235" cy="2"/>
          </a:xfrm>
          <a:prstGeom prst="straightConnector1">
            <a:avLst/>
          </a:prstGeom>
          <a:ln w="101600">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8" name="Textfeld 20">
            <a:extLst>
              <a:ext uri="{FF2B5EF4-FFF2-40B4-BE49-F238E27FC236}">
                <a16:creationId xmlns:a16="http://schemas.microsoft.com/office/drawing/2014/main" xmlns="" id="{BB582978-1003-DA4F-8FE7-3EDB0A9FBC0F}"/>
              </a:ext>
            </a:extLst>
          </p:cNvPr>
          <p:cNvSpPr txBox="1"/>
          <p:nvPr/>
        </p:nvSpPr>
        <p:spPr>
          <a:xfrm>
            <a:off x="4035001" y="4211310"/>
            <a:ext cx="1460656" cy="338554"/>
          </a:xfrm>
          <a:prstGeom prst="rect">
            <a:avLst/>
          </a:prstGeom>
          <a:noFill/>
        </p:spPr>
        <p:txBody>
          <a:bodyPr wrap="none" rtlCol="0">
            <a:spAutoFit/>
          </a:bodyPr>
          <a:lstStyle/>
          <a:p>
            <a:r>
              <a:rPr lang="en-GB" sz="1600" dirty="0">
                <a:solidFill>
                  <a:schemeClr val="tx2"/>
                </a:solidFill>
                <a:latin typeface="Helvetica Light"/>
                <a:cs typeface="Helvetica Light"/>
              </a:rPr>
              <a:t>Demasiado poco riesgo</a:t>
            </a:r>
          </a:p>
        </p:txBody>
      </p:sp>
      <p:sp>
        <p:nvSpPr>
          <p:cNvPr id="24" name="Textfeld 21">
            <a:extLst>
              <a:ext uri="{FF2B5EF4-FFF2-40B4-BE49-F238E27FC236}">
                <a16:creationId xmlns:a16="http://schemas.microsoft.com/office/drawing/2014/main" xmlns="" id="{993AC909-DD31-2D40-B58B-0EFF6856A12A}"/>
              </a:ext>
            </a:extLst>
          </p:cNvPr>
          <p:cNvSpPr txBox="1"/>
          <p:nvPr/>
        </p:nvSpPr>
        <p:spPr>
          <a:xfrm>
            <a:off x="10486429" y="4211310"/>
            <a:ext cx="1540807" cy="338554"/>
          </a:xfrm>
          <a:prstGeom prst="rect">
            <a:avLst/>
          </a:prstGeom>
          <a:noFill/>
        </p:spPr>
        <p:txBody>
          <a:bodyPr wrap="none" rtlCol="0">
            <a:spAutoFit/>
          </a:bodyPr>
          <a:lstStyle/>
          <a:p>
            <a:pPr algn="r"/>
            <a:r>
              <a:rPr lang="en-GB" sz="1600" dirty="0">
                <a:solidFill>
                  <a:schemeClr val="tx2"/>
                </a:solidFill>
                <a:latin typeface="Helvetica Light"/>
                <a:cs typeface="Helvetica Light"/>
              </a:rPr>
              <a:t>Demasiado riesgo</a:t>
            </a:r>
          </a:p>
        </p:txBody>
      </p:sp>
      <p:sp>
        <p:nvSpPr>
          <p:cNvPr id="25" name="Rechteck 22">
            <a:extLst>
              <a:ext uri="{FF2B5EF4-FFF2-40B4-BE49-F238E27FC236}">
                <a16:creationId xmlns:a16="http://schemas.microsoft.com/office/drawing/2014/main" xmlns="" id="{F5F8CAE8-9CE8-FA45-81C4-546BDFC62B49}"/>
              </a:ext>
            </a:extLst>
          </p:cNvPr>
          <p:cNvSpPr/>
          <p:nvPr/>
        </p:nvSpPr>
        <p:spPr>
          <a:xfrm>
            <a:off x="6371344" y="3262826"/>
            <a:ext cx="3319549" cy="534780"/>
          </a:xfrm>
          <a:prstGeom prst="rect">
            <a:avLst/>
          </a:prstGeom>
          <a:solidFill>
            <a:srgbClr val="E64D9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latin typeface="Helvetica"/>
                <a:cs typeface="Helvetica"/>
              </a:rPr>
              <a:t>Zona de riesgo manejable</a:t>
            </a:r>
          </a:p>
        </p:txBody>
      </p:sp>
    </p:spTree>
    <p:extLst>
      <p:ext uri="{BB962C8B-B14F-4D97-AF65-F5344CB8AC3E}">
        <p14:creationId xmlns:p14="http://schemas.microsoft.com/office/powerpoint/2010/main" val="2705057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78334"/>
            <a:ext cx="8852375" cy="697353"/>
          </a:xfrm>
        </p:spPr>
        <p:txBody>
          <a:bodyPr>
            <a:normAutofit/>
          </a:bodyPr>
          <a:lstStyle/>
          <a:p>
            <a:r>
              <a:rPr lang="en-GB" dirty="0"/>
              <a:t>El miedo al fracaso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66573" y="1791335"/>
            <a:ext cx="4267076" cy="4637470"/>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dirty="0">
                <a:solidFill>
                  <a:srgbClr val="245473"/>
                </a:solidFill>
                <a:latin typeface="+mj-lt"/>
              </a:rPr>
              <a:t>No es el fracaso lo que la gente teme. Es la percepción de las consecuencias negativas que siguen al fracaso lo que les estresa. Este miedo puede llevar a una disminución de la autoestima, a evitar las tareas desafiantes, a ser pesimista e incluso a hacer trampas.</a:t>
            </a:r>
            <a:endParaRPr lang="en-US" sz="2800" dirty="0">
              <a:solidFill>
                <a:srgbClr val="245473"/>
              </a:solidFill>
            </a:endParaRPr>
          </a:p>
          <a:p>
            <a:pPr algn="l">
              <a:lnSpc>
                <a:spcPct val="100000"/>
              </a:lnSpc>
              <a:spcBef>
                <a:spcPts val="600"/>
              </a:spcBef>
            </a:pPr>
            <a:r>
              <a:rPr lang="en-US" altLang="de-DE" b="1" dirty="0">
                <a:solidFill>
                  <a:srgbClr val="245473"/>
                </a:solidFill>
                <a:latin typeface="+mj-lt"/>
                <a:sym typeface="Wingdings" panose="05000000000000000000" pitchFamily="2" charset="2"/>
              </a:rPr>
              <a:t>Los psicólogos han identificado las cinco cosas principales a las que la gente teme que le lleve un fracaso:</a:t>
            </a:r>
            <a:endParaRPr lang="en-US" altLang="de-DE" b="1"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endParaRPr lang="en-GB" altLang="de-DE" sz="2200" dirty="0">
              <a:latin typeface="+mj-lt"/>
            </a:endParaRPr>
          </a:p>
        </p:txBody>
      </p:sp>
      <p:sp>
        <p:nvSpPr>
          <p:cNvPr id="17" name="Freeform 20">
            <a:extLst>
              <a:ext uri="{FF2B5EF4-FFF2-40B4-BE49-F238E27FC236}">
                <a16:creationId xmlns:a16="http://schemas.microsoft.com/office/drawing/2014/main" xmlns="" id="{9BBD1740-AFC7-4F81-AB1C-A7E9501AA599}"/>
              </a:ext>
            </a:extLst>
          </p:cNvPr>
          <p:cNvSpPr>
            <a:spLocks noChangeArrowheads="1"/>
          </p:cNvSpPr>
          <p:nvPr/>
        </p:nvSpPr>
        <p:spPr bwMode="auto">
          <a:xfrm>
            <a:off x="7164676" y="2186811"/>
            <a:ext cx="1887295" cy="1845049"/>
          </a:xfrm>
          <a:custGeom>
            <a:avLst/>
            <a:gdLst>
              <a:gd name="connsiteX0" fmla="*/ 794599 w 5031477"/>
              <a:gd name="connsiteY0" fmla="*/ 223 h 4918850"/>
              <a:gd name="connsiteX1" fmla="*/ 5010550 w 5031477"/>
              <a:gd name="connsiteY1" fmla="*/ 2485274 h 4918850"/>
              <a:gd name="connsiteX2" fmla="*/ 5031477 w 5031477"/>
              <a:gd name="connsiteY2" fmla="*/ 2546701 h 4918850"/>
              <a:gd name="connsiteX3" fmla="*/ 954864 w 5031477"/>
              <a:gd name="connsiteY3" fmla="*/ 4918850 h 4918850"/>
              <a:gd name="connsiteX4" fmla="*/ 0 w 5031477"/>
              <a:gd name="connsiteY4" fmla="*/ 44593 h 4918850"/>
              <a:gd name="connsiteX5" fmla="*/ 36481 w 5031477"/>
              <a:gd name="connsiteY5" fmla="*/ 39385 h 4918850"/>
              <a:gd name="connsiteX6" fmla="*/ 794599 w 5031477"/>
              <a:gd name="connsiteY6" fmla="*/ 223 h 49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477" h="4918850">
                <a:moveTo>
                  <a:pt x="794599" y="223"/>
                </a:moveTo>
                <a:cubicBezTo>
                  <a:pt x="2607205" y="15455"/>
                  <a:pt x="4391640" y="813069"/>
                  <a:pt x="5010550" y="2485274"/>
                </a:cubicBezTo>
                <a:lnTo>
                  <a:pt x="5031477" y="2546701"/>
                </a:lnTo>
                <a:lnTo>
                  <a:pt x="954864" y="4918850"/>
                </a:lnTo>
                <a:lnTo>
                  <a:pt x="0" y="44593"/>
                </a:lnTo>
                <a:lnTo>
                  <a:pt x="36481" y="39385"/>
                </a:lnTo>
                <a:cubicBezTo>
                  <a:pt x="287670" y="11233"/>
                  <a:pt x="541409" y="-1905"/>
                  <a:pt x="794599" y="223"/>
                </a:cubicBezTo>
                <a:close/>
              </a:path>
            </a:pathLst>
          </a:custGeom>
          <a:solidFill>
            <a:schemeClr val="accent2"/>
          </a:solidFill>
          <a:ln>
            <a:noFill/>
          </a:ln>
          <a:effectLst/>
        </p:spPr>
        <p:txBody>
          <a:bodyPr wrap="square" anchor="ctr">
            <a:noAutofit/>
          </a:bodyPr>
          <a:lstStyle/>
          <a:p>
            <a:endParaRPr lang="en-US" sz="1600">
              <a:latin typeface="+mj-lt"/>
            </a:endParaRPr>
          </a:p>
        </p:txBody>
      </p:sp>
      <p:sp>
        <p:nvSpPr>
          <p:cNvPr id="18" name="Freeform 19">
            <a:extLst>
              <a:ext uri="{FF2B5EF4-FFF2-40B4-BE49-F238E27FC236}">
                <a16:creationId xmlns:a16="http://schemas.microsoft.com/office/drawing/2014/main" xmlns="" id="{EBB86866-944C-46AA-937D-156D2575690A}"/>
              </a:ext>
            </a:extLst>
          </p:cNvPr>
          <p:cNvSpPr>
            <a:spLocks noChangeArrowheads="1"/>
          </p:cNvSpPr>
          <p:nvPr/>
        </p:nvSpPr>
        <p:spPr bwMode="auto">
          <a:xfrm>
            <a:off x="5799450" y="2186811"/>
            <a:ext cx="1692877" cy="1833225"/>
          </a:xfrm>
          <a:custGeom>
            <a:avLst/>
            <a:gdLst>
              <a:gd name="connsiteX0" fmla="*/ 3555740 w 4513164"/>
              <a:gd name="connsiteY0" fmla="*/ 0 h 4887327"/>
              <a:gd name="connsiteX1" fmla="*/ 4513164 w 4513164"/>
              <a:gd name="connsiteY1" fmla="*/ 4887327 h 4887327"/>
              <a:gd name="connsiteX2" fmla="*/ 198431 w 4513164"/>
              <a:gd name="connsiteY2" fmla="*/ 4519338 h 4887327"/>
              <a:gd name="connsiteX3" fmla="*/ 194263 w 4513164"/>
              <a:gd name="connsiteY3" fmla="*/ 4504262 h 4887327"/>
              <a:gd name="connsiteX4" fmla="*/ 1629107 w 4513164"/>
              <a:gd name="connsiteY4" fmla="*/ 626044 h 4887327"/>
              <a:gd name="connsiteX5" fmla="*/ 3362780 w 4513164"/>
              <a:gd name="connsiteY5" fmla="*/ 27544 h 4887327"/>
              <a:gd name="connsiteX6" fmla="*/ 3555740 w 4513164"/>
              <a:gd name="connsiteY6" fmla="*/ 0 h 48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3164" h="4887327">
                <a:moveTo>
                  <a:pt x="3555740" y="0"/>
                </a:moveTo>
                <a:lnTo>
                  <a:pt x="4513164" y="4887327"/>
                </a:lnTo>
                <a:lnTo>
                  <a:pt x="198431" y="4519338"/>
                </a:lnTo>
                <a:lnTo>
                  <a:pt x="194263" y="4504262"/>
                </a:lnTo>
                <a:cubicBezTo>
                  <a:pt x="-10524" y="3759201"/>
                  <a:pt x="-488023" y="1806270"/>
                  <a:pt x="1629107" y="626044"/>
                </a:cubicBezTo>
                <a:cubicBezTo>
                  <a:pt x="2149085" y="336110"/>
                  <a:pt x="2743120" y="135301"/>
                  <a:pt x="3362780" y="27544"/>
                </a:cubicBezTo>
                <a:lnTo>
                  <a:pt x="3555740" y="0"/>
                </a:lnTo>
                <a:close/>
              </a:path>
            </a:pathLst>
          </a:custGeom>
          <a:solidFill>
            <a:schemeClr val="accent1"/>
          </a:solidFill>
          <a:ln>
            <a:noFill/>
          </a:ln>
          <a:effectLst/>
        </p:spPr>
        <p:txBody>
          <a:bodyPr wrap="square" anchor="ctr">
            <a:noAutofit/>
          </a:bodyPr>
          <a:lstStyle/>
          <a:p>
            <a:endParaRPr lang="en-US" sz="1600">
              <a:latin typeface="+mj-lt"/>
            </a:endParaRPr>
          </a:p>
        </p:txBody>
      </p:sp>
      <p:sp>
        <p:nvSpPr>
          <p:cNvPr id="19" name="Freeform 17">
            <a:extLst>
              <a:ext uri="{FF2B5EF4-FFF2-40B4-BE49-F238E27FC236}">
                <a16:creationId xmlns:a16="http://schemas.microsoft.com/office/drawing/2014/main" xmlns="" id="{D534E00D-07E2-448B-9264-BE4CA18F6DB5}"/>
              </a:ext>
            </a:extLst>
          </p:cNvPr>
          <p:cNvSpPr>
            <a:spLocks noChangeArrowheads="1"/>
          </p:cNvSpPr>
          <p:nvPr/>
        </p:nvSpPr>
        <p:spPr bwMode="auto">
          <a:xfrm>
            <a:off x="7573170" y="3170919"/>
            <a:ext cx="1589016" cy="1801871"/>
          </a:xfrm>
          <a:custGeom>
            <a:avLst/>
            <a:gdLst>
              <a:gd name="connsiteX0" fmla="*/ 4050107 w 4236272"/>
              <a:gd name="connsiteY0" fmla="*/ 0 h 4803738"/>
              <a:gd name="connsiteX1" fmla="*/ 4090545 w 4236272"/>
              <a:gd name="connsiteY1" fmla="*/ 142499 h 4803738"/>
              <a:gd name="connsiteX2" fmla="*/ 2840339 w 4236272"/>
              <a:gd name="connsiteY2" fmla="*/ 4771305 h 4803738"/>
              <a:gd name="connsiteX3" fmla="*/ 2811784 w 4236272"/>
              <a:gd name="connsiteY3" fmla="*/ 4803738 h 4803738"/>
              <a:gd name="connsiteX4" fmla="*/ 0 w 4236272"/>
              <a:gd name="connsiteY4" fmla="*/ 2356726 h 4803738"/>
              <a:gd name="connsiteX5" fmla="*/ 4050107 w 4236272"/>
              <a:gd name="connsiteY5" fmla="*/ 0 h 48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272" h="4803738">
                <a:moveTo>
                  <a:pt x="4050107" y="0"/>
                </a:moveTo>
                <a:lnTo>
                  <a:pt x="4090545" y="142499"/>
                </a:lnTo>
                <a:cubicBezTo>
                  <a:pt x="4648909" y="2323143"/>
                  <a:pt x="3466461" y="4046111"/>
                  <a:pt x="2840339" y="4771305"/>
                </a:cubicBezTo>
                <a:lnTo>
                  <a:pt x="2811784" y="4803738"/>
                </a:lnTo>
                <a:lnTo>
                  <a:pt x="0" y="2356726"/>
                </a:lnTo>
                <a:lnTo>
                  <a:pt x="4050107" y="0"/>
                </a:lnTo>
                <a:close/>
              </a:path>
            </a:pathLst>
          </a:custGeom>
          <a:solidFill>
            <a:schemeClr val="accent3"/>
          </a:solidFill>
          <a:ln>
            <a:noFill/>
          </a:ln>
          <a:effectLst/>
        </p:spPr>
        <p:txBody>
          <a:bodyPr wrap="square" anchor="ctr">
            <a:noAutofit/>
          </a:bodyPr>
          <a:lstStyle/>
          <a:p>
            <a:endParaRPr lang="en-US" sz="1600">
              <a:latin typeface="+mj-lt"/>
            </a:endParaRPr>
          </a:p>
        </p:txBody>
      </p:sp>
      <p:sp>
        <p:nvSpPr>
          <p:cNvPr id="20" name="Freeform 15">
            <a:extLst>
              <a:ext uri="{FF2B5EF4-FFF2-40B4-BE49-F238E27FC236}">
                <a16:creationId xmlns:a16="http://schemas.microsoft.com/office/drawing/2014/main" xmlns="" id="{07736993-51BD-4C5A-9B1D-5DC916B073B8}"/>
              </a:ext>
            </a:extLst>
          </p:cNvPr>
          <p:cNvSpPr>
            <a:spLocks noChangeArrowheads="1"/>
          </p:cNvSpPr>
          <p:nvPr/>
        </p:nvSpPr>
        <p:spPr bwMode="auto">
          <a:xfrm>
            <a:off x="5556236" y="3938404"/>
            <a:ext cx="1928436" cy="1732784"/>
          </a:xfrm>
          <a:custGeom>
            <a:avLst/>
            <a:gdLst>
              <a:gd name="connsiteX0" fmla="*/ 887798 w 5141157"/>
              <a:gd name="connsiteY0" fmla="*/ 0 h 4619555"/>
              <a:gd name="connsiteX1" fmla="*/ 5141157 w 5141157"/>
              <a:gd name="connsiteY1" fmla="*/ 362755 h 4619555"/>
              <a:gd name="connsiteX2" fmla="*/ 3172945 w 5141157"/>
              <a:gd name="connsiteY2" fmla="*/ 4554805 h 4619555"/>
              <a:gd name="connsiteX3" fmla="*/ 3068058 w 5141157"/>
              <a:gd name="connsiteY3" fmla="*/ 4503048 h 4619555"/>
              <a:gd name="connsiteX4" fmla="*/ 2686431 w 5141157"/>
              <a:gd name="connsiteY4" fmla="*/ 4447319 h 4619555"/>
              <a:gd name="connsiteX5" fmla="*/ 1132250 w 5141157"/>
              <a:gd name="connsiteY5" fmla="*/ 4401137 h 4619555"/>
              <a:gd name="connsiteX6" fmla="*/ 948166 w 5141157"/>
              <a:gd name="connsiteY6" fmla="*/ 3533836 h 4619555"/>
              <a:gd name="connsiteX7" fmla="*/ 656758 w 5141157"/>
              <a:gd name="connsiteY7" fmla="*/ 3194931 h 4619555"/>
              <a:gd name="connsiteX8" fmla="*/ 842879 w 5141157"/>
              <a:gd name="connsiteY8" fmla="*/ 2961975 h 4619555"/>
              <a:gd name="connsiteX9" fmla="*/ 520903 w 5141157"/>
              <a:gd name="connsiteY9" fmla="*/ 2745322 h 4619555"/>
              <a:gd name="connsiteX10" fmla="*/ 323234 w 5141157"/>
              <a:gd name="connsiteY10" fmla="*/ 2388078 h 4619555"/>
              <a:gd name="connsiteX11" fmla="*/ 105865 w 5141157"/>
              <a:gd name="connsiteY11" fmla="*/ 1787013 h 4619555"/>
              <a:gd name="connsiteX12" fmla="*/ 905372 w 5141157"/>
              <a:gd name="connsiteY12" fmla="*/ 74147 h 4619555"/>
              <a:gd name="connsiteX13" fmla="*/ 895568 w 5141157"/>
              <a:gd name="connsiteY13" fmla="*/ 30011 h 4619555"/>
              <a:gd name="connsiteX14" fmla="*/ 887798 w 5141157"/>
              <a:gd name="connsiteY14" fmla="*/ 0 h 46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1157" h="4619555">
                <a:moveTo>
                  <a:pt x="887798" y="0"/>
                </a:moveTo>
                <a:lnTo>
                  <a:pt x="5141157" y="362755"/>
                </a:lnTo>
                <a:lnTo>
                  <a:pt x="3172945" y="4554805"/>
                </a:lnTo>
                <a:lnTo>
                  <a:pt x="3068058" y="4503048"/>
                </a:lnTo>
                <a:cubicBezTo>
                  <a:pt x="2958258" y="4462303"/>
                  <a:pt x="2831881" y="4441546"/>
                  <a:pt x="2686431" y="4447319"/>
                </a:cubicBezTo>
                <a:cubicBezTo>
                  <a:pt x="1522833" y="4493503"/>
                  <a:pt x="1411432" y="4837164"/>
                  <a:pt x="1132250" y="4401137"/>
                </a:cubicBezTo>
                <a:cubicBezTo>
                  <a:pt x="853068" y="3964430"/>
                  <a:pt x="1136325" y="3719929"/>
                  <a:pt x="948166" y="3533836"/>
                </a:cubicBezTo>
                <a:cubicBezTo>
                  <a:pt x="948166" y="3533836"/>
                  <a:pt x="660833" y="3385098"/>
                  <a:pt x="656758" y="3194931"/>
                </a:cubicBezTo>
                <a:cubicBezTo>
                  <a:pt x="652682" y="3004764"/>
                  <a:pt x="842879" y="2961975"/>
                  <a:pt x="842879" y="2961975"/>
                </a:cubicBezTo>
                <a:cubicBezTo>
                  <a:pt x="842879" y="2961975"/>
                  <a:pt x="533130" y="2950430"/>
                  <a:pt x="520903" y="2745322"/>
                </a:cubicBezTo>
                <a:cubicBezTo>
                  <a:pt x="509355" y="2539532"/>
                  <a:pt x="648606" y="2523912"/>
                  <a:pt x="323234" y="2388078"/>
                </a:cubicBezTo>
                <a:cubicBezTo>
                  <a:pt x="-2819" y="2252922"/>
                  <a:pt x="-95200" y="2128635"/>
                  <a:pt x="105865" y="1787013"/>
                </a:cubicBezTo>
                <a:cubicBezTo>
                  <a:pt x="307610" y="1446069"/>
                  <a:pt x="982810" y="485045"/>
                  <a:pt x="905372" y="74147"/>
                </a:cubicBezTo>
                <a:cubicBezTo>
                  <a:pt x="902931" y="61307"/>
                  <a:pt x="899620" y="46565"/>
                  <a:pt x="895568" y="30011"/>
                </a:cubicBezTo>
                <a:lnTo>
                  <a:pt x="887798" y="0"/>
                </a:lnTo>
                <a:close/>
              </a:path>
            </a:pathLst>
          </a:custGeom>
          <a:solidFill>
            <a:schemeClr val="accent5"/>
          </a:solidFill>
          <a:ln>
            <a:noFill/>
          </a:ln>
          <a:effectLst/>
        </p:spPr>
        <p:txBody>
          <a:bodyPr wrap="square" anchor="ctr">
            <a:noAutofit/>
          </a:bodyPr>
          <a:lstStyle/>
          <a:p>
            <a:endParaRPr lang="en-US" sz="1600">
              <a:latin typeface="+mj-lt"/>
            </a:endParaRPr>
          </a:p>
        </p:txBody>
      </p:sp>
      <p:sp>
        <p:nvSpPr>
          <p:cNvPr id="21" name="Freeform 14">
            <a:extLst>
              <a:ext uri="{FF2B5EF4-FFF2-40B4-BE49-F238E27FC236}">
                <a16:creationId xmlns:a16="http://schemas.microsoft.com/office/drawing/2014/main" xmlns="" id="{B5439FA6-F0F9-476B-957F-C505EFAA038A}"/>
              </a:ext>
            </a:extLst>
          </p:cNvPr>
          <p:cNvSpPr>
            <a:spLocks noChangeArrowheads="1"/>
          </p:cNvSpPr>
          <p:nvPr/>
        </p:nvSpPr>
        <p:spPr bwMode="auto">
          <a:xfrm>
            <a:off x="6792592" y="4095031"/>
            <a:ext cx="1798593" cy="1835958"/>
          </a:xfrm>
          <a:custGeom>
            <a:avLst/>
            <a:gdLst>
              <a:gd name="connsiteX0" fmla="*/ 1980964 w 4794999"/>
              <a:gd name="connsiteY0" fmla="*/ 0 h 4894613"/>
              <a:gd name="connsiteX1" fmla="*/ 4794999 w 4794999"/>
              <a:gd name="connsiteY1" fmla="*/ 2448972 h 4894613"/>
              <a:gd name="connsiteX2" fmla="*/ 4777733 w 4794999"/>
              <a:gd name="connsiteY2" fmla="*/ 2467847 h 4894613"/>
              <a:gd name="connsiteX3" fmla="*/ 4565744 w 4794999"/>
              <a:gd name="connsiteY3" fmla="*/ 2680247 h 4894613"/>
              <a:gd name="connsiteX4" fmla="*/ 4207583 w 4794999"/>
              <a:gd name="connsiteY4" fmla="*/ 4891854 h 4894613"/>
              <a:gd name="connsiteX5" fmla="*/ 4208274 w 4794999"/>
              <a:gd name="connsiteY5" fmla="*/ 4894613 h 4894613"/>
              <a:gd name="connsiteX6" fmla="*/ 402242 w 4794999"/>
              <a:gd name="connsiteY6" fmla="*/ 4894613 h 4894613"/>
              <a:gd name="connsiteX7" fmla="*/ 379964 w 4794999"/>
              <a:gd name="connsiteY7" fmla="*/ 4815216 h 4894613"/>
              <a:gd name="connsiteX8" fmla="*/ 54134 w 4794999"/>
              <a:gd name="connsiteY8" fmla="*/ 4261141 h 4894613"/>
              <a:gd name="connsiteX9" fmla="*/ 0 w 4794999"/>
              <a:gd name="connsiteY9" fmla="*/ 4219213 h 4894613"/>
              <a:gd name="connsiteX10" fmla="*/ 1980964 w 4794999"/>
              <a:gd name="connsiteY10" fmla="*/ 0 h 48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4999" h="4894613">
                <a:moveTo>
                  <a:pt x="1980964" y="0"/>
                </a:moveTo>
                <a:lnTo>
                  <a:pt x="4794999" y="2448972"/>
                </a:lnTo>
                <a:lnTo>
                  <a:pt x="4777733" y="2467847"/>
                </a:lnTo>
                <a:cubicBezTo>
                  <a:pt x="4648371" y="2606634"/>
                  <a:pt x="4565744" y="2680247"/>
                  <a:pt x="4565744" y="2680247"/>
                </a:cubicBezTo>
                <a:cubicBezTo>
                  <a:pt x="4565744" y="2680247"/>
                  <a:pt x="3969138" y="3801970"/>
                  <a:pt x="4207583" y="4891854"/>
                </a:cubicBezTo>
                <a:lnTo>
                  <a:pt x="4208274" y="4894613"/>
                </a:lnTo>
                <a:lnTo>
                  <a:pt x="402242" y="4894613"/>
                </a:lnTo>
                <a:lnTo>
                  <a:pt x="379964" y="4815216"/>
                </a:lnTo>
                <a:cubicBezTo>
                  <a:pt x="314371" y="4611635"/>
                  <a:pt x="212416" y="4409497"/>
                  <a:pt x="54134" y="4261141"/>
                </a:cubicBezTo>
                <a:lnTo>
                  <a:pt x="0" y="4219213"/>
                </a:lnTo>
                <a:lnTo>
                  <a:pt x="1980964" y="0"/>
                </a:lnTo>
                <a:close/>
              </a:path>
            </a:pathLst>
          </a:custGeom>
          <a:solidFill>
            <a:schemeClr val="accent4"/>
          </a:solidFill>
          <a:ln>
            <a:noFill/>
          </a:ln>
          <a:effectLst/>
        </p:spPr>
        <p:txBody>
          <a:bodyPr wrap="square" anchor="ctr">
            <a:noAutofit/>
          </a:bodyPr>
          <a:lstStyle/>
          <a:p>
            <a:endParaRPr lang="en-US" sz="1600">
              <a:latin typeface="+mj-lt"/>
            </a:endParaRPr>
          </a:p>
        </p:txBody>
      </p:sp>
      <p:sp>
        <p:nvSpPr>
          <p:cNvPr id="22" name="TextBox 23">
            <a:extLst>
              <a:ext uri="{FF2B5EF4-FFF2-40B4-BE49-F238E27FC236}">
                <a16:creationId xmlns:a16="http://schemas.microsoft.com/office/drawing/2014/main" xmlns="" id="{889548DB-265B-483C-A114-B42DFE78C65F}"/>
              </a:ext>
            </a:extLst>
          </p:cNvPr>
          <p:cNvSpPr txBox="1"/>
          <p:nvPr/>
        </p:nvSpPr>
        <p:spPr>
          <a:xfrm>
            <a:off x="6987872" y="3587953"/>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01</a:t>
            </a:r>
          </a:p>
        </p:txBody>
      </p:sp>
      <p:sp>
        <p:nvSpPr>
          <p:cNvPr id="23" name="TextBox 24">
            <a:extLst>
              <a:ext uri="{FF2B5EF4-FFF2-40B4-BE49-F238E27FC236}">
                <a16:creationId xmlns:a16="http://schemas.microsoft.com/office/drawing/2014/main" xmlns="" id="{C4A19AAE-B89E-4367-8744-2DF032D60988}"/>
              </a:ext>
            </a:extLst>
          </p:cNvPr>
          <p:cNvSpPr txBox="1"/>
          <p:nvPr/>
        </p:nvSpPr>
        <p:spPr>
          <a:xfrm>
            <a:off x="7509631" y="3459432"/>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02</a:t>
            </a:r>
          </a:p>
        </p:txBody>
      </p:sp>
      <p:sp>
        <p:nvSpPr>
          <p:cNvPr id="24" name="TextBox 25">
            <a:extLst>
              <a:ext uri="{FF2B5EF4-FFF2-40B4-BE49-F238E27FC236}">
                <a16:creationId xmlns:a16="http://schemas.microsoft.com/office/drawing/2014/main" xmlns="" id="{18627B21-0EBA-4C4D-A7CE-7BD284856585}"/>
              </a:ext>
            </a:extLst>
          </p:cNvPr>
          <p:cNvSpPr txBox="1"/>
          <p:nvPr/>
        </p:nvSpPr>
        <p:spPr>
          <a:xfrm>
            <a:off x="7723119" y="3920484"/>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03</a:t>
            </a:r>
          </a:p>
        </p:txBody>
      </p:sp>
      <p:sp>
        <p:nvSpPr>
          <p:cNvPr id="25" name="TextBox 26">
            <a:extLst>
              <a:ext uri="{FF2B5EF4-FFF2-40B4-BE49-F238E27FC236}">
                <a16:creationId xmlns:a16="http://schemas.microsoft.com/office/drawing/2014/main" xmlns="" id="{44FF8A16-C22A-47E9-A0F8-CD2E5BD5E1E6}"/>
              </a:ext>
            </a:extLst>
          </p:cNvPr>
          <p:cNvSpPr txBox="1"/>
          <p:nvPr/>
        </p:nvSpPr>
        <p:spPr>
          <a:xfrm>
            <a:off x="7417810" y="4317819"/>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04</a:t>
            </a:r>
          </a:p>
        </p:txBody>
      </p:sp>
      <p:sp>
        <p:nvSpPr>
          <p:cNvPr id="32" name="TextBox 27">
            <a:extLst>
              <a:ext uri="{FF2B5EF4-FFF2-40B4-BE49-F238E27FC236}">
                <a16:creationId xmlns:a16="http://schemas.microsoft.com/office/drawing/2014/main" xmlns="" id="{FEFA83D2-9B78-4919-B708-F41111BF8360}"/>
              </a:ext>
            </a:extLst>
          </p:cNvPr>
          <p:cNvSpPr txBox="1"/>
          <p:nvPr/>
        </p:nvSpPr>
        <p:spPr>
          <a:xfrm>
            <a:off x="6924993" y="4083027"/>
            <a:ext cx="399469" cy="346249"/>
          </a:xfrm>
          <a:prstGeom prst="rect">
            <a:avLst/>
          </a:prstGeom>
          <a:noFill/>
          <a:ln>
            <a:noFill/>
          </a:ln>
        </p:spPr>
        <p:txBody>
          <a:bodyPr wrap="none" rtlCol="0" anchor="ctr" anchorCtr="0">
            <a:spAutoFit/>
          </a:bodyPr>
          <a:lstStyle/>
          <a:p>
            <a:pPr algn="ctr"/>
            <a:r>
              <a:rPr lang="en-US" sz="1600" b="1" dirty="0">
                <a:solidFill>
                  <a:schemeClr val="bg1"/>
                </a:solidFill>
                <a:latin typeface="+mj-lt"/>
                <a:ea typeface="League Spartan" charset="0"/>
                <a:cs typeface="Poppins" pitchFamily="2" charset="77"/>
              </a:rPr>
              <a:t>05</a:t>
            </a:r>
          </a:p>
        </p:txBody>
      </p:sp>
      <p:sp>
        <p:nvSpPr>
          <p:cNvPr id="33" name="TextBox 28">
            <a:extLst>
              <a:ext uri="{FF2B5EF4-FFF2-40B4-BE49-F238E27FC236}">
                <a16:creationId xmlns:a16="http://schemas.microsoft.com/office/drawing/2014/main" xmlns="" id="{C7D293F0-3612-4272-B56D-BC4E4236AD8C}"/>
              </a:ext>
            </a:extLst>
          </p:cNvPr>
          <p:cNvSpPr txBox="1"/>
          <p:nvPr/>
        </p:nvSpPr>
        <p:spPr>
          <a:xfrm>
            <a:off x="5799450" y="2636516"/>
            <a:ext cx="1453026" cy="830997"/>
          </a:xfrm>
          <a:prstGeom prst="rect">
            <a:avLst/>
          </a:prstGeom>
          <a:noFill/>
        </p:spPr>
        <p:txBody>
          <a:bodyPr wrap="none" rtlCol="0" anchor="b" anchorCtr="0">
            <a:spAutoFit/>
          </a:bodyPr>
          <a:lstStyle/>
          <a:p>
            <a:pPr algn="r"/>
            <a:r>
              <a:rPr lang="en-US" sz="1600" b="1" dirty="0">
                <a:solidFill>
                  <a:schemeClr val="bg1"/>
                </a:solidFill>
                <a:latin typeface="+mj-lt"/>
                <a:ea typeface="League Spartan" charset="0"/>
                <a:cs typeface="Poppins" pitchFamily="2" charset="77"/>
              </a:rPr>
              <a:t>Experimentando</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vergüenza y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vergüenza</a:t>
            </a:r>
          </a:p>
        </p:txBody>
      </p:sp>
      <p:sp>
        <p:nvSpPr>
          <p:cNvPr id="39" name="TextBox 30">
            <a:extLst>
              <a:ext uri="{FF2B5EF4-FFF2-40B4-BE49-F238E27FC236}">
                <a16:creationId xmlns:a16="http://schemas.microsoft.com/office/drawing/2014/main" xmlns="" id="{8D3FB7E3-43AE-44E4-A5CF-A73CF31AABE4}"/>
              </a:ext>
            </a:extLst>
          </p:cNvPr>
          <p:cNvSpPr txBox="1"/>
          <p:nvPr/>
        </p:nvSpPr>
        <p:spPr>
          <a:xfrm>
            <a:off x="7509631" y="2405579"/>
            <a:ext cx="1167179" cy="830997"/>
          </a:xfrm>
          <a:prstGeom prst="rect">
            <a:avLst/>
          </a:prstGeom>
          <a:noFill/>
        </p:spPr>
        <p:txBody>
          <a:bodyPr wrap="none" rtlCol="0" anchor="b" anchorCtr="0">
            <a:spAutoFit/>
          </a:bodyPr>
          <a:lstStyle/>
          <a:p>
            <a:r>
              <a:rPr lang="en-US" sz="1600" b="1" dirty="0">
                <a:solidFill>
                  <a:schemeClr val="bg1"/>
                </a:solidFill>
                <a:latin typeface="+mj-lt"/>
                <a:ea typeface="League Spartan" charset="0"/>
                <a:cs typeface="Poppins" pitchFamily="2" charset="77"/>
              </a:rPr>
              <a:t>Reajuste de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cómo te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se ve a sí mismo</a:t>
            </a:r>
          </a:p>
        </p:txBody>
      </p:sp>
      <p:sp>
        <p:nvSpPr>
          <p:cNvPr id="41" name="TextBox 32">
            <a:extLst>
              <a:ext uri="{FF2B5EF4-FFF2-40B4-BE49-F238E27FC236}">
                <a16:creationId xmlns:a16="http://schemas.microsoft.com/office/drawing/2014/main" xmlns="" id="{43FD355D-7DE3-4451-84B2-6B03E3A5719D}"/>
              </a:ext>
            </a:extLst>
          </p:cNvPr>
          <p:cNvSpPr txBox="1"/>
          <p:nvPr/>
        </p:nvSpPr>
        <p:spPr>
          <a:xfrm>
            <a:off x="7157668" y="4659399"/>
            <a:ext cx="992388" cy="830997"/>
          </a:xfrm>
          <a:prstGeom prst="rect">
            <a:avLst/>
          </a:prstGeom>
          <a:noFill/>
        </p:spPr>
        <p:txBody>
          <a:bodyPr wrap="none" rtlCol="0" anchor="b" anchorCtr="0">
            <a:spAutoFit/>
          </a:bodyPr>
          <a:lstStyle/>
          <a:p>
            <a:pPr algn="ctr"/>
            <a:r>
              <a:rPr lang="en-US" sz="1600" b="1" dirty="0">
                <a:solidFill>
                  <a:schemeClr val="bg1"/>
                </a:solidFill>
                <a:latin typeface="+mj-lt"/>
                <a:ea typeface="League Spartan" charset="0"/>
                <a:cs typeface="Poppins" pitchFamily="2" charset="77"/>
              </a:rPr>
              <a:t>Desafiando a</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importante</a:t>
            </a:r>
          </a:p>
          <a:p>
            <a:r>
              <a:rPr lang="en-US" sz="1600" b="1" dirty="0">
                <a:solidFill>
                  <a:schemeClr val="bg1"/>
                </a:solidFill>
                <a:latin typeface="+mj-lt"/>
                <a:ea typeface="League Spartan" charset="0"/>
                <a:cs typeface="Poppins" pitchFamily="2" charset="77"/>
              </a:rPr>
              <a:t>otros</a:t>
            </a:r>
          </a:p>
        </p:txBody>
      </p:sp>
      <p:sp>
        <p:nvSpPr>
          <p:cNvPr id="43" name="TextBox 34">
            <a:extLst>
              <a:ext uri="{FF2B5EF4-FFF2-40B4-BE49-F238E27FC236}">
                <a16:creationId xmlns:a16="http://schemas.microsoft.com/office/drawing/2014/main" xmlns="" id="{70C8F454-8A21-45D8-8DBC-76CFA0D8807F}"/>
              </a:ext>
            </a:extLst>
          </p:cNvPr>
          <p:cNvSpPr txBox="1"/>
          <p:nvPr/>
        </p:nvSpPr>
        <p:spPr>
          <a:xfrm>
            <a:off x="5978443" y="4184026"/>
            <a:ext cx="1220975" cy="830997"/>
          </a:xfrm>
          <a:prstGeom prst="rect">
            <a:avLst/>
          </a:prstGeom>
          <a:noFill/>
        </p:spPr>
        <p:txBody>
          <a:bodyPr wrap="none" rtlCol="0" anchor="b" anchorCtr="0">
            <a:spAutoFit/>
          </a:bodyPr>
          <a:lstStyle/>
          <a:p>
            <a:r>
              <a:rPr lang="en-US" sz="1600" b="1" dirty="0">
                <a:solidFill>
                  <a:schemeClr val="bg1"/>
                </a:solidFill>
                <a:latin typeface="+mj-lt"/>
                <a:ea typeface="League Spartan" charset="0"/>
                <a:cs typeface="Poppins" pitchFamily="2" charset="77"/>
              </a:rPr>
              <a:t>Importante </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otros pierden</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interés </a:t>
            </a:r>
          </a:p>
        </p:txBody>
      </p:sp>
      <p:sp>
        <p:nvSpPr>
          <p:cNvPr id="46" name="TextBox 36">
            <a:extLst>
              <a:ext uri="{FF2B5EF4-FFF2-40B4-BE49-F238E27FC236}">
                <a16:creationId xmlns:a16="http://schemas.microsoft.com/office/drawing/2014/main" xmlns="" id="{C54FDBD7-08AA-4824-BBFF-762B573B427A}"/>
              </a:ext>
            </a:extLst>
          </p:cNvPr>
          <p:cNvSpPr txBox="1"/>
          <p:nvPr/>
        </p:nvSpPr>
        <p:spPr>
          <a:xfrm>
            <a:off x="8183893" y="3603265"/>
            <a:ext cx="976229" cy="830997"/>
          </a:xfrm>
          <a:prstGeom prst="rect">
            <a:avLst/>
          </a:prstGeom>
          <a:noFill/>
        </p:spPr>
        <p:txBody>
          <a:bodyPr wrap="none" rtlCol="0" anchor="b" anchorCtr="0">
            <a:spAutoFit/>
          </a:bodyPr>
          <a:lstStyle/>
          <a:p>
            <a:r>
              <a:rPr lang="en-US" sz="1600" b="1" dirty="0">
                <a:solidFill>
                  <a:schemeClr val="bg1"/>
                </a:solidFill>
                <a:latin typeface="+mj-lt"/>
                <a:ea typeface="League Spartan" charset="0"/>
                <a:cs typeface="Poppins" pitchFamily="2" charset="77"/>
              </a:rPr>
              <a:t>Tener una</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incierto</a:t>
            </a:r>
            <a:br>
              <a:rPr lang="en-US" sz="1600" b="1" dirty="0">
                <a:solidFill>
                  <a:schemeClr val="bg1"/>
                </a:solidFill>
                <a:latin typeface="+mj-lt"/>
                <a:ea typeface="League Spartan" charset="0"/>
                <a:cs typeface="Poppins" pitchFamily="2" charset="77"/>
              </a:rPr>
            </a:br>
            <a:r>
              <a:rPr lang="en-US" sz="1600" b="1" dirty="0">
                <a:solidFill>
                  <a:schemeClr val="bg1"/>
                </a:solidFill>
                <a:latin typeface="+mj-lt"/>
                <a:ea typeface="League Spartan" charset="0"/>
                <a:cs typeface="Poppins" pitchFamily="2" charset="77"/>
              </a:rPr>
              <a:t>futuro</a:t>
            </a:r>
          </a:p>
        </p:txBody>
      </p:sp>
    </p:spTree>
    <p:extLst>
      <p:ext uri="{BB962C8B-B14F-4D97-AF65-F5344CB8AC3E}">
        <p14:creationId xmlns:p14="http://schemas.microsoft.com/office/powerpoint/2010/main" val="3953190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46903"/>
            <a:ext cx="8852375" cy="697353"/>
          </a:xfrm>
        </p:spPr>
        <p:txBody>
          <a:bodyPr>
            <a:normAutofit/>
          </a:bodyPr>
          <a:lstStyle/>
          <a:p>
            <a:r>
              <a:rPr lang="en-GB" dirty="0"/>
              <a:t>El miedo al fracaso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99457" y="2184623"/>
            <a:ext cx="10576114" cy="356025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dirty="0">
                <a:solidFill>
                  <a:srgbClr val="245473"/>
                </a:solidFill>
                <a:latin typeface="+mj-lt"/>
              </a:rPr>
              <a:t>Las personas responden de forma diferente al estrés y no tiene nada que ver con la inteligencia o la habilidad. Las personas muy hábiles pueden seguir sin confiar en su capacidad para completar una tarea.</a:t>
            </a:r>
          </a:p>
          <a:p>
            <a:pPr algn="l">
              <a:lnSpc>
                <a:spcPct val="100000"/>
              </a:lnSpc>
              <a:spcBef>
                <a:spcPts val="600"/>
              </a:spcBef>
            </a:pPr>
            <a:r>
              <a:rPr lang="en-US" altLang="de-DE" dirty="0">
                <a:solidFill>
                  <a:srgbClr val="245473"/>
                </a:solidFill>
                <a:latin typeface="+mj-lt"/>
              </a:rPr>
              <a:t>En las situaciones en las que hay que entregar algo, las personas equilibran su deseo de hacer algo bien (orientación al éxito) con su preocupación por hacerlo mal (miedo al fracaso).</a:t>
            </a:r>
          </a:p>
          <a:p>
            <a:pPr algn="l">
              <a:lnSpc>
                <a:spcPct val="100000"/>
              </a:lnSpc>
              <a:spcBef>
                <a:spcPts val="600"/>
              </a:spcBef>
            </a:pPr>
            <a:r>
              <a:rPr lang="en-US" altLang="de-DE" dirty="0">
                <a:solidFill>
                  <a:srgbClr val="245473"/>
                </a:solidFill>
                <a:latin typeface="+mj-lt"/>
              </a:rPr>
              <a:t> Algunas personas piensan que el miedo al fracaso y la orientación al éxito son los extremos opuestos de un espectro, en el que un extremo indica una alta resiliencia y el otro una baja. Pero no es tan sencillo. Se puede tener tanto una alta orientación al éxito como un alto miedo al fracaso. No son mutuamente excluyentes.</a:t>
            </a:r>
            <a:endParaRPr lang="en-GB" altLang="de-DE" dirty="0">
              <a:solidFill>
                <a:srgbClr val="245473"/>
              </a:solidFill>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t>
            </a:r>
            <a:r>
              <a:rPr lang="pt-BR" sz="1000" dirty="0">
                <a:latin typeface="+mj-lt"/>
                <a:ea typeface="League Spartan" charset="0"/>
                <a:cs typeface="Poppins" pitchFamily="2" charset="77"/>
              </a:rPr>
              <a:t>Adaptado de De Castella, Byrne y Covington. 2013</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468143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77065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46903"/>
            <a:ext cx="8852375" cy="697353"/>
          </a:xfrm>
        </p:spPr>
        <p:txBody>
          <a:bodyPr>
            <a:normAutofit/>
          </a:bodyPr>
          <a:lstStyle/>
          <a:p>
            <a:r>
              <a:rPr lang="en-GB" dirty="0"/>
              <a:t>El miedo al fracaso</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t>
            </a:r>
            <a:r>
              <a:rPr lang="pt-BR" sz="1000" dirty="0">
                <a:latin typeface="+mj-lt"/>
                <a:ea typeface="League Spartan" charset="0"/>
                <a:cs typeface="Poppins" pitchFamily="2" charset="77"/>
              </a:rPr>
              <a:t>Adaptado de De Castella, Byrne y Covington. 2013</a:t>
            </a:r>
            <a:endParaRPr lang="en-GB" sz="1000" dirty="0">
              <a:latin typeface="+mj-lt"/>
              <a:ea typeface="League Spartan" charset="0"/>
              <a:cs typeface="Poppins" pitchFamily="2" charset="77"/>
            </a:endParaRPr>
          </a:p>
        </p:txBody>
      </p:sp>
      <p:sp>
        <p:nvSpPr>
          <p:cNvPr id="31" name="Rechteck 48">
            <a:extLst>
              <a:ext uri="{FF2B5EF4-FFF2-40B4-BE49-F238E27FC236}">
                <a16:creationId xmlns:a16="http://schemas.microsoft.com/office/drawing/2014/main" xmlns="" id="{CFA40BAB-10FF-4E45-B47E-504D44522710}"/>
              </a:ext>
            </a:extLst>
          </p:cNvPr>
          <p:cNvSpPr/>
          <p:nvPr/>
        </p:nvSpPr>
        <p:spPr>
          <a:xfrm>
            <a:off x="8451977" y="4143073"/>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49">
            <a:extLst>
              <a:ext uri="{FF2B5EF4-FFF2-40B4-BE49-F238E27FC236}">
                <a16:creationId xmlns:a16="http://schemas.microsoft.com/office/drawing/2014/main" xmlns="" id="{D80726F5-B902-724A-A64E-107B74CBAD60}"/>
              </a:ext>
            </a:extLst>
          </p:cNvPr>
          <p:cNvSpPr/>
          <p:nvPr/>
        </p:nvSpPr>
        <p:spPr>
          <a:xfrm>
            <a:off x="550278" y="4154608"/>
            <a:ext cx="4084603" cy="1704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50">
            <a:extLst>
              <a:ext uri="{FF2B5EF4-FFF2-40B4-BE49-F238E27FC236}">
                <a16:creationId xmlns:a16="http://schemas.microsoft.com/office/drawing/2014/main" xmlns="" id="{E803A5FB-3840-6146-A51D-CE8AE5186109}"/>
              </a:ext>
            </a:extLst>
          </p:cNvPr>
          <p:cNvSpPr/>
          <p:nvPr/>
        </p:nvSpPr>
        <p:spPr>
          <a:xfrm>
            <a:off x="550271" y="2157404"/>
            <a:ext cx="3643806" cy="1704975"/>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5">
            <a:extLst>
              <a:ext uri="{FF2B5EF4-FFF2-40B4-BE49-F238E27FC236}">
                <a16:creationId xmlns:a16="http://schemas.microsoft.com/office/drawing/2014/main" xmlns="" id="{39EF5DC0-4902-DA4E-8897-A2DBEE336487}"/>
              </a:ext>
            </a:extLst>
          </p:cNvPr>
          <p:cNvSpPr/>
          <p:nvPr/>
        </p:nvSpPr>
        <p:spPr>
          <a:xfrm>
            <a:off x="7107013" y="2214329"/>
            <a:ext cx="4324342" cy="1993716"/>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0F3BCB02-8DC3-6643-A815-8597294F04DE}"/>
              </a:ext>
            </a:extLst>
          </p:cNvPr>
          <p:cNvSpPr/>
          <p:nvPr/>
        </p:nvSpPr>
        <p:spPr>
          <a:xfrm>
            <a:off x="1481078" y="4160939"/>
            <a:ext cx="41905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364164D4-6DC7-604A-AC23-C743CEA747C0}"/>
              </a:ext>
            </a:extLst>
          </p:cNvPr>
          <p:cNvSpPr>
            <a:spLocks noChangeArrowheads="1"/>
          </p:cNvSpPr>
          <p:nvPr/>
        </p:nvSpPr>
        <p:spPr bwMode="auto">
          <a:xfrm>
            <a:off x="5671965" y="4143073"/>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F7265EBB-C22A-9044-BD85-F4D5E18EEBEA}"/>
              </a:ext>
            </a:extLst>
          </p:cNvPr>
          <p:cNvSpPr>
            <a:spLocks noChangeArrowheads="1"/>
          </p:cNvSpPr>
          <p:nvPr/>
        </p:nvSpPr>
        <p:spPr bwMode="auto">
          <a:xfrm>
            <a:off x="5664155" y="2099383"/>
            <a:ext cx="4007991" cy="2071971"/>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945340D-F9B1-F54F-B8A4-9A7643D0FE87}"/>
              </a:ext>
            </a:extLst>
          </p:cNvPr>
          <p:cNvSpPr>
            <a:spLocks noChangeArrowheads="1"/>
          </p:cNvSpPr>
          <p:nvPr/>
        </p:nvSpPr>
        <p:spPr bwMode="auto">
          <a:xfrm>
            <a:off x="550278" y="2084011"/>
            <a:ext cx="5135311" cy="207093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BAC0C5D7-9521-5641-A71F-934493494934}"/>
              </a:ext>
            </a:extLst>
          </p:cNvPr>
          <p:cNvSpPr txBox="1"/>
          <p:nvPr/>
        </p:nvSpPr>
        <p:spPr>
          <a:xfrm>
            <a:off x="4271645" y="2775051"/>
            <a:ext cx="1345408" cy="307777"/>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Autoprotectores</a:t>
            </a:r>
          </a:p>
        </p:txBody>
      </p:sp>
      <p:sp>
        <p:nvSpPr>
          <p:cNvPr id="46" name="TextBox 24">
            <a:extLst>
              <a:ext uri="{FF2B5EF4-FFF2-40B4-BE49-F238E27FC236}">
                <a16:creationId xmlns:a16="http://schemas.microsoft.com/office/drawing/2014/main" xmlns="" id="{589AC5FC-BC5B-8842-AE71-3C944D2250A7}"/>
              </a:ext>
            </a:extLst>
          </p:cNvPr>
          <p:cNvSpPr txBox="1"/>
          <p:nvPr/>
        </p:nvSpPr>
        <p:spPr>
          <a:xfrm>
            <a:off x="5847511" y="5031148"/>
            <a:ext cx="1305177" cy="369332"/>
          </a:xfrm>
          <a:prstGeom prst="rect">
            <a:avLst/>
          </a:prstGeom>
          <a:noFill/>
        </p:spPr>
        <p:txBody>
          <a:bodyPr wrap="square" rtlCol="0" anchor="t" anchorCtr="0">
            <a:spAutoFit/>
          </a:bodyPr>
          <a:lstStyle/>
          <a:p>
            <a:pPr algn="ctr"/>
            <a:r>
              <a:rPr lang="en-US" b="1" dirty="0">
                <a:solidFill>
                  <a:schemeClr val="bg1"/>
                </a:solidFill>
                <a:latin typeface="+mj-lt"/>
                <a:ea typeface="League Spartan" charset="0"/>
                <a:cs typeface="Poppins" pitchFamily="2" charset="77"/>
              </a:rPr>
              <a:t>Optimistas</a:t>
            </a:r>
          </a:p>
        </p:txBody>
      </p:sp>
      <p:sp>
        <p:nvSpPr>
          <p:cNvPr id="57" name="TextBox 27">
            <a:extLst>
              <a:ext uri="{FF2B5EF4-FFF2-40B4-BE49-F238E27FC236}">
                <a16:creationId xmlns:a16="http://schemas.microsoft.com/office/drawing/2014/main" xmlns="" id="{7F71345A-8C57-EB4A-84DC-0C50607F9EBC}"/>
              </a:ext>
            </a:extLst>
          </p:cNvPr>
          <p:cNvSpPr txBox="1"/>
          <p:nvPr/>
        </p:nvSpPr>
        <p:spPr>
          <a:xfrm>
            <a:off x="6286499" y="2871807"/>
            <a:ext cx="779413" cy="523220"/>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En</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Esforzadores</a:t>
            </a:r>
          </a:p>
        </p:txBody>
      </p:sp>
      <p:sp>
        <p:nvSpPr>
          <p:cNvPr id="58" name="TextBox 30">
            <a:extLst>
              <a:ext uri="{FF2B5EF4-FFF2-40B4-BE49-F238E27FC236}">
                <a16:creationId xmlns:a16="http://schemas.microsoft.com/office/drawing/2014/main" xmlns="" id="{702DD42E-7EF3-1E46-8EA3-0A9B5C830F64}"/>
              </a:ext>
            </a:extLst>
          </p:cNvPr>
          <p:cNvSpPr txBox="1"/>
          <p:nvPr/>
        </p:nvSpPr>
        <p:spPr>
          <a:xfrm>
            <a:off x="4570669" y="5198449"/>
            <a:ext cx="1114919" cy="646331"/>
          </a:xfrm>
          <a:prstGeom prst="rect">
            <a:avLst/>
          </a:prstGeom>
          <a:noFill/>
        </p:spPr>
        <p:txBody>
          <a:bodyPr wrap="square" rtlCol="0" anchor="t" anchorCtr="0">
            <a:spAutoFit/>
          </a:bodyPr>
          <a:lstStyle/>
          <a:p>
            <a:pPr algn="ctr"/>
            <a:r>
              <a:rPr lang="en-US" b="1" dirty="0">
                <a:solidFill>
                  <a:schemeClr val="bg1"/>
                </a:solidFill>
                <a:latin typeface="+mj-lt"/>
                <a:ea typeface="League Spartan" charset="0"/>
                <a:cs typeface="Poppins" pitchFamily="2" charset="77"/>
              </a:rPr>
              <a:t>Falla</a:t>
            </a:r>
            <a:br>
              <a:rPr lang="en-US" b="1" dirty="0">
                <a:solidFill>
                  <a:schemeClr val="bg1"/>
                </a:solidFill>
                <a:latin typeface="+mj-lt"/>
                <a:ea typeface="League Spartan" charset="0"/>
                <a:cs typeface="Poppins" pitchFamily="2" charset="77"/>
              </a:rPr>
            </a:br>
            <a:r>
              <a:rPr lang="en-US" b="1" dirty="0">
                <a:solidFill>
                  <a:schemeClr val="bg1"/>
                </a:solidFill>
                <a:latin typeface="+mj-lt"/>
                <a:ea typeface="League Spartan" charset="0"/>
                <a:cs typeface="Poppins" pitchFamily="2" charset="77"/>
              </a:rPr>
              <a:t>Aceptadores</a:t>
            </a:r>
          </a:p>
        </p:txBody>
      </p:sp>
      <p:sp>
        <p:nvSpPr>
          <p:cNvPr id="59" name="Subtitle 2">
            <a:extLst>
              <a:ext uri="{FF2B5EF4-FFF2-40B4-BE49-F238E27FC236}">
                <a16:creationId xmlns:a16="http://schemas.microsoft.com/office/drawing/2014/main" xmlns="" id="{7F440F4B-F893-754A-AB86-EEAB9DF473BA}"/>
              </a:ext>
            </a:extLst>
          </p:cNvPr>
          <p:cNvSpPr txBox="1">
            <a:spLocks/>
          </p:cNvSpPr>
          <p:nvPr/>
        </p:nvSpPr>
        <p:spPr>
          <a:xfrm>
            <a:off x="710442" y="2324438"/>
            <a:ext cx="3398595" cy="1650460"/>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500" dirty="0">
                <a:solidFill>
                  <a:schemeClr val="bg1"/>
                </a:solidFill>
                <a:latin typeface="+mj-lt"/>
                <a:ea typeface="Lato Light" panose="020F0502020204030203" pitchFamily="34" charset="0"/>
                <a:cs typeface="Mukta ExtraLight" panose="020B0000000000000000" pitchFamily="34" charset="77"/>
              </a:rPr>
              <a:t>Los autoprotectores tienen un elevado miedo al fracaso y una baja orientación al éxito. En lugar de intentar evitar el fracaso, encuentran razones externas para justificar la falta de rendimiento. Por ejemplo, que otras personas no hayan hecho algo, que el tiempo sea insuficiente o que un sistema que necesitan no esté disponible</a:t>
            </a: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60" name="Subtitle 2">
            <a:extLst>
              <a:ext uri="{FF2B5EF4-FFF2-40B4-BE49-F238E27FC236}">
                <a16:creationId xmlns:a16="http://schemas.microsoft.com/office/drawing/2014/main" xmlns="" id="{0C526B4B-F44C-1C41-9A02-3FE97F65D5BC}"/>
              </a:ext>
            </a:extLst>
          </p:cNvPr>
          <p:cNvSpPr txBox="1">
            <a:spLocks/>
          </p:cNvSpPr>
          <p:nvPr/>
        </p:nvSpPr>
        <p:spPr>
          <a:xfrm>
            <a:off x="7375907" y="2575795"/>
            <a:ext cx="3977893" cy="111185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Un </a:t>
            </a:r>
            <a:r>
              <a:rPr lang="en-US" sz="14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Overstriver está </a:t>
            </a: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muy orientado al éxito y tiene mucho miedo al fracaso. Carecen de confianza, por lo que siguen trabajando mucho después de haber alcanzado el valor. Como resultado, es probable que se agoten y carezcan de resiliencia cuando tengan problemas.</a:t>
            </a:r>
          </a:p>
        </p:txBody>
      </p:sp>
      <p:sp>
        <p:nvSpPr>
          <p:cNvPr id="61" name="Subtitle 2">
            <a:extLst>
              <a:ext uri="{FF2B5EF4-FFF2-40B4-BE49-F238E27FC236}">
                <a16:creationId xmlns:a16="http://schemas.microsoft.com/office/drawing/2014/main" xmlns="" id="{C2B2FDF3-7D58-8742-A1B7-35A216068BFE}"/>
              </a:ext>
            </a:extLst>
          </p:cNvPr>
          <p:cNvSpPr txBox="1">
            <a:spLocks/>
          </p:cNvSpPr>
          <p:nvPr/>
        </p:nvSpPr>
        <p:spPr>
          <a:xfrm>
            <a:off x="872365" y="4267127"/>
            <a:ext cx="3048201" cy="1511960"/>
          </a:xfrm>
          <a:prstGeom prst="rect">
            <a:avLst/>
          </a:prstGeom>
          <a:solidFill>
            <a:schemeClr val="accent4"/>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600" dirty="0">
                <a:solidFill>
                  <a:schemeClr val="bg1"/>
                </a:solidFill>
                <a:latin typeface="+mj-lt"/>
                <a:ea typeface="Lato Light" panose="020F0502020204030203" pitchFamily="34" charset="0"/>
                <a:cs typeface="Mukta ExtraLight" panose="020B0000000000000000" pitchFamily="34" charset="77"/>
              </a:rPr>
              <a:t>Los que tienen poco miedo al fracaso y poca orientación al éxito son aceptadores del fracaso. Esperan muy poco de sí mismos y son aparentemente indiferentes tanto a sus éxitos como a sus fracasos</a:t>
            </a:r>
            <a:r>
              <a:rPr lang="en-US" sz="1200" dirty="0">
                <a:solidFill>
                  <a:schemeClr val="bg1"/>
                </a:solidFill>
                <a:latin typeface="+mj-lt"/>
                <a:ea typeface="Lato Light" panose="020F0502020204030203" pitchFamily="34" charset="0"/>
                <a:cs typeface="Mukta ExtraLight" panose="020B0000000000000000" pitchFamily="34" charset="77"/>
              </a:rPr>
              <a:t>.</a:t>
            </a:r>
          </a:p>
        </p:txBody>
      </p:sp>
      <p:sp>
        <p:nvSpPr>
          <p:cNvPr id="62" name="Subtitle 2">
            <a:extLst>
              <a:ext uri="{FF2B5EF4-FFF2-40B4-BE49-F238E27FC236}">
                <a16:creationId xmlns:a16="http://schemas.microsoft.com/office/drawing/2014/main" xmlns="" id="{6817CB34-7DCD-5C49-95C1-A54564E808D4}"/>
              </a:ext>
            </a:extLst>
          </p:cNvPr>
          <p:cNvSpPr txBox="1">
            <a:spLocks/>
          </p:cNvSpPr>
          <p:nvPr/>
        </p:nvSpPr>
        <p:spPr>
          <a:xfrm>
            <a:off x="7218607" y="4224456"/>
            <a:ext cx="4212747" cy="1814094"/>
          </a:xfrm>
          <a:prstGeom prst="rect">
            <a:avLst/>
          </a:prstGeom>
          <a:solidFill>
            <a:schemeClr val="bg1">
              <a:lumMod val="65000"/>
            </a:schemeClr>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700" dirty="0">
                <a:solidFill>
                  <a:schemeClr val="bg1"/>
                </a:solidFill>
                <a:latin typeface="+mj-lt"/>
                <a:ea typeface="Lato Light" panose="020F0502020204030203" pitchFamily="34" charset="0"/>
                <a:cs typeface="Mukta ExtraLight" panose="020B0000000000000000" pitchFamily="34" charset="77"/>
              </a:rPr>
              <a:t>Alguien con una alta orientación al éxito y un bajo miedo al fracaso es un Optimista. Se encuentran en el lugar ideal de este modelo, ya que confían en que su esfuerzo producirá el resultado que desean. Muestran resiliencia y es poco probable que muestren </a:t>
            </a:r>
            <a:r>
              <a:rPr lang="en-US" sz="1700" dirty="0" err="1">
                <a:solidFill>
                  <a:schemeClr val="bg1"/>
                </a:solidFill>
                <a:latin typeface="+mj-lt"/>
                <a:ea typeface="Lato Light" panose="020F0502020204030203" pitchFamily="34" charset="0"/>
                <a:cs typeface="Mukta ExtraLight" panose="020B0000000000000000" pitchFamily="34" charset="77"/>
              </a:rPr>
              <a:t>comportamientos </a:t>
            </a:r>
            <a:r>
              <a:rPr lang="en-US" sz="1700" dirty="0">
                <a:solidFill>
                  <a:schemeClr val="bg1"/>
                </a:solidFill>
                <a:latin typeface="+mj-lt"/>
                <a:ea typeface="Lato Light" panose="020F0502020204030203" pitchFamily="34" charset="0"/>
                <a:cs typeface="Mukta ExtraLight" panose="020B0000000000000000" pitchFamily="34" charset="77"/>
              </a:rPr>
              <a:t>defensivos.</a:t>
            </a:r>
          </a:p>
          <a:p>
            <a:pPr algn="l">
              <a:lnSpc>
                <a:spcPts val="1313"/>
              </a:lnSpc>
            </a:pPr>
            <a:endPar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cxnSp>
        <p:nvCxnSpPr>
          <p:cNvPr id="63" name="Gerade Verbindung mit Pfeil 7">
            <a:extLst>
              <a:ext uri="{FF2B5EF4-FFF2-40B4-BE49-F238E27FC236}">
                <a16:creationId xmlns:a16="http://schemas.microsoft.com/office/drawing/2014/main" xmlns="" id="{30372649-0A35-2F40-9527-7A7066A08C76}"/>
              </a:ext>
            </a:extLst>
          </p:cNvPr>
          <p:cNvCxnSpPr>
            <a:cxnSpLocks/>
          </p:cNvCxnSpPr>
          <p:nvPr/>
        </p:nvCxnSpPr>
        <p:spPr>
          <a:xfrm>
            <a:off x="5663822" y="1921547"/>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51">
            <a:extLst>
              <a:ext uri="{FF2B5EF4-FFF2-40B4-BE49-F238E27FC236}">
                <a16:creationId xmlns:a16="http://schemas.microsoft.com/office/drawing/2014/main" xmlns="" id="{55672140-A655-DE48-A9D6-C4C848FA6242}"/>
              </a:ext>
            </a:extLst>
          </p:cNvPr>
          <p:cNvCxnSpPr>
            <a:cxnSpLocks/>
          </p:cNvCxnSpPr>
          <p:nvPr/>
        </p:nvCxnSpPr>
        <p:spPr>
          <a:xfrm flipH="1">
            <a:off x="3625707" y="4154609"/>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549FF067-0706-3C4A-901E-D4EB4B5248C7}"/>
              </a:ext>
            </a:extLst>
          </p:cNvPr>
          <p:cNvSpPr txBox="1"/>
          <p:nvPr/>
        </p:nvSpPr>
        <p:spPr>
          <a:xfrm>
            <a:off x="4949297" y="1712317"/>
            <a:ext cx="1554785" cy="523220"/>
          </a:xfrm>
          <a:prstGeom prst="rect">
            <a:avLst/>
          </a:prstGeom>
          <a:noFill/>
        </p:spPr>
        <p:txBody>
          <a:bodyPr wrap="square" rtlCol="0" anchor="t" anchorCtr="0">
            <a:spAutoFit/>
          </a:bodyPr>
          <a:lstStyle/>
          <a:p>
            <a:r>
              <a:rPr lang="en-US" sz="1400" b="1" dirty="0">
                <a:solidFill>
                  <a:schemeClr val="tx2"/>
                </a:solidFill>
                <a:latin typeface="+mj-lt"/>
                <a:ea typeface="League Spartan" charset="0"/>
                <a:cs typeface="Poppins" pitchFamily="2" charset="77"/>
              </a:rPr>
              <a:t>Elevado miedo al fracaso</a:t>
            </a:r>
          </a:p>
        </p:txBody>
      </p:sp>
      <p:sp>
        <p:nvSpPr>
          <p:cNvPr id="66" name="TextBox 21">
            <a:extLst>
              <a:ext uri="{FF2B5EF4-FFF2-40B4-BE49-F238E27FC236}">
                <a16:creationId xmlns:a16="http://schemas.microsoft.com/office/drawing/2014/main" xmlns="" id="{815AE77E-CC47-D64A-8FDB-15F8E0DA1804}"/>
              </a:ext>
            </a:extLst>
          </p:cNvPr>
          <p:cNvSpPr txBox="1"/>
          <p:nvPr/>
        </p:nvSpPr>
        <p:spPr>
          <a:xfrm>
            <a:off x="5105635" y="6384294"/>
            <a:ext cx="1520224" cy="523220"/>
          </a:xfrm>
          <a:prstGeom prst="rect">
            <a:avLst/>
          </a:prstGeom>
          <a:noFill/>
        </p:spPr>
        <p:txBody>
          <a:bodyPr wrap="square" rtlCol="0" anchor="t" anchorCtr="0">
            <a:spAutoFit/>
          </a:bodyPr>
          <a:lstStyle/>
          <a:p>
            <a:r>
              <a:rPr lang="en-US" sz="1400" b="1" dirty="0">
                <a:solidFill>
                  <a:schemeClr val="tx2"/>
                </a:solidFill>
                <a:latin typeface="+mj-lt"/>
                <a:ea typeface="League Spartan" charset="0"/>
                <a:cs typeface="Poppins" pitchFamily="2" charset="77"/>
              </a:rPr>
              <a:t>Poco miedo al fracaso</a:t>
            </a:r>
          </a:p>
        </p:txBody>
      </p:sp>
      <p:sp>
        <p:nvSpPr>
          <p:cNvPr id="67" name="TextBox 21">
            <a:extLst>
              <a:ext uri="{FF2B5EF4-FFF2-40B4-BE49-F238E27FC236}">
                <a16:creationId xmlns:a16="http://schemas.microsoft.com/office/drawing/2014/main" xmlns="" id="{1A516AC2-F010-2F4C-98D3-7BF9CA4AF734}"/>
              </a:ext>
            </a:extLst>
          </p:cNvPr>
          <p:cNvSpPr txBox="1"/>
          <p:nvPr/>
        </p:nvSpPr>
        <p:spPr>
          <a:xfrm rot="5400000">
            <a:off x="10991721" y="3899466"/>
            <a:ext cx="1940276" cy="523220"/>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Orientación al éxito</a:t>
            </a:r>
          </a:p>
        </p:txBody>
      </p:sp>
      <p:sp>
        <p:nvSpPr>
          <p:cNvPr id="68" name="TextBox 21">
            <a:extLst>
              <a:ext uri="{FF2B5EF4-FFF2-40B4-BE49-F238E27FC236}">
                <a16:creationId xmlns:a16="http://schemas.microsoft.com/office/drawing/2014/main" xmlns="" id="{2D50FEFC-0E0F-0E42-8B5B-6212BCFE71A1}"/>
              </a:ext>
            </a:extLst>
          </p:cNvPr>
          <p:cNvSpPr txBox="1"/>
          <p:nvPr/>
        </p:nvSpPr>
        <p:spPr>
          <a:xfrm rot="16200000">
            <a:off x="-504026" y="3946530"/>
            <a:ext cx="1905715" cy="523220"/>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Baja orientación al éxito</a:t>
            </a:r>
          </a:p>
        </p:txBody>
      </p:sp>
    </p:spTree>
    <p:extLst>
      <p:ext uri="{BB962C8B-B14F-4D97-AF65-F5344CB8AC3E}">
        <p14:creationId xmlns:p14="http://schemas.microsoft.com/office/powerpoint/2010/main" val="422270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95317" y="494478"/>
            <a:ext cx="8852375" cy="697353"/>
          </a:xfrm>
        </p:spPr>
        <p:txBody>
          <a:bodyPr>
            <a:normAutofit fontScale="92500"/>
          </a:bodyPr>
          <a:lstStyle/>
          <a:p>
            <a:r>
              <a:rPr lang="en-GB" dirty="0"/>
              <a:t>Lo primero: revisar cómo se ha gestionado la crisis </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01759" y="1930289"/>
            <a:ext cx="3675376"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Una afirmación clave de la teoría del aprendizaje organizativo es que el aprendizaje organizativo es más que la suma del aprendizaje individual dentro de las organizaciones, y que requiere la extracción de lecciones y la difusión de conocimientos para arraigar en toda la organización.</a:t>
            </a:r>
            <a:endParaRPr lang="en-US" sz="20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El proceso de aprendizaje organizativo comienza con una revisión</a:t>
            </a:r>
            <a:endParaRPr lang="en-GB" sz="20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Contéstese a sí mismo las siguientes preguntas</a:t>
            </a:r>
            <a:endParaRPr lang="en-GB" sz="2000" dirty="0">
              <a:solidFill>
                <a:srgbClr val="245473"/>
              </a:solidFill>
              <a:latin typeface="+mj-lt"/>
            </a:endParaRP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sym typeface="Wingdings" panose="05000000000000000000" pitchFamily="2" charset="2"/>
              </a:rPr>
              <a:t>Ser honesto y abierto desde el principio</a:t>
            </a:r>
            <a:endParaRPr lang="en-GB" sz="2000" dirty="0">
              <a:solidFill>
                <a:srgbClr val="245473"/>
              </a:solidFill>
              <a:latin typeface="+mj-lt"/>
            </a:endParaRPr>
          </a:p>
        </p:txBody>
      </p:sp>
      <p:sp>
        <p:nvSpPr>
          <p:cNvPr id="39" name="Subtitle 2">
            <a:extLst>
              <a:ext uri="{FF2B5EF4-FFF2-40B4-BE49-F238E27FC236}">
                <a16:creationId xmlns:a16="http://schemas.microsoft.com/office/drawing/2014/main" xmlns="" id="{287F9887-A65E-48BD-ADD4-5093959DEDBA}"/>
              </a:ext>
            </a:extLst>
          </p:cNvPr>
          <p:cNvSpPr txBox="1">
            <a:spLocks/>
          </p:cNvSpPr>
          <p:nvPr/>
        </p:nvSpPr>
        <p:spPr>
          <a:xfrm>
            <a:off x="6685286" y="1863887"/>
            <a:ext cx="4634543"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b="1" dirty="0">
                <a:latin typeface="+mj-lt"/>
                <a:ea typeface="Lato Light" panose="020F0502020204030203" pitchFamily="34" charset="0"/>
                <a:cs typeface="Mukta ExtraLight" panose="020B0000000000000000" pitchFamily="34" charset="77"/>
              </a:rPr>
              <a:t>Hágase las siguientes preguntas:</a:t>
            </a:r>
          </a:p>
        </p:txBody>
      </p:sp>
      <p:grpSp>
        <p:nvGrpSpPr>
          <p:cNvPr id="23" name="Group 138">
            <a:extLst>
              <a:ext uri="{FF2B5EF4-FFF2-40B4-BE49-F238E27FC236}">
                <a16:creationId xmlns:a16="http://schemas.microsoft.com/office/drawing/2014/main" xmlns="" id="{AF70D6A9-47DB-4AD9-A036-D544833CD79E}"/>
              </a:ext>
            </a:extLst>
          </p:cNvPr>
          <p:cNvGrpSpPr/>
          <p:nvPr/>
        </p:nvGrpSpPr>
        <p:grpSpPr>
          <a:xfrm>
            <a:off x="4142367" y="2614506"/>
            <a:ext cx="2164398" cy="3370191"/>
            <a:chOff x="8704441" y="2571694"/>
            <a:chExt cx="7028256" cy="10385705"/>
          </a:xfrm>
        </p:grpSpPr>
        <p:sp>
          <p:nvSpPr>
            <p:cNvPr id="24" name="Shape 34173">
              <a:extLst>
                <a:ext uri="{FF2B5EF4-FFF2-40B4-BE49-F238E27FC236}">
                  <a16:creationId xmlns:a16="http://schemas.microsoft.com/office/drawing/2014/main" xmlns="" id="{1EB70763-DE3F-46A2-9450-F0F21F249C8B}"/>
                </a:ext>
              </a:extLst>
            </p:cNvPr>
            <p:cNvSpPr/>
            <p:nvPr/>
          </p:nvSpPr>
          <p:spPr>
            <a:xfrm>
              <a:off x="8704441" y="4977041"/>
              <a:ext cx="795138" cy="696056"/>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5" name="Shape 34174">
              <a:extLst>
                <a:ext uri="{FF2B5EF4-FFF2-40B4-BE49-F238E27FC236}">
                  <a16:creationId xmlns:a16="http://schemas.microsoft.com/office/drawing/2014/main" xmlns="" id="{D43AE1C4-18B5-42FA-BB8D-12D4A9FA078B}"/>
                </a:ext>
              </a:extLst>
            </p:cNvPr>
            <p:cNvSpPr/>
            <p:nvPr/>
          </p:nvSpPr>
          <p:spPr>
            <a:xfrm>
              <a:off x="13207711" y="5129396"/>
              <a:ext cx="316260" cy="632520"/>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6" name="Shape 34175">
              <a:extLst>
                <a:ext uri="{FF2B5EF4-FFF2-40B4-BE49-F238E27FC236}">
                  <a16:creationId xmlns:a16="http://schemas.microsoft.com/office/drawing/2014/main" xmlns="" id="{C82E9DCD-C0A8-4316-9CAE-A96D7E37A480}"/>
                </a:ext>
              </a:extLst>
            </p:cNvPr>
            <p:cNvSpPr/>
            <p:nvPr/>
          </p:nvSpPr>
          <p:spPr>
            <a:xfrm>
              <a:off x="13346915" y="6245061"/>
              <a:ext cx="528722" cy="466192"/>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7" name="Shape 34176">
              <a:extLst>
                <a:ext uri="{FF2B5EF4-FFF2-40B4-BE49-F238E27FC236}">
                  <a16:creationId xmlns:a16="http://schemas.microsoft.com/office/drawing/2014/main" xmlns="" id="{A2F9C0D4-6685-40C7-8FA6-5EACDD177576}"/>
                </a:ext>
              </a:extLst>
            </p:cNvPr>
            <p:cNvSpPr/>
            <p:nvPr/>
          </p:nvSpPr>
          <p:spPr>
            <a:xfrm>
              <a:off x="10903238" y="7779831"/>
              <a:ext cx="984814" cy="88519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8" name="Shape 34177">
              <a:extLst>
                <a:ext uri="{FF2B5EF4-FFF2-40B4-BE49-F238E27FC236}">
                  <a16:creationId xmlns:a16="http://schemas.microsoft.com/office/drawing/2014/main" xmlns="" id="{8F34022E-106D-4E3C-83CD-27F7EB06BABF}"/>
                </a:ext>
              </a:extLst>
            </p:cNvPr>
            <p:cNvSpPr/>
            <p:nvPr/>
          </p:nvSpPr>
          <p:spPr>
            <a:xfrm>
              <a:off x="11708307" y="11472461"/>
              <a:ext cx="584792" cy="503796"/>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29" name="Shape 34178">
              <a:extLst>
                <a:ext uri="{FF2B5EF4-FFF2-40B4-BE49-F238E27FC236}">
                  <a16:creationId xmlns:a16="http://schemas.microsoft.com/office/drawing/2014/main" xmlns="" id="{2871BCDB-8A07-49C3-A3EE-6FDD37C33EB7}"/>
                </a:ext>
              </a:extLst>
            </p:cNvPr>
            <p:cNvSpPr/>
            <p:nvPr/>
          </p:nvSpPr>
          <p:spPr>
            <a:xfrm>
              <a:off x="14474664" y="3452446"/>
              <a:ext cx="701272" cy="992744"/>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0" name="Shape 34179">
              <a:extLst>
                <a:ext uri="{FF2B5EF4-FFF2-40B4-BE49-F238E27FC236}">
                  <a16:creationId xmlns:a16="http://schemas.microsoft.com/office/drawing/2014/main" xmlns="" id="{0965BB60-0ACC-4747-A711-A835DA23913B}"/>
                </a:ext>
              </a:extLst>
            </p:cNvPr>
            <p:cNvSpPr/>
            <p:nvPr/>
          </p:nvSpPr>
          <p:spPr>
            <a:xfrm>
              <a:off x="13573878" y="4409128"/>
              <a:ext cx="1096094" cy="121336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1" name="Shape 34180">
              <a:extLst>
                <a:ext uri="{FF2B5EF4-FFF2-40B4-BE49-F238E27FC236}">
                  <a16:creationId xmlns:a16="http://schemas.microsoft.com/office/drawing/2014/main" xmlns="" id="{ACDE0505-2692-4BDB-A403-32FB30BC7A9D}"/>
                </a:ext>
              </a:extLst>
            </p:cNvPr>
            <p:cNvSpPr/>
            <p:nvPr/>
          </p:nvSpPr>
          <p:spPr>
            <a:xfrm>
              <a:off x="12366664" y="11330119"/>
              <a:ext cx="843804" cy="99274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2" name="Shape 34181">
              <a:extLst>
                <a:ext uri="{FF2B5EF4-FFF2-40B4-BE49-F238E27FC236}">
                  <a16:creationId xmlns:a16="http://schemas.microsoft.com/office/drawing/2014/main" xmlns="" id="{7CC907EC-8F58-47EF-86EF-86D5AE269968}"/>
                </a:ext>
              </a:extLst>
            </p:cNvPr>
            <p:cNvSpPr/>
            <p:nvPr/>
          </p:nvSpPr>
          <p:spPr>
            <a:xfrm>
              <a:off x="14244181" y="7303221"/>
              <a:ext cx="622050" cy="5410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3" name="Shape 34182">
              <a:extLst>
                <a:ext uri="{FF2B5EF4-FFF2-40B4-BE49-F238E27FC236}">
                  <a16:creationId xmlns:a16="http://schemas.microsoft.com/office/drawing/2014/main" xmlns="" id="{EE3A7423-4B6C-42D9-8CBC-052CBCB524CD}"/>
                </a:ext>
              </a:extLst>
            </p:cNvPr>
            <p:cNvSpPr/>
            <p:nvPr/>
          </p:nvSpPr>
          <p:spPr>
            <a:xfrm>
              <a:off x="13576635" y="6759701"/>
              <a:ext cx="580114" cy="809692"/>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4" name="Shape 34183">
              <a:extLst>
                <a:ext uri="{FF2B5EF4-FFF2-40B4-BE49-F238E27FC236}">
                  <a16:creationId xmlns:a16="http://schemas.microsoft.com/office/drawing/2014/main" xmlns="" id="{27FB99FA-8662-4C6D-8F0D-9CDD0D0A7FCD}"/>
                </a:ext>
              </a:extLst>
            </p:cNvPr>
            <p:cNvSpPr/>
            <p:nvPr/>
          </p:nvSpPr>
          <p:spPr>
            <a:xfrm>
              <a:off x="11615391" y="7089790"/>
              <a:ext cx="617918" cy="68403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5" name="Shape 34184">
              <a:extLst>
                <a:ext uri="{FF2B5EF4-FFF2-40B4-BE49-F238E27FC236}">
                  <a16:creationId xmlns:a16="http://schemas.microsoft.com/office/drawing/2014/main" xmlns="" id="{11EF8E25-11AD-46E1-9D27-0B82AAE9C86A}"/>
                </a:ext>
              </a:extLst>
            </p:cNvPr>
            <p:cNvSpPr/>
            <p:nvPr/>
          </p:nvSpPr>
          <p:spPr>
            <a:xfrm>
              <a:off x="13088735" y="3291417"/>
              <a:ext cx="651942" cy="595766"/>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6" name="Shape 34185">
              <a:extLst>
                <a:ext uri="{FF2B5EF4-FFF2-40B4-BE49-F238E27FC236}">
                  <a16:creationId xmlns:a16="http://schemas.microsoft.com/office/drawing/2014/main" xmlns="" id="{96BDA93E-F936-48A1-B58F-E292D4601EE3}"/>
                </a:ext>
              </a:extLst>
            </p:cNvPr>
            <p:cNvSpPr/>
            <p:nvPr/>
          </p:nvSpPr>
          <p:spPr>
            <a:xfrm>
              <a:off x="12303465" y="7118398"/>
              <a:ext cx="457434" cy="615446"/>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7" name="Shape 34186">
              <a:extLst>
                <a:ext uri="{FF2B5EF4-FFF2-40B4-BE49-F238E27FC236}">
                  <a16:creationId xmlns:a16="http://schemas.microsoft.com/office/drawing/2014/main" xmlns="" id="{5D7D0900-C9DA-45A9-B016-896ACA0B62B2}"/>
                </a:ext>
              </a:extLst>
            </p:cNvPr>
            <p:cNvSpPr/>
            <p:nvPr/>
          </p:nvSpPr>
          <p:spPr>
            <a:xfrm>
              <a:off x="10902474" y="3745209"/>
              <a:ext cx="602468" cy="782846"/>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38" name="Shape 34187">
              <a:extLst>
                <a:ext uri="{FF2B5EF4-FFF2-40B4-BE49-F238E27FC236}">
                  <a16:creationId xmlns:a16="http://schemas.microsoft.com/office/drawing/2014/main" xmlns="" id="{9F50EBB2-7B87-41C6-8F48-4F89B1320740}"/>
                </a:ext>
              </a:extLst>
            </p:cNvPr>
            <p:cNvSpPr/>
            <p:nvPr/>
          </p:nvSpPr>
          <p:spPr>
            <a:xfrm>
              <a:off x="9646332" y="5299667"/>
              <a:ext cx="648460" cy="4596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3" name="Shape 34188">
              <a:extLst>
                <a:ext uri="{FF2B5EF4-FFF2-40B4-BE49-F238E27FC236}">
                  <a16:creationId xmlns:a16="http://schemas.microsoft.com/office/drawing/2014/main" xmlns="" id="{3223FDF7-461F-43BD-B7C0-8F7AAF4F9888}"/>
                </a:ext>
              </a:extLst>
            </p:cNvPr>
            <p:cNvSpPr/>
            <p:nvPr/>
          </p:nvSpPr>
          <p:spPr>
            <a:xfrm>
              <a:off x="14782759" y="5213711"/>
              <a:ext cx="949938" cy="45857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4" name="Shape 34189">
              <a:extLst>
                <a:ext uri="{FF2B5EF4-FFF2-40B4-BE49-F238E27FC236}">
                  <a16:creationId xmlns:a16="http://schemas.microsoft.com/office/drawing/2014/main" xmlns="" id="{D32CAEFD-6D2E-4C8C-B948-A3010075AC8C}"/>
                </a:ext>
              </a:extLst>
            </p:cNvPr>
            <p:cNvSpPr/>
            <p:nvPr/>
          </p:nvSpPr>
          <p:spPr>
            <a:xfrm>
              <a:off x="12966315" y="3935732"/>
              <a:ext cx="606684"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5" name="Shape 34190">
              <a:extLst>
                <a:ext uri="{FF2B5EF4-FFF2-40B4-BE49-F238E27FC236}">
                  <a16:creationId xmlns:a16="http://schemas.microsoft.com/office/drawing/2014/main" xmlns="" id="{76B2797C-D73B-4FE3-9845-266549A5AB8E}"/>
                </a:ext>
              </a:extLst>
            </p:cNvPr>
            <p:cNvSpPr/>
            <p:nvPr/>
          </p:nvSpPr>
          <p:spPr>
            <a:xfrm>
              <a:off x="8736613" y="4207504"/>
              <a:ext cx="967678" cy="820704"/>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49" name="Shape 34191">
              <a:extLst>
                <a:ext uri="{FF2B5EF4-FFF2-40B4-BE49-F238E27FC236}">
                  <a16:creationId xmlns:a16="http://schemas.microsoft.com/office/drawing/2014/main" xmlns="" id="{746785E1-34D2-4276-B4F9-33E8E87B6EF7}"/>
                </a:ext>
              </a:extLst>
            </p:cNvPr>
            <p:cNvSpPr/>
            <p:nvPr/>
          </p:nvSpPr>
          <p:spPr>
            <a:xfrm>
              <a:off x="12884222" y="7775447"/>
              <a:ext cx="606686" cy="86747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0" name="Shape 34192">
              <a:extLst>
                <a:ext uri="{FF2B5EF4-FFF2-40B4-BE49-F238E27FC236}">
                  <a16:creationId xmlns:a16="http://schemas.microsoft.com/office/drawing/2014/main" xmlns="" id="{0B18A93C-F4F9-42B9-9E5C-EBAD66002472}"/>
                </a:ext>
              </a:extLst>
            </p:cNvPr>
            <p:cNvSpPr/>
            <p:nvPr/>
          </p:nvSpPr>
          <p:spPr>
            <a:xfrm>
              <a:off x="9950402" y="3061775"/>
              <a:ext cx="885232" cy="1041484"/>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1" name="Shape 34193">
              <a:extLst>
                <a:ext uri="{FF2B5EF4-FFF2-40B4-BE49-F238E27FC236}">
                  <a16:creationId xmlns:a16="http://schemas.microsoft.com/office/drawing/2014/main" xmlns="" id="{CD2B9E52-4119-4918-9A7D-B97EE9DB5AC2}"/>
                </a:ext>
              </a:extLst>
            </p:cNvPr>
            <p:cNvSpPr/>
            <p:nvPr/>
          </p:nvSpPr>
          <p:spPr>
            <a:xfrm>
              <a:off x="11615551" y="3334957"/>
              <a:ext cx="818520" cy="818520"/>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2" name="Shape 34194">
              <a:extLst>
                <a:ext uri="{FF2B5EF4-FFF2-40B4-BE49-F238E27FC236}">
                  <a16:creationId xmlns:a16="http://schemas.microsoft.com/office/drawing/2014/main" xmlns="" id="{F042AC09-BE7A-4616-82EE-181ABD8467FF}"/>
                </a:ext>
              </a:extLst>
            </p:cNvPr>
            <p:cNvSpPr/>
            <p:nvPr/>
          </p:nvSpPr>
          <p:spPr>
            <a:xfrm>
              <a:off x="14592598" y="6234099"/>
              <a:ext cx="850388" cy="97633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3" name="Shape 34195">
              <a:extLst>
                <a:ext uri="{FF2B5EF4-FFF2-40B4-BE49-F238E27FC236}">
                  <a16:creationId xmlns:a16="http://schemas.microsoft.com/office/drawing/2014/main" xmlns="" id="{085978EC-8D4C-4795-8641-C2B7E78B1253}"/>
                </a:ext>
              </a:extLst>
            </p:cNvPr>
            <p:cNvSpPr/>
            <p:nvPr/>
          </p:nvSpPr>
          <p:spPr>
            <a:xfrm>
              <a:off x="13429434" y="7344882"/>
              <a:ext cx="433382" cy="47975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4" name="Shape 34196">
              <a:extLst>
                <a:ext uri="{FF2B5EF4-FFF2-40B4-BE49-F238E27FC236}">
                  <a16:creationId xmlns:a16="http://schemas.microsoft.com/office/drawing/2014/main" xmlns="" id="{5330A20B-491F-434D-B3EE-27C36E6E19F2}"/>
                </a:ext>
              </a:extLst>
            </p:cNvPr>
            <p:cNvSpPr/>
            <p:nvPr/>
          </p:nvSpPr>
          <p:spPr>
            <a:xfrm>
              <a:off x="12395982" y="2571694"/>
              <a:ext cx="1203272" cy="672004"/>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5" name="Shape 34197">
              <a:extLst>
                <a:ext uri="{FF2B5EF4-FFF2-40B4-BE49-F238E27FC236}">
                  <a16:creationId xmlns:a16="http://schemas.microsoft.com/office/drawing/2014/main" xmlns="" id="{C5BDF029-BA65-4516-8DA4-80D732C9CDCE}"/>
                </a:ext>
              </a:extLst>
            </p:cNvPr>
            <p:cNvSpPr/>
            <p:nvPr/>
          </p:nvSpPr>
          <p:spPr>
            <a:xfrm>
              <a:off x="13886540" y="2993820"/>
              <a:ext cx="578410" cy="610580"/>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6" name="Shape 34198">
              <a:extLst>
                <a:ext uri="{FF2B5EF4-FFF2-40B4-BE49-F238E27FC236}">
                  <a16:creationId xmlns:a16="http://schemas.microsoft.com/office/drawing/2014/main" xmlns="" id="{F4723D52-4FE5-4F78-B9C5-2DEDE11EF476}"/>
                </a:ext>
              </a:extLst>
            </p:cNvPr>
            <p:cNvSpPr/>
            <p:nvPr/>
          </p:nvSpPr>
          <p:spPr>
            <a:xfrm>
              <a:off x="10894630" y="2650276"/>
              <a:ext cx="621486" cy="960340"/>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57" name="Shape 34199">
              <a:extLst>
                <a:ext uri="{FF2B5EF4-FFF2-40B4-BE49-F238E27FC236}">
                  <a16:creationId xmlns:a16="http://schemas.microsoft.com/office/drawing/2014/main" xmlns="" id="{7C771643-E070-4FE3-B9CE-491F68FD9580}"/>
                </a:ext>
              </a:extLst>
            </p:cNvPr>
            <p:cNvSpPr/>
            <p:nvPr/>
          </p:nvSpPr>
          <p:spPr>
            <a:xfrm>
              <a:off x="11662409" y="2578131"/>
              <a:ext cx="539930" cy="68571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8" name="Shape 34200">
              <a:extLst>
                <a:ext uri="{FF2B5EF4-FFF2-40B4-BE49-F238E27FC236}">
                  <a16:creationId xmlns:a16="http://schemas.microsoft.com/office/drawing/2014/main" xmlns="" id="{0F098E4B-4D08-4D2C-99A0-BAF61DE51F3E}"/>
                </a:ext>
              </a:extLst>
            </p:cNvPr>
            <p:cNvSpPr/>
            <p:nvPr/>
          </p:nvSpPr>
          <p:spPr>
            <a:xfrm>
              <a:off x="12531620" y="6289836"/>
              <a:ext cx="641868" cy="65024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69" name="Shape 34201">
              <a:extLst>
                <a:ext uri="{FF2B5EF4-FFF2-40B4-BE49-F238E27FC236}">
                  <a16:creationId xmlns:a16="http://schemas.microsoft.com/office/drawing/2014/main" xmlns="" id="{B253AE02-6ED9-463F-99AE-D93E94A6D315}"/>
                </a:ext>
              </a:extLst>
            </p:cNvPr>
            <p:cNvSpPr/>
            <p:nvPr/>
          </p:nvSpPr>
          <p:spPr>
            <a:xfrm>
              <a:off x="11981887" y="4201963"/>
              <a:ext cx="441404" cy="3839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0" name="Shape 34202">
              <a:extLst>
                <a:ext uri="{FF2B5EF4-FFF2-40B4-BE49-F238E27FC236}">
                  <a16:creationId xmlns:a16="http://schemas.microsoft.com/office/drawing/2014/main" xmlns="" id="{EC13280B-90A5-4C8B-AD58-CBC589FD7854}"/>
                </a:ext>
              </a:extLst>
            </p:cNvPr>
            <p:cNvSpPr/>
            <p:nvPr/>
          </p:nvSpPr>
          <p:spPr>
            <a:xfrm>
              <a:off x="11678186" y="10413681"/>
              <a:ext cx="681752" cy="44600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1" name="Shape 34203">
              <a:extLst>
                <a:ext uri="{FF2B5EF4-FFF2-40B4-BE49-F238E27FC236}">
                  <a16:creationId xmlns:a16="http://schemas.microsoft.com/office/drawing/2014/main" xmlns="" id="{E25A0770-257E-4B7C-A9E3-39C57AA9629A}"/>
                </a:ext>
              </a:extLst>
            </p:cNvPr>
            <p:cNvSpPr/>
            <p:nvPr/>
          </p:nvSpPr>
          <p:spPr>
            <a:xfrm>
              <a:off x="13517964" y="3878275"/>
              <a:ext cx="745620" cy="52851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2" name="Shape 34204">
              <a:extLst>
                <a:ext uri="{FF2B5EF4-FFF2-40B4-BE49-F238E27FC236}">
                  <a16:creationId xmlns:a16="http://schemas.microsoft.com/office/drawing/2014/main" xmlns="" id="{576D4B15-28D3-4E8B-AC82-F624448A7459}"/>
                </a:ext>
              </a:extLst>
            </p:cNvPr>
            <p:cNvSpPr/>
            <p:nvPr/>
          </p:nvSpPr>
          <p:spPr>
            <a:xfrm>
              <a:off x="10622816" y="11265327"/>
              <a:ext cx="446006" cy="4460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3" name="Shape 34205">
              <a:extLst>
                <a:ext uri="{FF2B5EF4-FFF2-40B4-BE49-F238E27FC236}">
                  <a16:creationId xmlns:a16="http://schemas.microsoft.com/office/drawing/2014/main" xmlns="" id="{32CDE0C5-BE13-4170-9473-6F9AA9813FE6}"/>
                </a:ext>
              </a:extLst>
            </p:cNvPr>
            <p:cNvSpPr/>
            <p:nvPr/>
          </p:nvSpPr>
          <p:spPr>
            <a:xfrm>
              <a:off x="11074336" y="12293991"/>
              <a:ext cx="529370" cy="550146"/>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4" name="Shape 34206">
              <a:extLst>
                <a:ext uri="{FF2B5EF4-FFF2-40B4-BE49-F238E27FC236}">
                  <a16:creationId xmlns:a16="http://schemas.microsoft.com/office/drawing/2014/main" xmlns="" id="{EDBA0528-13C3-4350-99B5-1E35F26E5451}"/>
                </a:ext>
              </a:extLst>
            </p:cNvPr>
            <p:cNvSpPr/>
            <p:nvPr/>
          </p:nvSpPr>
          <p:spPr>
            <a:xfrm>
              <a:off x="10836598" y="8678073"/>
              <a:ext cx="776072" cy="459642"/>
            </a:xfrm>
            <a:custGeom>
              <a:avLst/>
              <a:gdLst/>
              <a:ahLst/>
              <a:cxnLst>
                <a:cxn ang="0">
                  <a:pos x="wd2" y="hd2"/>
                </a:cxn>
                <a:cxn ang="5400000">
                  <a:pos x="wd2" y="hd2"/>
                </a:cxn>
                <a:cxn ang="10800000">
                  <a:pos x="wd2" y="hd2"/>
                </a:cxn>
                <a:cxn ang="16200000">
                  <a:pos x="wd2" y="hd2"/>
                </a:cxn>
              </a:cxnLst>
              <a:rect l="0" t="0"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75" name="Shape 34207">
              <a:extLst>
                <a:ext uri="{FF2B5EF4-FFF2-40B4-BE49-F238E27FC236}">
                  <a16:creationId xmlns:a16="http://schemas.microsoft.com/office/drawing/2014/main" xmlns="" id="{BD60FA13-9D45-4FC8-A990-5BE94B18FCDC}"/>
                </a:ext>
              </a:extLst>
            </p:cNvPr>
            <p:cNvSpPr/>
            <p:nvPr/>
          </p:nvSpPr>
          <p:spPr>
            <a:xfrm>
              <a:off x="12300451" y="8958670"/>
              <a:ext cx="694132" cy="637746"/>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6" name="Shape 34208">
              <a:extLst>
                <a:ext uri="{FF2B5EF4-FFF2-40B4-BE49-F238E27FC236}">
                  <a16:creationId xmlns:a16="http://schemas.microsoft.com/office/drawing/2014/main" xmlns="" id="{15C9B5C4-35A4-4DBC-BD61-09498275ABA1}"/>
                </a:ext>
              </a:extLst>
            </p:cNvPr>
            <p:cNvSpPr/>
            <p:nvPr/>
          </p:nvSpPr>
          <p:spPr>
            <a:xfrm>
              <a:off x="11569660" y="9038623"/>
              <a:ext cx="297614" cy="3294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7" name="Shape 34209">
              <a:extLst>
                <a:ext uri="{FF2B5EF4-FFF2-40B4-BE49-F238E27FC236}">
                  <a16:creationId xmlns:a16="http://schemas.microsoft.com/office/drawing/2014/main" xmlns="" id="{A680788E-ED47-4FBB-8F44-DEFDEFF39679}"/>
                </a:ext>
              </a:extLst>
            </p:cNvPr>
            <p:cNvSpPr/>
            <p:nvPr/>
          </p:nvSpPr>
          <p:spPr>
            <a:xfrm>
              <a:off x="13028438" y="8411802"/>
              <a:ext cx="415194" cy="4797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8" name="Shape 34210">
              <a:extLst>
                <a:ext uri="{FF2B5EF4-FFF2-40B4-BE49-F238E27FC236}">
                  <a16:creationId xmlns:a16="http://schemas.microsoft.com/office/drawing/2014/main" xmlns="" id="{C902731C-18D4-4FE0-8091-61720FD418F9}"/>
                </a:ext>
              </a:extLst>
            </p:cNvPr>
            <p:cNvSpPr/>
            <p:nvPr/>
          </p:nvSpPr>
          <p:spPr>
            <a:xfrm>
              <a:off x="9694005" y="5957329"/>
              <a:ext cx="377264" cy="35117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79" name="Shape 34211">
              <a:extLst>
                <a:ext uri="{FF2B5EF4-FFF2-40B4-BE49-F238E27FC236}">
                  <a16:creationId xmlns:a16="http://schemas.microsoft.com/office/drawing/2014/main" xmlns="" id="{51970722-AADC-4E30-BC53-FE7856D06466}"/>
                </a:ext>
              </a:extLst>
            </p:cNvPr>
            <p:cNvSpPr/>
            <p:nvPr/>
          </p:nvSpPr>
          <p:spPr>
            <a:xfrm>
              <a:off x="10312910" y="3971892"/>
              <a:ext cx="478390" cy="6840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0" name="Shape 34212">
              <a:extLst>
                <a:ext uri="{FF2B5EF4-FFF2-40B4-BE49-F238E27FC236}">
                  <a16:creationId xmlns:a16="http://schemas.microsoft.com/office/drawing/2014/main" xmlns="" id="{A488FCFE-59AA-4725-97C6-8B40F667A65B}"/>
                </a:ext>
              </a:extLst>
            </p:cNvPr>
            <p:cNvSpPr/>
            <p:nvPr/>
          </p:nvSpPr>
          <p:spPr>
            <a:xfrm>
              <a:off x="9175496" y="3615262"/>
              <a:ext cx="674788" cy="4783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1" name="Shape 34213">
              <a:extLst>
                <a:ext uri="{FF2B5EF4-FFF2-40B4-BE49-F238E27FC236}">
                  <a16:creationId xmlns:a16="http://schemas.microsoft.com/office/drawing/2014/main" xmlns="" id="{E8A0B292-AAA5-42D5-8CD9-F4EA653B4C56}"/>
                </a:ext>
              </a:extLst>
            </p:cNvPr>
            <p:cNvSpPr/>
            <p:nvPr/>
          </p:nvSpPr>
          <p:spPr>
            <a:xfrm>
              <a:off x="14822081" y="4439957"/>
              <a:ext cx="756136" cy="659706"/>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2" name="Shape 34214">
              <a:extLst>
                <a:ext uri="{FF2B5EF4-FFF2-40B4-BE49-F238E27FC236}">
                  <a16:creationId xmlns:a16="http://schemas.microsoft.com/office/drawing/2014/main" xmlns="" id="{4A4372C6-C4FE-4AFA-B3D1-32564B0FD1A6}"/>
                </a:ext>
              </a:extLst>
            </p:cNvPr>
            <p:cNvSpPr/>
            <p:nvPr/>
          </p:nvSpPr>
          <p:spPr>
            <a:xfrm>
              <a:off x="12406836" y="10620127"/>
              <a:ext cx="516758" cy="57204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83" name="Shape 34215">
              <a:extLst>
                <a:ext uri="{FF2B5EF4-FFF2-40B4-BE49-F238E27FC236}">
                  <a16:creationId xmlns:a16="http://schemas.microsoft.com/office/drawing/2014/main" xmlns="" id="{DAE39B9D-2F7C-47E9-9F8B-5362E469F2AE}"/>
                </a:ext>
              </a:extLst>
            </p:cNvPr>
            <p:cNvSpPr/>
            <p:nvPr/>
          </p:nvSpPr>
          <p:spPr>
            <a:xfrm>
              <a:off x="15192453" y="5780593"/>
              <a:ext cx="475406" cy="47540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84" name="Shape 34216">
              <a:extLst>
                <a:ext uri="{FF2B5EF4-FFF2-40B4-BE49-F238E27FC236}">
                  <a16:creationId xmlns:a16="http://schemas.microsoft.com/office/drawing/2014/main" xmlns="" id="{66C8D13A-91C6-4EFC-96C9-3DE28873AA92}"/>
                </a:ext>
              </a:extLst>
            </p:cNvPr>
            <p:cNvSpPr/>
            <p:nvPr/>
          </p:nvSpPr>
          <p:spPr>
            <a:xfrm>
              <a:off x="11916931" y="8191128"/>
              <a:ext cx="792292" cy="54470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85" name="Shape 34217">
              <a:extLst>
                <a:ext uri="{FF2B5EF4-FFF2-40B4-BE49-F238E27FC236}">
                  <a16:creationId xmlns:a16="http://schemas.microsoft.com/office/drawing/2014/main" xmlns="" id="{99095A6D-AEAF-425A-8A09-FF5027B399A8}"/>
                </a:ext>
              </a:extLst>
            </p:cNvPr>
            <p:cNvSpPr/>
            <p:nvPr/>
          </p:nvSpPr>
          <p:spPr>
            <a:xfrm>
              <a:off x="12395335" y="3740451"/>
              <a:ext cx="693544" cy="915782"/>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86" name="Shape 34218">
              <a:extLst>
                <a:ext uri="{FF2B5EF4-FFF2-40B4-BE49-F238E27FC236}">
                  <a16:creationId xmlns:a16="http://schemas.microsoft.com/office/drawing/2014/main" xmlns="" id="{63CF0543-3E08-41A7-9429-53A4FF9F7128}"/>
                </a:ext>
              </a:extLst>
            </p:cNvPr>
            <p:cNvSpPr/>
            <p:nvPr/>
          </p:nvSpPr>
          <p:spPr>
            <a:xfrm>
              <a:off x="11932702" y="12638103"/>
              <a:ext cx="408708" cy="30343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87" name="Shape 34219">
              <a:extLst>
                <a:ext uri="{FF2B5EF4-FFF2-40B4-BE49-F238E27FC236}">
                  <a16:creationId xmlns:a16="http://schemas.microsoft.com/office/drawing/2014/main" xmlns="" id="{D52BC69C-389B-4A25-B845-F8BD218CF337}"/>
                </a:ext>
              </a:extLst>
            </p:cNvPr>
            <p:cNvSpPr/>
            <p:nvPr/>
          </p:nvSpPr>
          <p:spPr>
            <a:xfrm>
              <a:off x="11196245" y="10659511"/>
              <a:ext cx="389798" cy="479750"/>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88" name="Shape 34220">
              <a:extLst>
                <a:ext uri="{FF2B5EF4-FFF2-40B4-BE49-F238E27FC236}">
                  <a16:creationId xmlns:a16="http://schemas.microsoft.com/office/drawing/2014/main" xmlns="" id="{B6A616F0-7ED6-4CAE-B0CC-DB76B0AE752E}"/>
                </a:ext>
              </a:extLst>
            </p:cNvPr>
            <p:cNvSpPr/>
            <p:nvPr/>
          </p:nvSpPr>
          <p:spPr>
            <a:xfrm>
              <a:off x="12966575" y="6806559"/>
              <a:ext cx="589416" cy="77829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89" name="Shape 34221">
              <a:extLst>
                <a:ext uri="{FF2B5EF4-FFF2-40B4-BE49-F238E27FC236}">
                  <a16:creationId xmlns:a16="http://schemas.microsoft.com/office/drawing/2014/main" xmlns="" id="{7F6E6537-1439-4DE7-84A4-A510B3D25C05}"/>
                </a:ext>
              </a:extLst>
            </p:cNvPr>
            <p:cNvSpPr/>
            <p:nvPr/>
          </p:nvSpPr>
          <p:spPr>
            <a:xfrm>
              <a:off x="11922329" y="9268053"/>
              <a:ext cx="476450" cy="62912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0" name="Shape 34222">
              <a:extLst>
                <a:ext uri="{FF2B5EF4-FFF2-40B4-BE49-F238E27FC236}">
                  <a16:creationId xmlns:a16="http://schemas.microsoft.com/office/drawing/2014/main" xmlns="" id="{D4702A2E-C435-4D5F-AFD5-3E57FA03685C}"/>
                </a:ext>
              </a:extLst>
            </p:cNvPr>
            <p:cNvSpPr/>
            <p:nvPr/>
          </p:nvSpPr>
          <p:spPr>
            <a:xfrm>
              <a:off x="11993787" y="10946019"/>
              <a:ext cx="447534" cy="447468"/>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bg1">
                <a:lumMod val="85000"/>
              </a:schemeClr>
            </a:solidFill>
            <a:ln w="12700" cap="flat">
              <a:noFill/>
              <a:miter lim="400000"/>
            </a:ln>
            <a:effectLst/>
          </p:spPr>
          <p:txBody>
            <a:bodyPr wrap="square" lIns="0" tIns="0" rIns="0" bIns="0" numCol="1" anchor="b">
              <a:noAutofit/>
            </a:bodyPr>
            <a:lstStyle/>
            <a:p>
              <a:endParaRPr lang="en-GB" sz="1899" dirty="0">
                <a:latin typeface="Lato Light" panose="020F0502020204030203" pitchFamily="34" charset="0"/>
              </a:endParaRPr>
            </a:p>
          </p:txBody>
        </p:sp>
        <p:sp>
          <p:nvSpPr>
            <p:cNvPr id="91" name="Shape 34223">
              <a:extLst>
                <a:ext uri="{FF2B5EF4-FFF2-40B4-BE49-F238E27FC236}">
                  <a16:creationId xmlns:a16="http://schemas.microsoft.com/office/drawing/2014/main" xmlns="" id="{05C1EE90-099E-48F3-9D7B-D59AA2DC68A8}"/>
                </a:ext>
              </a:extLst>
            </p:cNvPr>
            <p:cNvSpPr/>
            <p:nvPr/>
          </p:nvSpPr>
          <p:spPr>
            <a:xfrm>
              <a:off x="11828592" y="12064076"/>
              <a:ext cx="446404" cy="410140"/>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2" name="Shape 34224">
              <a:extLst>
                <a:ext uri="{FF2B5EF4-FFF2-40B4-BE49-F238E27FC236}">
                  <a16:creationId xmlns:a16="http://schemas.microsoft.com/office/drawing/2014/main" xmlns="" id="{80824D45-F5E3-4AA2-873C-C6C76BB4ABCB}"/>
                </a:ext>
              </a:extLst>
            </p:cNvPr>
            <p:cNvSpPr/>
            <p:nvPr/>
          </p:nvSpPr>
          <p:spPr>
            <a:xfrm>
              <a:off x="11467012" y="10972393"/>
              <a:ext cx="358632" cy="692850"/>
            </a:xfrm>
            <a:custGeom>
              <a:avLst/>
              <a:gdLst/>
              <a:ahLst/>
              <a:cxnLst>
                <a:cxn ang="0">
                  <a:pos x="wd2" y="hd2"/>
                </a:cxn>
                <a:cxn ang="5400000">
                  <a:pos x="wd2" y="hd2"/>
                </a:cxn>
                <a:cxn ang="10800000">
                  <a:pos x="wd2" y="hd2"/>
                </a:cxn>
                <a:cxn ang="16200000">
                  <a:pos x="wd2" y="hd2"/>
                </a:cxn>
              </a:cxnLst>
              <a:rect l="0" t="0"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3" name="Shape 34225">
              <a:extLst>
                <a:ext uri="{FF2B5EF4-FFF2-40B4-BE49-F238E27FC236}">
                  <a16:creationId xmlns:a16="http://schemas.microsoft.com/office/drawing/2014/main" xmlns="" id="{16E9D6A9-FD79-4C70-98A0-2CB956F57F7C}"/>
                </a:ext>
              </a:extLst>
            </p:cNvPr>
            <p:cNvSpPr/>
            <p:nvPr/>
          </p:nvSpPr>
          <p:spPr>
            <a:xfrm>
              <a:off x="12788908" y="11202698"/>
              <a:ext cx="425116" cy="118066"/>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4" name="Shape 34226">
              <a:extLst>
                <a:ext uri="{FF2B5EF4-FFF2-40B4-BE49-F238E27FC236}">
                  <a16:creationId xmlns:a16="http://schemas.microsoft.com/office/drawing/2014/main" xmlns="" id="{BF9AED5D-3601-49F7-8661-5516D5BBCD89}"/>
                </a:ext>
              </a:extLst>
            </p:cNvPr>
            <p:cNvSpPr/>
            <p:nvPr/>
          </p:nvSpPr>
          <p:spPr>
            <a:xfrm>
              <a:off x="12691600" y="7661988"/>
              <a:ext cx="463732" cy="54558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5" name="Shape 34227">
              <a:extLst>
                <a:ext uri="{FF2B5EF4-FFF2-40B4-BE49-F238E27FC236}">
                  <a16:creationId xmlns:a16="http://schemas.microsoft.com/office/drawing/2014/main" xmlns="" id="{C6930646-8242-43F7-A537-77918C6403F0}"/>
                </a:ext>
              </a:extLst>
            </p:cNvPr>
            <p:cNvSpPr/>
            <p:nvPr/>
          </p:nvSpPr>
          <p:spPr>
            <a:xfrm>
              <a:off x="11861838" y="8796062"/>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96" name="Shape 34228">
              <a:extLst>
                <a:ext uri="{FF2B5EF4-FFF2-40B4-BE49-F238E27FC236}">
                  <a16:creationId xmlns:a16="http://schemas.microsoft.com/office/drawing/2014/main" xmlns="" id="{3CB42F61-FE44-4649-B229-EAD113DDD2C9}"/>
                </a:ext>
              </a:extLst>
            </p:cNvPr>
            <p:cNvSpPr/>
            <p:nvPr/>
          </p:nvSpPr>
          <p:spPr>
            <a:xfrm>
              <a:off x="9057539" y="5652197"/>
              <a:ext cx="565072" cy="648758"/>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7" name="Shape 34229">
              <a:extLst>
                <a:ext uri="{FF2B5EF4-FFF2-40B4-BE49-F238E27FC236}">
                  <a16:creationId xmlns:a16="http://schemas.microsoft.com/office/drawing/2014/main" xmlns="" id="{60783461-2425-4C12-A2B6-68B922BFA150}"/>
                </a:ext>
              </a:extLst>
            </p:cNvPr>
            <p:cNvSpPr/>
            <p:nvPr/>
          </p:nvSpPr>
          <p:spPr>
            <a:xfrm>
              <a:off x="14430703" y="5653180"/>
              <a:ext cx="678286" cy="60967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8" name="Shape 34230">
              <a:extLst>
                <a:ext uri="{FF2B5EF4-FFF2-40B4-BE49-F238E27FC236}">
                  <a16:creationId xmlns:a16="http://schemas.microsoft.com/office/drawing/2014/main" xmlns="" id="{24D2666A-F71A-44D5-A943-2A55585FD999}"/>
                </a:ext>
              </a:extLst>
            </p:cNvPr>
            <p:cNvSpPr/>
            <p:nvPr/>
          </p:nvSpPr>
          <p:spPr>
            <a:xfrm>
              <a:off x="14217720" y="6775957"/>
              <a:ext cx="333440" cy="66687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99" name="Shape 34231">
              <a:extLst>
                <a:ext uri="{FF2B5EF4-FFF2-40B4-BE49-F238E27FC236}">
                  <a16:creationId xmlns:a16="http://schemas.microsoft.com/office/drawing/2014/main" xmlns="" id="{F82D15F7-4A4A-4224-8CBB-2C6AF1BF84D1}"/>
                </a:ext>
              </a:extLst>
            </p:cNvPr>
            <p:cNvSpPr/>
            <p:nvPr/>
          </p:nvSpPr>
          <p:spPr>
            <a:xfrm>
              <a:off x="12484545" y="3228311"/>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0" name="Shape 34232">
              <a:extLst>
                <a:ext uri="{FF2B5EF4-FFF2-40B4-BE49-F238E27FC236}">
                  <a16:creationId xmlns:a16="http://schemas.microsoft.com/office/drawing/2014/main" xmlns="" id="{1ED57B4F-28EA-456D-A727-15AACC92787D}"/>
                </a:ext>
              </a:extLst>
            </p:cNvPr>
            <p:cNvSpPr/>
            <p:nvPr/>
          </p:nvSpPr>
          <p:spPr>
            <a:xfrm>
              <a:off x="11791096" y="11232556"/>
              <a:ext cx="130464" cy="27962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1" name="Shape 34233">
              <a:extLst>
                <a:ext uri="{FF2B5EF4-FFF2-40B4-BE49-F238E27FC236}">
                  <a16:creationId xmlns:a16="http://schemas.microsoft.com/office/drawing/2014/main" xmlns="" id="{2826325E-80D8-4B8A-A295-76BB5B3B20CC}"/>
                </a:ext>
              </a:extLst>
            </p:cNvPr>
            <p:cNvSpPr/>
            <p:nvPr/>
          </p:nvSpPr>
          <p:spPr>
            <a:xfrm>
              <a:off x="11084739" y="4570184"/>
              <a:ext cx="304442" cy="39283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2" name="Shape 34234">
              <a:extLst>
                <a:ext uri="{FF2B5EF4-FFF2-40B4-BE49-F238E27FC236}">
                  <a16:creationId xmlns:a16="http://schemas.microsoft.com/office/drawing/2014/main" xmlns="" id="{0AE148E0-DA9A-4170-9C75-BDE3BA628C03}"/>
                </a:ext>
              </a:extLst>
            </p:cNvPr>
            <p:cNvSpPr/>
            <p:nvPr/>
          </p:nvSpPr>
          <p:spPr>
            <a:xfrm>
              <a:off x="10710090" y="4258444"/>
              <a:ext cx="419088" cy="39283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3" name="Shape 34235">
              <a:extLst>
                <a:ext uri="{FF2B5EF4-FFF2-40B4-BE49-F238E27FC236}">
                  <a16:creationId xmlns:a16="http://schemas.microsoft.com/office/drawing/2014/main" xmlns="" id="{9A473A85-557F-4C27-88D9-471CC6B00126}"/>
                </a:ext>
              </a:extLst>
            </p:cNvPr>
            <p:cNvSpPr/>
            <p:nvPr/>
          </p:nvSpPr>
          <p:spPr>
            <a:xfrm>
              <a:off x="9790862" y="4363012"/>
              <a:ext cx="428100" cy="34786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4" name="Shape 34236">
              <a:extLst>
                <a:ext uri="{FF2B5EF4-FFF2-40B4-BE49-F238E27FC236}">
                  <a16:creationId xmlns:a16="http://schemas.microsoft.com/office/drawing/2014/main" xmlns="" id="{A585B3B7-C5A1-4D0A-8C52-C89594E17730}"/>
                </a:ext>
              </a:extLst>
            </p:cNvPr>
            <p:cNvSpPr/>
            <p:nvPr/>
          </p:nvSpPr>
          <p:spPr>
            <a:xfrm>
              <a:off x="12210021" y="7840631"/>
              <a:ext cx="346528" cy="281582"/>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5" name="Shape 34237">
              <a:extLst>
                <a:ext uri="{FF2B5EF4-FFF2-40B4-BE49-F238E27FC236}">
                  <a16:creationId xmlns:a16="http://schemas.microsoft.com/office/drawing/2014/main" xmlns="" id="{0C349EB0-1FF4-4F49-89A5-DBF7C68185EE}"/>
                </a:ext>
              </a:extLst>
            </p:cNvPr>
            <p:cNvSpPr/>
            <p:nvPr/>
          </p:nvSpPr>
          <p:spPr>
            <a:xfrm>
              <a:off x="11135547" y="921478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6" name="Shape 34238">
              <a:extLst>
                <a:ext uri="{FF2B5EF4-FFF2-40B4-BE49-F238E27FC236}">
                  <a16:creationId xmlns:a16="http://schemas.microsoft.com/office/drawing/2014/main" xmlns="" id="{FBC71BDC-50DE-464C-A4E8-850AD487FB85}"/>
                </a:ext>
              </a:extLst>
            </p:cNvPr>
            <p:cNvSpPr/>
            <p:nvPr/>
          </p:nvSpPr>
          <p:spPr>
            <a:xfrm>
              <a:off x="13971261" y="7721068"/>
              <a:ext cx="163854" cy="35117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7" name="Shape 34239">
              <a:extLst>
                <a:ext uri="{FF2B5EF4-FFF2-40B4-BE49-F238E27FC236}">
                  <a16:creationId xmlns:a16="http://schemas.microsoft.com/office/drawing/2014/main" xmlns="" id="{E1E40BA2-9013-4D0D-995F-15C9933CE939}"/>
                </a:ext>
              </a:extLst>
            </p:cNvPr>
            <p:cNvSpPr/>
            <p:nvPr/>
          </p:nvSpPr>
          <p:spPr>
            <a:xfrm>
              <a:off x="13086555" y="5888971"/>
              <a:ext cx="304442" cy="39284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8" name="Shape 34240">
              <a:extLst>
                <a:ext uri="{FF2B5EF4-FFF2-40B4-BE49-F238E27FC236}">
                  <a16:creationId xmlns:a16="http://schemas.microsoft.com/office/drawing/2014/main" xmlns="" id="{45252B25-880C-4CCC-86A3-568465E26EF1}"/>
                </a:ext>
              </a:extLst>
            </p:cNvPr>
            <p:cNvSpPr/>
            <p:nvPr/>
          </p:nvSpPr>
          <p:spPr>
            <a:xfrm>
              <a:off x="12718729" y="8725244"/>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09" name="Shape 34241">
              <a:extLst>
                <a:ext uri="{FF2B5EF4-FFF2-40B4-BE49-F238E27FC236}">
                  <a16:creationId xmlns:a16="http://schemas.microsoft.com/office/drawing/2014/main" xmlns="" id="{B7584F24-8FCA-461E-8496-93D9140F816E}"/>
                </a:ext>
              </a:extLst>
            </p:cNvPr>
            <p:cNvSpPr/>
            <p:nvPr/>
          </p:nvSpPr>
          <p:spPr>
            <a:xfrm>
              <a:off x="11342014" y="7513407"/>
              <a:ext cx="272208" cy="366146"/>
            </a:xfrm>
            <a:custGeom>
              <a:avLst/>
              <a:gdLst/>
              <a:ahLst/>
              <a:cxnLst>
                <a:cxn ang="0">
                  <a:pos x="wd2" y="hd2"/>
                </a:cxn>
                <a:cxn ang="5400000">
                  <a:pos x="wd2" y="hd2"/>
                </a:cxn>
                <a:cxn ang="10800000">
                  <a:pos x="wd2" y="hd2"/>
                </a:cxn>
                <a:cxn ang="16200000">
                  <a:pos x="wd2" y="hd2"/>
                </a:cxn>
              </a:cxnLst>
              <a:rect l="0" t="0"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0" name="Shape 34242">
              <a:extLst>
                <a:ext uri="{FF2B5EF4-FFF2-40B4-BE49-F238E27FC236}">
                  <a16:creationId xmlns:a16="http://schemas.microsoft.com/office/drawing/2014/main" xmlns="" id="{AB46110A-F309-4A54-BE96-A0FA74527717}"/>
                </a:ext>
              </a:extLst>
            </p:cNvPr>
            <p:cNvSpPr/>
            <p:nvPr/>
          </p:nvSpPr>
          <p:spPr>
            <a:xfrm>
              <a:off x="14349166" y="3565132"/>
              <a:ext cx="272152" cy="35117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1" name="Shape 34243">
              <a:extLst>
                <a:ext uri="{FF2B5EF4-FFF2-40B4-BE49-F238E27FC236}">
                  <a16:creationId xmlns:a16="http://schemas.microsoft.com/office/drawing/2014/main" xmlns="" id="{C13101F9-5099-46CF-89AA-81FE56734B3B}"/>
                </a:ext>
              </a:extLst>
            </p:cNvPr>
            <p:cNvSpPr/>
            <p:nvPr/>
          </p:nvSpPr>
          <p:spPr>
            <a:xfrm>
              <a:off x="10163109" y="5879849"/>
              <a:ext cx="373972" cy="35054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2" name="Shape 34244">
              <a:extLst>
                <a:ext uri="{FF2B5EF4-FFF2-40B4-BE49-F238E27FC236}">
                  <a16:creationId xmlns:a16="http://schemas.microsoft.com/office/drawing/2014/main" xmlns="" id="{4FDBA82D-7C67-4A80-8231-0CA63DEAA955}"/>
                </a:ext>
              </a:extLst>
            </p:cNvPr>
            <p:cNvSpPr/>
            <p:nvPr/>
          </p:nvSpPr>
          <p:spPr>
            <a:xfrm>
              <a:off x="14467934" y="6264695"/>
              <a:ext cx="347528" cy="3257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3" name="Shape 34245">
              <a:extLst>
                <a:ext uri="{FF2B5EF4-FFF2-40B4-BE49-F238E27FC236}">
                  <a16:creationId xmlns:a16="http://schemas.microsoft.com/office/drawing/2014/main" xmlns="" id="{34696B36-D3C0-4E87-8A15-0C8F0927FD40}"/>
                </a:ext>
              </a:extLst>
            </p:cNvPr>
            <p:cNvSpPr/>
            <p:nvPr/>
          </p:nvSpPr>
          <p:spPr>
            <a:xfrm>
              <a:off x="12353445" y="9604415"/>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4" name="Shape 34246">
              <a:extLst>
                <a:ext uri="{FF2B5EF4-FFF2-40B4-BE49-F238E27FC236}">
                  <a16:creationId xmlns:a16="http://schemas.microsoft.com/office/drawing/2014/main" xmlns="" id="{86770F7E-A0E9-45CB-A525-5CCB12C09FC7}"/>
                </a:ext>
              </a:extLst>
            </p:cNvPr>
            <p:cNvSpPr/>
            <p:nvPr/>
          </p:nvSpPr>
          <p:spPr>
            <a:xfrm>
              <a:off x="11817349" y="7826120"/>
              <a:ext cx="266022"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5" name="Shape 34247">
              <a:extLst>
                <a:ext uri="{FF2B5EF4-FFF2-40B4-BE49-F238E27FC236}">
                  <a16:creationId xmlns:a16="http://schemas.microsoft.com/office/drawing/2014/main" xmlns="" id="{5BB2665F-3288-4F6B-9B1E-0721F7D4A4AD}"/>
                </a:ext>
              </a:extLst>
            </p:cNvPr>
            <p:cNvSpPr/>
            <p:nvPr/>
          </p:nvSpPr>
          <p:spPr>
            <a:xfrm>
              <a:off x="10728159" y="11858687"/>
              <a:ext cx="359648" cy="35964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lang="en-GB" sz="1899" dirty="0">
                <a:latin typeface="Lato Light" panose="020F0502020204030203" pitchFamily="34" charset="0"/>
              </a:endParaRPr>
            </a:p>
          </p:txBody>
        </p:sp>
        <p:sp>
          <p:nvSpPr>
            <p:cNvPr id="116" name="Shape 34248">
              <a:extLst>
                <a:ext uri="{FF2B5EF4-FFF2-40B4-BE49-F238E27FC236}">
                  <a16:creationId xmlns:a16="http://schemas.microsoft.com/office/drawing/2014/main" xmlns="" id="{85F0FCB1-26A5-4770-B588-AF7086E99260}"/>
                </a:ext>
              </a:extLst>
            </p:cNvPr>
            <p:cNvSpPr/>
            <p:nvPr/>
          </p:nvSpPr>
          <p:spPr>
            <a:xfrm>
              <a:off x="11187068" y="11262359"/>
              <a:ext cx="266020" cy="24936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7" name="Shape 34249">
              <a:extLst>
                <a:ext uri="{FF2B5EF4-FFF2-40B4-BE49-F238E27FC236}">
                  <a16:creationId xmlns:a16="http://schemas.microsoft.com/office/drawing/2014/main" xmlns="" id="{C75CF448-37E6-4FB6-BB6E-8A0568BC8525}"/>
                </a:ext>
              </a:extLst>
            </p:cNvPr>
            <p:cNvSpPr/>
            <p:nvPr/>
          </p:nvSpPr>
          <p:spPr>
            <a:xfrm>
              <a:off x="11097651" y="11556529"/>
              <a:ext cx="363722" cy="489364"/>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8" name="Shape 34250">
              <a:extLst>
                <a:ext uri="{FF2B5EF4-FFF2-40B4-BE49-F238E27FC236}">
                  <a16:creationId xmlns:a16="http://schemas.microsoft.com/office/drawing/2014/main" xmlns="" id="{D6CE9A52-DDED-4C98-A677-69B508815F2A}"/>
                </a:ext>
              </a:extLst>
            </p:cNvPr>
            <p:cNvSpPr/>
            <p:nvPr/>
          </p:nvSpPr>
          <p:spPr>
            <a:xfrm>
              <a:off x="11475026" y="12061751"/>
              <a:ext cx="218222" cy="281582"/>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19" name="Shape 34251">
              <a:extLst>
                <a:ext uri="{FF2B5EF4-FFF2-40B4-BE49-F238E27FC236}">
                  <a16:creationId xmlns:a16="http://schemas.microsoft.com/office/drawing/2014/main" xmlns="" id="{508F2DAA-346B-46A7-957D-1AFE0B5BBA01}"/>
                </a:ext>
              </a:extLst>
            </p:cNvPr>
            <p:cNvSpPr/>
            <p:nvPr/>
          </p:nvSpPr>
          <p:spPr>
            <a:xfrm>
              <a:off x="11001064" y="12147982"/>
              <a:ext cx="241994" cy="2796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0" name="Shape 34252">
              <a:extLst>
                <a:ext uri="{FF2B5EF4-FFF2-40B4-BE49-F238E27FC236}">
                  <a16:creationId xmlns:a16="http://schemas.microsoft.com/office/drawing/2014/main" xmlns="" id="{465C0012-581E-4A91-8A51-1BBCA9DFEE14}"/>
                </a:ext>
              </a:extLst>
            </p:cNvPr>
            <p:cNvSpPr/>
            <p:nvPr/>
          </p:nvSpPr>
          <p:spPr>
            <a:xfrm>
              <a:off x="11499317" y="12714275"/>
              <a:ext cx="353634" cy="243124"/>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bg1">
                <a:lumMod val="85000"/>
              </a:schemeClr>
            </a:solidFill>
            <a:ln w="12700" cap="flat">
              <a:noFill/>
              <a:miter lim="400000"/>
            </a:ln>
            <a:effectLst/>
          </p:spPr>
          <p:txBody>
            <a:bodyPr wrap="square" lIns="20097" tIns="20097" rIns="20097" bIns="20097" numCol="1" anchor="b">
              <a:noAutofit/>
            </a:bodyPr>
            <a:lstStyle/>
            <a:p>
              <a:endParaRPr lang="en-GB" sz="1899" dirty="0">
                <a:latin typeface="Lato Light" panose="020F0502020204030203" pitchFamily="34" charset="0"/>
              </a:endParaRPr>
            </a:p>
          </p:txBody>
        </p:sp>
        <p:sp>
          <p:nvSpPr>
            <p:cNvPr id="121" name="Shape 34253">
              <a:extLst>
                <a:ext uri="{FF2B5EF4-FFF2-40B4-BE49-F238E27FC236}">
                  <a16:creationId xmlns:a16="http://schemas.microsoft.com/office/drawing/2014/main" xmlns="" id="{E13F3E2A-285C-456E-B267-1207DF8B077A}"/>
                </a:ext>
              </a:extLst>
            </p:cNvPr>
            <p:cNvSpPr/>
            <p:nvPr/>
          </p:nvSpPr>
          <p:spPr>
            <a:xfrm rot="1920000">
              <a:off x="12259440" y="12552699"/>
              <a:ext cx="459460" cy="12760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2" name="Shape 34254">
              <a:extLst>
                <a:ext uri="{FF2B5EF4-FFF2-40B4-BE49-F238E27FC236}">
                  <a16:creationId xmlns:a16="http://schemas.microsoft.com/office/drawing/2014/main" xmlns="" id="{107C7B91-4ED0-4865-A024-75B38CF152C8}"/>
                </a:ext>
              </a:extLst>
            </p:cNvPr>
            <p:cNvSpPr/>
            <p:nvPr/>
          </p:nvSpPr>
          <p:spPr>
            <a:xfrm>
              <a:off x="10340903" y="5125500"/>
              <a:ext cx="609452" cy="54470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3" name="Shape 34255">
              <a:extLst>
                <a:ext uri="{FF2B5EF4-FFF2-40B4-BE49-F238E27FC236}">
                  <a16:creationId xmlns:a16="http://schemas.microsoft.com/office/drawing/2014/main" xmlns="" id="{A0C4226B-37E6-44A8-BB54-802BDA5D31F9}"/>
                </a:ext>
              </a:extLst>
            </p:cNvPr>
            <p:cNvSpPr/>
            <p:nvPr/>
          </p:nvSpPr>
          <p:spPr>
            <a:xfrm>
              <a:off x="9854702" y="4803941"/>
              <a:ext cx="502982" cy="459644"/>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4" name="Shape 34256">
              <a:extLst>
                <a:ext uri="{FF2B5EF4-FFF2-40B4-BE49-F238E27FC236}">
                  <a16:creationId xmlns:a16="http://schemas.microsoft.com/office/drawing/2014/main" xmlns="" id="{255D6C91-9BB3-4284-83CD-A84D1885D848}"/>
                </a:ext>
              </a:extLst>
            </p:cNvPr>
            <p:cNvSpPr/>
            <p:nvPr/>
          </p:nvSpPr>
          <p:spPr>
            <a:xfrm>
              <a:off x="10882778" y="5040627"/>
              <a:ext cx="347554" cy="302336"/>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5" name="Shape 34257">
              <a:extLst>
                <a:ext uri="{FF2B5EF4-FFF2-40B4-BE49-F238E27FC236}">
                  <a16:creationId xmlns:a16="http://schemas.microsoft.com/office/drawing/2014/main" xmlns="" id="{7F08F423-A74A-433A-998B-247831BF5334}"/>
                </a:ext>
              </a:extLst>
            </p:cNvPr>
            <p:cNvSpPr/>
            <p:nvPr/>
          </p:nvSpPr>
          <p:spPr>
            <a:xfrm>
              <a:off x="10466323" y="4715507"/>
              <a:ext cx="342888" cy="302336"/>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6" name="Shape 34258">
              <a:extLst>
                <a:ext uri="{FF2B5EF4-FFF2-40B4-BE49-F238E27FC236}">
                  <a16:creationId xmlns:a16="http://schemas.microsoft.com/office/drawing/2014/main" xmlns="" id="{E70A0F26-AE14-4B0D-8D91-5050F94AF079}"/>
                </a:ext>
              </a:extLst>
            </p:cNvPr>
            <p:cNvSpPr/>
            <p:nvPr/>
          </p:nvSpPr>
          <p:spPr>
            <a:xfrm>
              <a:off x="13456598" y="7929263"/>
              <a:ext cx="368866" cy="3296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7" name="Shape 34259">
              <a:extLst>
                <a:ext uri="{FF2B5EF4-FFF2-40B4-BE49-F238E27FC236}">
                  <a16:creationId xmlns:a16="http://schemas.microsoft.com/office/drawing/2014/main" xmlns="" id="{C55DB15E-7528-422F-8BB5-278F74FB0572}"/>
                </a:ext>
              </a:extLst>
            </p:cNvPr>
            <p:cNvSpPr/>
            <p:nvPr/>
          </p:nvSpPr>
          <p:spPr>
            <a:xfrm>
              <a:off x="12160172" y="6699066"/>
              <a:ext cx="392924" cy="35117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8" name="Shape 34260">
              <a:extLst>
                <a:ext uri="{FF2B5EF4-FFF2-40B4-BE49-F238E27FC236}">
                  <a16:creationId xmlns:a16="http://schemas.microsoft.com/office/drawing/2014/main" xmlns="" id="{9026BD05-B437-456A-9E3B-E2C2CB719337}"/>
                </a:ext>
              </a:extLst>
            </p:cNvPr>
            <p:cNvSpPr/>
            <p:nvPr/>
          </p:nvSpPr>
          <p:spPr>
            <a:xfrm>
              <a:off x="10867845" y="10886425"/>
              <a:ext cx="279004" cy="24936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29" name="Shape 34261">
              <a:extLst>
                <a:ext uri="{FF2B5EF4-FFF2-40B4-BE49-F238E27FC236}">
                  <a16:creationId xmlns:a16="http://schemas.microsoft.com/office/drawing/2014/main" xmlns="" id="{CC9F799A-5D0C-49D1-AE27-EC35EFBBEF55}"/>
                </a:ext>
              </a:extLst>
            </p:cNvPr>
            <p:cNvSpPr/>
            <p:nvPr/>
          </p:nvSpPr>
          <p:spPr>
            <a:xfrm>
              <a:off x="12725585" y="12289966"/>
              <a:ext cx="373054" cy="30314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0" name="Shape 34262">
              <a:extLst>
                <a:ext uri="{FF2B5EF4-FFF2-40B4-BE49-F238E27FC236}">
                  <a16:creationId xmlns:a16="http://schemas.microsoft.com/office/drawing/2014/main" xmlns="" id="{1DD46E9E-D1CB-43D9-9258-9F163768733B}"/>
                </a:ext>
              </a:extLst>
            </p:cNvPr>
            <p:cNvSpPr/>
            <p:nvPr/>
          </p:nvSpPr>
          <p:spPr>
            <a:xfrm>
              <a:off x="13639147" y="5652275"/>
              <a:ext cx="728794" cy="54107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1" name="Shape 34263">
              <a:extLst>
                <a:ext uri="{FF2B5EF4-FFF2-40B4-BE49-F238E27FC236}">
                  <a16:creationId xmlns:a16="http://schemas.microsoft.com/office/drawing/2014/main" xmlns="" id="{1E611780-7CFA-4815-97C1-A676D3BD4A2D}"/>
                </a:ext>
              </a:extLst>
            </p:cNvPr>
            <p:cNvSpPr/>
            <p:nvPr/>
          </p:nvSpPr>
          <p:spPr>
            <a:xfrm>
              <a:off x="14075163" y="6302567"/>
              <a:ext cx="163854" cy="35117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2" name="Shape 34264">
              <a:extLst>
                <a:ext uri="{FF2B5EF4-FFF2-40B4-BE49-F238E27FC236}">
                  <a16:creationId xmlns:a16="http://schemas.microsoft.com/office/drawing/2014/main" xmlns="" id="{7C74A5FA-6028-46BB-A01E-3FC85A572E48}"/>
                </a:ext>
              </a:extLst>
            </p:cNvPr>
            <p:cNvSpPr/>
            <p:nvPr/>
          </p:nvSpPr>
          <p:spPr>
            <a:xfrm>
              <a:off x="11378351" y="9431234"/>
              <a:ext cx="527920" cy="39194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sp>
          <p:nvSpPr>
            <p:cNvPr id="133" name="Shape 34265">
              <a:extLst>
                <a:ext uri="{FF2B5EF4-FFF2-40B4-BE49-F238E27FC236}">
                  <a16:creationId xmlns:a16="http://schemas.microsoft.com/office/drawing/2014/main" xmlns="" id="{7C2539BC-796D-44A2-9368-C1E2CB1D4A3E}"/>
                </a:ext>
              </a:extLst>
            </p:cNvPr>
            <p:cNvSpPr/>
            <p:nvPr/>
          </p:nvSpPr>
          <p:spPr>
            <a:xfrm>
              <a:off x="13182794" y="4769147"/>
              <a:ext cx="316260" cy="23480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lang="en-GB" sz="1899" dirty="0">
                <a:latin typeface="Lato Light" panose="020F0502020204030203" pitchFamily="34" charset="0"/>
              </a:endParaRPr>
            </a:p>
          </p:txBody>
        </p:sp>
      </p:grpSp>
      <p:sp>
        <p:nvSpPr>
          <p:cNvPr id="134" name="TextBox 148">
            <a:extLst>
              <a:ext uri="{FF2B5EF4-FFF2-40B4-BE49-F238E27FC236}">
                <a16:creationId xmlns:a16="http://schemas.microsoft.com/office/drawing/2014/main" xmlns="" id="{F8914275-2684-487F-A7E8-F7988E8FC523}"/>
              </a:ext>
            </a:extLst>
          </p:cNvPr>
          <p:cNvSpPr txBox="1"/>
          <p:nvPr/>
        </p:nvSpPr>
        <p:spPr>
          <a:xfrm>
            <a:off x="6763405" y="2366910"/>
            <a:ext cx="5332936" cy="5539978"/>
          </a:xfrm>
          <a:prstGeom prst="rect">
            <a:avLst/>
          </a:prstGeom>
          <a:noFill/>
        </p:spPr>
        <p:txBody>
          <a:bodyPr wrap="square" rtlCol="0" anchor="ctr" anchorCtr="0">
            <a:spAutoFit/>
          </a:bodyPr>
          <a:lstStyle/>
          <a:p>
            <a:r>
              <a:rPr lang="en-GB" sz="2200" dirty="0">
                <a:solidFill>
                  <a:srgbClr val="F95C2C"/>
                </a:solidFill>
                <a:latin typeface="+mj-lt"/>
                <a:ea typeface="League Spartan" charset="0"/>
                <a:cs typeface="Poppins" pitchFamily="2" charset="77"/>
              </a:rPr>
              <a:t>¿Podríamos haber evitado la crisis? Si es así, ¿cómo?</a:t>
            </a:r>
          </a:p>
          <a:p>
            <a:r>
              <a:rPr lang="en-GB" sz="2200" dirty="0">
                <a:solidFill>
                  <a:srgbClr val="F95C2C"/>
                </a:solidFill>
                <a:latin typeface="+mj-lt"/>
                <a:ea typeface="League Spartan" charset="0"/>
                <a:cs typeface="Poppins" pitchFamily="2" charset="77"/>
              </a:rPr>
              <a:t>¿En qué momento nos dimos cuenta de que estábamos en crisis?</a:t>
            </a:r>
          </a:p>
          <a:p>
            <a:r>
              <a:rPr lang="en-GB" sz="2200" dirty="0">
                <a:solidFill>
                  <a:srgbClr val="F95C2C"/>
                </a:solidFill>
                <a:latin typeface="+mj-lt"/>
                <a:ea typeface="League Spartan" charset="0"/>
                <a:cs typeface="Poppins" pitchFamily="2" charset="77"/>
              </a:rPr>
              <a:t>¿Podríamos haber reconocido las señales antes?</a:t>
            </a:r>
          </a:p>
          <a:p>
            <a:r>
              <a:rPr lang="en-GB" sz="2200" dirty="0">
                <a:solidFill>
                  <a:srgbClr val="F95C2C"/>
                </a:solidFill>
                <a:latin typeface="+mj-lt"/>
                <a:ea typeface="League Spartan" charset="0"/>
                <a:cs typeface="Poppins" pitchFamily="2" charset="77"/>
              </a:rPr>
              <a:t>¿Qué señales de alarma se han disparado y hemos ignorado?</a:t>
            </a:r>
          </a:p>
          <a:p>
            <a:r>
              <a:rPr lang="en-GB" sz="2200" dirty="0">
                <a:solidFill>
                  <a:srgbClr val="F95C2C"/>
                </a:solidFill>
                <a:latin typeface="+mj-lt"/>
                <a:ea typeface="League Spartan" charset="0"/>
                <a:cs typeface="Poppins" pitchFamily="2" charset="77"/>
              </a:rPr>
              <a:t>¿A qué señales de alarma hemos prestado atención?</a:t>
            </a:r>
          </a:p>
          <a:p>
            <a:r>
              <a:rPr lang="en-GB" sz="2200" dirty="0">
                <a:solidFill>
                  <a:srgbClr val="F95C2C"/>
                </a:solidFill>
                <a:latin typeface="+mj-lt"/>
                <a:ea typeface="League Spartan" charset="0"/>
                <a:cs typeface="Poppins" pitchFamily="2" charset="77"/>
              </a:rPr>
              <a:t>¿Qué hemos hecho bien? </a:t>
            </a:r>
          </a:p>
          <a:p>
            <a:r>
              <a:rPr lang="en-GB" sz="2200" dirty="0">
                <a:solidFill>
                  <a:srgbClr val="F95C2C"/>
                </a:solidFill>
                <a:latin typeface="+mj-lt"/>
                <a:ea typeface="League Spartan" charset="0"/>
                <a:cs typeface="Poppins" pitchFamily="2" charset="77"/>
              </a:rPr>
              <a:t>¿Qué podríamos haber hecho mejor?</a:t>
            </a: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endParaRPr lang="en-GB" sz="1600" b="1" dirty="0">
              <a:solidFill>
                <a:schemeClr val="tx2"/>
              </a:solidFill>
              <a:latin typeface="Poppins" pitchFamily="2" charset="77"/>
              <a:ea typeface="League Spartan" charset="0"/>
              <a:cs typeface="Poppins" pitchFamily="2" charset="77"/>
            </a:endParaRPr>
          </a:p>
          <a:p>
            <a:r>
              <a:rPr lang="en-GB" sz="1600" b="1" dirty="0">
                <a:solidFill>
                  <a:schemeClr val="tx2"/>
                </a:solidFill>
                <a:latin typeface="Poppins" pitchFamily="2" charset="77"/>
                <a:ea typeface="League Spartan" charset="0"/>
                <a:cs typeface="Poppins" pitchFamily="2" charset="77"/>
              </a:rPr>
              <a:t> </a:t>
            </a:r>
          </a:p>
          <a:p>
            <a:endParaRPr lang="en-GB" sz="1600" b="1" dirty="0">
              <a:solidFill>
                <a:schemeClr val="tx2"/>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469792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80903" y="590076"/>
            <a:ext cx="8852375" cy="697353"/>
          </a:xfrm>
        </p:spPr>
        <p:txBody>
          <a:bodyPr>
            <a:normAutofit/>
          </a:bodyPr>
          <a:lstStyle/>
          <a:p>
            <a:r>
              <a:rPr lang="en-GB" dirty="0"/>
              <a:t>El miedo al fracaso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01180" y="1891023"/>
            <a:ext cx="2817341"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latin typeface="+mj-lt"/>
              </a:rPr>
              <a:t>La cuestión es que, por muy desmotivados que parezcan algunos, a todo el mundo le gusta parecer competente y capaz ante sus compañeros. Para mantener esta apariencia, la gente utiliza dos estrategias principales para evitar sentirse ridícula ante sus colegas.</a:t>
            </a:r>
            <a:endParaRPr lang="en-GB" altLang="de-DE" sz="2200" dirty="0">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t>
            </a:r>
            <a:r>
              <a:rPr lang="pt-BR" sz="1000" dirty="0">
                <a:latin typeface="+mj-lt"/>
                <a:ea typeface="League Spartan" charset="0"/>
                <a:cs typeface="Poppins" pitchFamily="2" charset="77"/>
              </a:rPr>
              <a:t>Adaptado de De Castella, Byrne y Covington. 2013</a:t>
            </a:r>
            <a:endParaRPr lang="en-GB" sz="1000" dirty="0">
              <a:latin typeface="+mj-lt"/>
              <a:ea typeface="League Spartan" charset="0"/>
              <a:cs typeface="Poppins" pitchFamily="2" charset="77"/>
            </a:endParaRPr>
          </a:p>
        </p:txBody>
      </p:sp>
      <p:sp>
        <p:nvSpPr>
          <p:cNvPr id="31" name="Rechteck 30">
            <a:extLst>
              <a:ext uri="{FF2B5EF4-FFF2-40B4-BE49-F238E27FC236}">
                <a16:creationId xmlns:a16="http://schemas.microsoft.com/office/drawing/2014/main" xmlns="" id="{0AB4F0F3-3097-41CE-B680-2565023184FB}"/>
              </a:ext>
            </a:extLst>
          </p:cNvPr>
          <p:cNvSpPr/>
          <p:nvPr/>
        </p:nvSpPr>
        <p:spPr>
          <a:xfrm>
            <a:off x="8825209" y="4155575"/>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31">
            <a:extLst>
              <a:ext uri="{FF2B5EF4-FFF2-40B4-BE49-F238E27FC236}">
                <a16:creationId xmlns:a16="http://schemas.microsoft.com/office/drawing/2014/main" xmlns="" id="{BFA2C403-02C1-4256-9269-A737F1467E47}"/>
              </a:ext>
            </a:extLst>
          </p:cNvPr>
          <p:cNvSpPr/>
          <p:nvPr/>
        </p:nvSpPr>
        <p:spPr>
          <a:xfrm>
            <a:off x="3788608" y="4161076"/>
            <a:ext cx="2979378" cy="1710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32">
            <a:extLst>
              <a:ext uri="{FF2B5EF4-FFF2-40B4-BE49-F238E27FC236}">
                <a16:creationId xmlns:a16="http://schemas.microsoft.com/office/drawing/2014/main" xmlns="" id="{07B5209B-347E-4595-B1A2-C91CDCFB5C1C}"/>
              </a:ext>
            </a:extLst>
          </p:cNvPr>
          <p:cNvSpPr/>
          <p:nvPr/>
        </p:nvSpPr>
        <p:spPr>
          <a:xfrm>
            <a:off x="3795619" y="2445448"/>
            <a:ext cx="2979378" cy="1710127"/>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34">
            <a:extLst>
              <a:ext uri="{FF2B5EF4-FFF2-40B4-BE49-F238E27FC236}">
                <a16:creationId xmlns:a16="http://schemas.microsoft.com/office/drawing/2014/main" xmlns="" id="{9ED6D64B-2D9E-4875-95F9-51AC375F8010}"/>
              </a:ext>
            </a:extLst>
          </p:cNvPr>
          <p:cNvSpPr/>
          <p:nvPr/>
        </p:nvSpPr>
        <p:spPr>
          <a:xfrm>
            <a:off x="8826365" y="2444817"/>
            <a:ext cx="2979378" cy="1710127"/>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2B452C44-F1CD-48AC-9EBF-CA2D3414921C}"/>
              </a:ext>
            </a:extLst>
          </p:cNvPr>
          <p:cNvSpPr/>
          <p:nvPr/>
        </p:nvSpPr>
        <p:spPr>
          <a:xfrm>
            <a:off x="3789764" y="4154940"/>
            <a:ext cx="40076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79D47A99-D80F-44DB-958A-4738C47C6A18}"/>
              </a:ext>
            </a:extLst>
          </p:cNvPr>
          <p:cNvSpPr>
            <a:spLocks noChangeArrowheads="1"/>
          </p:cNvSpPr>
          <p:nvPr/>
        </p:nvSpPr>
        <p:spPr bwMode="auto">
          <a:xfrm>
            <a:off x="7797752" y="4154940"/>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D8A6BFCD-C4DA-48D5-9420-CB59108103C6}"/>
              </a:ext>
            </a:extLst>
          </p:cNvPr>
          <p:cNvSpPr>
            <a:spLocks noChangeArrowheads="1"/>
          </p:cNvSpPr>
          <p:nvPr/>
        </p:nvSpPr>
        <p:spPr bwMode="auto">
          <a:xfrm>
            <a:off x="7797752" y="2142491"/>
            <a:ext cx="4007991" cy="2012453"/>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6A93EA4-077E-45D7-81AA-E27E72DA528A}"/>
              </a:ext>
            </a:extLst>
          </p:cNvPr>
          <p:cNvSpPr>
            <a:spLocks noChangeArrowheads="1"/>
          </p:cNvSpPr>
          <p:nvPr/>
        </p:nvSpPr>
        <p:spPr bwMode="auto">
          <a:xfrm>
            <a:off x="3789764" y="2142491"/>
            <a:ext cx="4007655" cy="201245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33D97474-B775-495B-95D3-4577CC13C41D}"/>
              </a:ext>
            </a:extLst>
          </p:cNvPr>
          <p:cNvSpPr txBox="1"/>
          <p:nvPr/>
        </p:nvSpPr>
        <p:spPr>
          <a:xfrm>
            <a:off x="6229300" y="2871807"/>
            <a:ext cx="1345408"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Autoprotectores</a:t>
            </a:r>
          </a:p>
        </p:txBody>
      </p:sp>
      <p:sp>
        <p:nvSpPr>
          <p:cNvPr id="46" name="TextBox 24">
            <a:extLst>
              <a:ext uri="{FF2B5EF4-FFF2-40B4-BE49-F238E27FC236}">
                <a16:creationId xmlns:a16="http://schemas.microsoft.com/office/drawing/2014/main" xmlns="" id="{01CE5CA7-8B4D-4E6C-9E22-A294C2C9DDE8}"/>
              </a:ext>
            </a:extLst>
          </p:cNvPr>
          <p:cNvSpPr txBox="1"/>
          <p:nvPr/>
        </p:nvSpPr>
        <p:spPr>
          <a:xfrm>
            <a:off x="7900650" y="5132427"/>
            <a:ext cx="941939"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Optimistas</a:t>
            </a:r>
          </a:p>
        </p:txBody>
      </p:sp>
      <p:sp>
        <p:nvSpPr>
          <p:cNvPr id="57" name="TextBox 27">
            <a:extLst>
              <a:ext uri="{FF2B5EF4-FFF2-40B4-BE49-F238E27FC236}">
                <a16:creationId xmlns:a16="http://schemas.microsoft.com/office/drawing/2014/main" xmlns="" id="{FF7F0F29-500A-4E56-A108-F29987E03B57}"/>
              </a:ext>
            </a:extLst>
          </p:cNvPr>
          <p:cNvSpPr txBox="1"/>
          <p:nvPr/>
        </p:nvSpPr>
        <p:spPr>
          <a:xfrm>
            <a:off x="8420096" y="2871807"/>
            <a:ext cx="779413"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En</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Esforzadores</a:t>
            </a:r>
          </a:p>
        </p:txBody>
      </p:sp>
      <p:sp>
        <p:nvSpPr>
          <p:cNvPr id="58" name="TextBox 30">
            <a:extLst>
              <a:ext uri="{FF2B5EF4-FFF2-40B4-BE49-F238E27FC236}">
                <a16:creationId xmlns:a16="http://schemas.microsoft.com/office/drawing/2014/main" xmlns="" id="{EC4144FA-EA4F-43DB-8229-35D6E0271B06}"/>
              </a:ext>
            </a:extLst>
          </p:cNvPr>
          <p:cNvSpPr txBox="1"/>
          <p:nvPr/>
        </p:nvSpPr>
        <p:spPr>
          <a:xfrm>
            <a:off x="6416005" y="5031148"/>
            <a:ext cx="971996"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Falla</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Aceptadores</a:t>
            </a:r>
          </a:p>
        </p:txBody>
      </p:sp>
      <p:sp>
        <p:nvSpPr>
          <p:cNvPr id="59" name="Subtitle 2">
            <a:extLst>
              <a:ext uri="{FF2B5EF4-FFF2-40B4-BE49-F238E27FC236}">
                <a16:creationId xmlns:a16="http://schemas.microsoft.com/office/drawing/2014/main" xmlns="" id="{87248272-29C4-4CBB-86B2-8B2357FFBE7B}"/>
              </a:ext>
            </a:extLst>
          </p:cNvPr>
          <p:cNvSpPr txBox="1">
            <a:spLocks/>
          </p:cNvSpPr>
          <p:nvPr/>
        </p:nvSpPr>
        <p:spPr>
          <a:xfrm>
            <a:off x="3918193" y="2459320"/>
            <a:ext cx="2378925" cy="1701756"/>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Los autoprotectores tienen mucho miedo al fracaso y poca orientación al éxito. En lugar de intentar evitar el fracaso, encuentran razones externas para justificar la falta de rendimiento. Por ejemplo, que otras personas no hayan hecho algo, que el tiempo sea insuficiente o que un sistema que necesitan no esté disponible.</a:t>
            </a:r>
          </a:p>
        </p:txBody>
      </p:sp>
      <p:sp>
        <p:nvSpPr>
          <p:cNvPr id="60" name="Subtitle 2">
            <a:extLst>
              <a:ext uri="{FF2B5EF4-FFF2-40B4-BE49-F238E27FC236}">
                <a16:creationId xmlns:a16="http://schemas.microsoft.com/office/drawing/2014/main" xmlns="" id="{BD24F8CF-6730-4996-ADE0-EAC6AB3855DA}"/>
              </a:ext>
            </a:extLst>
          </p:cNvPr>
          <p:cNvSpPr txBox="1">
            <a:spLocks/>
          </p:cNvSpPr>
          <p:nvPr/>
        </p:nvSpPr>
        <p:spPr>
          <a:xfrm>
            <a:off x="9286285" y="2705086"/>
            <a:ext cx="2519457" cy="12016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Un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Overstriver está </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muy orientado al éxito y tiene mucho miedo al fracaso. Carecen de confianza, por lo que siguen trabajando mucho después de haber alcanzado el valor. Como resultado, es probable que se agoten y carezcan de resiliencia cuando tengan problemas.</a:t>
            </a:r>
          </a:p>
        </p:txBody>
      </p:sp>
      <p:sp>
        <p:nvSpPr>
          <p:cNvPr id="61" name="Subtitle 2">
            <a:extLst>
              <a:ext uri="{FF2B5EF4-FFF2-40B4-BE49-F238E27FC236}">
                <a16:creationId xmlns:a16="http://schemas.microsoft.com/office/drawing/2014/main" xmlns="" id="{C1F5DD5C-B202-474E-9B0D-76B8F5BBF921}"/>
              </a:ext>
            </a:extLst>
          </p:cNvPr>
          <p:cNvSpPr txBox="1">
            <a:spLocks/>
          </p:cNvSpPr>
          <p:nvPr/>
        </p:nvSpPr>
        <p:spPr>
          <a:xfrm>
            <a:off x="3899208" y="4255929"/>
            <a:ext cx="2378924" cy="132729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j-lt"/>
                <a:ea typeface="Lato Light" panose="020F0502020204030203" pitchFamily="34" charset="0"/>
                <a:cs typeface="Mukta ExtraLight" panose="020B0000000000000000" pitchFamily="34" charset="77"/>
              </a:rPr>
              <a:t>Los que tienen poco miedo al fracaso y poca orientación al éxito son aceptadores del fracaso. Esperan muy poco de sí mismos y son aparentemente indiferentes tanto a sus éxitos como a sus fracasos.</a:t>
            </a:r>
          </a:p>
        </p:txBody>
      </p:sp>
      <p:sp>
        <p:nvSpPr>
          <p:cNvPr id="62" name="Subtitle 2">
            <a:extLst>
              <a:ext uri="{FF2B5EF4-FFF2-40B4-BE49-F238E27FC236}">
                <a16:creationId xmlns:a16="http://schemas.microsoft.com/office/drawing/2014/main" xmlns="" id="{FD12B727-AD4F-4067-9E90-31F9646E7F95}"/>
              </a:ext>
            </a:extLst>
          </p:cNvPr>
          <p:cNvSpPr txBox="1">
            <a:spLocks/>
          </p:cNvSpPr>
          <p:nvPr/>
        </p:nvSpPr>
        <p:spPr>
          <a:xfrm>
            <a:off x="8900195" y="4185243"/>
            <a:ext cx="2866166" cy="148887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350" dirty="0">
                <a:solidFill>
                  <a:schemeClr val="bg1"/>
                </a:solidFill>
                <a:latin typeface="+mj-lt"/>
                <a:ea typeface="Lato Light" panose="020F0502020204030203" pitchFamily="34" charset="0"/>
                <a:cs typeface="Mukta ExtraLight" panose="020B0000000000000000" pitchFamily="34" charset="77"/>
              </a:rPr>
              <a:t>Alguien con una alta orientación al éxito y un bajo miedo al fracaso es un Optimista. Se encuentran en el lugar ideal de este modelo, ya que confían en que su esfuerzo producirá el resultado que desean. Muestran resiliencia y es poco probable que muestren </a:t>
            </a:r>
            <a:r>
              <a:rPr lang="en-US" sz="1350" dirty="0" err="1">
                <a:solidFill>
                  <a:schemeClr val="bg1"/>
                </a:solidFill>
                <a:latin typeface="+mj-lt"/>
                <a:ea typeface="Lato Light" panose="020F0502020204030203" pitchFamily="34" charset="0"/>
                <a:cs typeface="Mukta ExtraLight" panose="020B0000000000000000" pitchFamily="34" charset="77"/>
              </a:rPr>
              <a:t>comportamientos </a:t>
            </a:r>
            <a:r>
              <a:rPr lang="en-US" sz="1350" dirty="0">
                <a:solidFill>
                  <a:schemeClr val="bg1"/>
                </a:solidFill>
                <a:latin typeface="+mj-lt"/>
                <a:ea typeface="Lato Light" panose="020F0502020204030203" pitchFamily="34" charset="0"/>
                <a:cs typeface="Mukta ExtraLight" panose="020B0000000000000000" pitchFamily="34" charset="77"/>
              </a:rPr>
              <a:t>defensivos.</a:t>
            </a:r>
          </a:p>
        </p:txBody>
      </p:sp>
      <p:cxnSp>
        <p:nvCxnSpPr>
          <p:cNvPr id="63" name="Gerade Verbindung mit Pfeil 62">
            <a:extLst>
              <a:ext uri="{FF2B5EF4-FFF2-40B4-BE49-F238E27FC236}">
                <a16:creationId xmlns:a16="http://schemas.microsoft.com/office/drawing/2014/main" xmlns="" id="{C4D389B8-4520-4E4C-908A-7832E865311D}"/>
              </a:ext>
            </a:extLst>
          </p:cNvPr>
          <p:cNvCxnSpPr/>
          <p:nvPr/>
        </p:nvCxnSpPr>
        <p:spPr>
          <a:xfrm>
            <a:off x="7797419" y="1953928"/>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xmlns="" id="{59D6F5CB-6DA5-4649-A349-418F1B294A92}"/>
              </a:ext>
            </a:extLst>
          </p:cNvPr>
          <p:cNvCxnSpPr>
            <a:cxnSpLocks/>
          </p:cNvCxnSpPr>
          <p:nvPr/>
        </p:nvCxnSpPr>
        <p:spPr>
          <a:xfrm flipH="1">
            <a:off x="3389391" y="4135318"/>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08B7B151-77FA-46C9-99E8-B997192D1803}"/>
              </a:ext>
            </a:extLst>
          </p:cNvPr>
          <p:cNvSpPr txBox="1"/>
          <p:nvPr/>
        </p:nvSpPr>
        <p:spPr>
          <a:xfrm>
            <a:off x="7958623" y="1831882"/>
            <a:ext cx="1554785"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Elevado miedo al fracaso</a:t>
            </a:r>
          </a:p>
        </p:txBody>
      </p:sp>
      <p:sp>
        <p:nvSpPr>
          <p:cNvPr id="66" name="TextBox 21">
            <a:extLst>
              <a:ext uri="{FF2B5EF4-FFF2-40B4-BE49-F238E27FC236}">
                <a16:creationId xmlns:a16="http://schemas.microsoft.com/office/drawing/2014/main" xmlns="" id="{3317F4D8-7CC6-4EC8-B488-8B265BA8DC3D}"/>
              </a:ext>
            </a:extLst>
          </p:cNvPr>
          <p:cNvSpPr txBox="1"/>
          <p:nvPr/>
        </p:nvSpPr>
        <p:spPr>
          <a:xfrm>
            <a:off x="6183657" y="6220717"/>
            <a:ext cx="1520224"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Poco miedo al fracaso</a:t>
            </a:r>
          </a:p>
        </p:txBody>
      </p:sp>
      <p:sp>
        <p:nvSpPr>
          <p:cNvPr id="67" name="TextBox 21">
            <a:extLst>
              <a:ext uri="{FF2B5EF4-FFF2-40B4-BE49-F238E27FC236}">
                <a16:creationId xmlns:a16="http://schemas.microsoft.com/office/drawing/2014/main" xmlns="" id="{395FDB2E-6B63-4E38-BFFD-056A21D8F8A0}"/>
              </a:ext>
            </a:extLst>
          </p:cNvPr>
          <p:cNvSpPr txBox="1"/>
          <p:nvPr/>
        </p:nvSpPr>
        <p:spPr>
          <a:xfrm rot="5400000">
            <a:off x="11065986" y="4007187"/>
            <a:ext cx="1940276"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Orientación al éxito</a:t>
            </a:r>
          </a:p>
        </p:txBody>
      </p:sp>
      <p:sp>
        <p:nvSpPr>
          <p:cNvPr id="68" name="TextBox 21">
            <a:extLst>
              <a:ext uri="{FF2B5EF4-FFF2-40B4-BE49-F238E27FC236}">
                <a16:creationId xmlns:a16="http://schemas.microsoft.com/office/drawing/2014/main" xmlns="" id="{1932D53C-2757-4DEC-A176-61C0185DC6A4}"/>
              </a:ext>
            </a:extLst>
          </p:cNvPr>
          <p:cNvSpPr txBox="1"/>
          <p:nvPr/>
        </p:nvSpPr>
        <p:spPr>
          <a:xfrm rot="16200000">
            <a:off x="2555513" y="4001077"/>
            <a:ext cx="1905715"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Baja orientación al éxito</a:t>
            </a:r>
          </a:p>
        </p:txBody>
      </p:sp>
      <p:sp>
        <p:nvSpPr>
          <p:cNvPr id="5" name="Rechteck 4">
            <a:extLst>
              <a:ext uri="{FF2B5EF4-FFF2-40B4-BE49-F238E27FC236}">
                <a16:creationId xmlns:a16="http://schemas.microsoft.com/office/drawing/2014/main" xmlns="" id="{F9EAD6E8-62AF-43EE-9C77-314A8F9F19C2}"/>
              </a:ext>
            </a:extLst>
          </p:cNvPr>
          <p:cNvSpPr/>
          <p:nvPr/>
        </p:nvSpPr>
        <p:spPr>
          <a:xfrm>
            <a:off x="3788608" y="2444817"/>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mj-lt"/>
              </a:rPr>
              <a:t>Los superdotados y los autoprotectores muestran altos niveles de pesimismo defensivo. Rebajan sus expectativas sobre lo que pueden conseguir y prevén que van a fracasar como forma de protegerse contra la decepción. Cualquier éxito es tratado como una agradable sorpresa.</a:t>
            </a:r>
            <a:endParaRPr lang="de-DE" sz="2000" dirty="0">
              <a:solidFill>
                <a:schemeClr val="tx2"/>
              </a:solidFill>
              <a:latin typeface="+mj-lt"/>
            </a:endParaRPr>
          </a:p>
        </p:txBody>
      </p:sp>
    </p:spTree>
    <p:extLst>
      <p:ext uri="{BB962C8B-B14F-4D97-AF65-F5344CB8AC3E}">
        <p14:creationId xmlns:p14="http://schemas.microsoft.com/office/powerpoint/2010/main" val="52330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El miedo al fracaso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3886" y="1713263"/>
            <a:ext cx="3382937" cy="477596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000" dirty="0">
                <a:solidFill>
                  <a:srgbClr val="245473"/>
                </a:solidFill>
                <a:latin typeface="+mj-lt"/>
              </a:rPr>
              <a:t>El problema de estas estrategias a nivel personal es que, con el tiempo, refuerzan el </a:t>
            </a:r>
            <a:r>
              <a:rPr lang="en-US" altLang="de-DE" sz="2000" dirty="0" err="1">
                <a:solidFill>
                  <a:srgbClr val="245473"/>
                </a:solidFill>
                <a:latin typeface="+mj-lt"/>
              </a:rPr>
              <a:t>comportamiento que se </a:t>
            </a:r>
            <a:r>
              <a:rPr lang="en-US" altLang="de-DE" sz="2000" dirty="0">
                <a:solidFill>
                  <a:srgbClr val="245473"/>
                </a:solidFill>
                <a:latin typeface="+mj-lt"/>
              </a:rPr>
              <a:t>intenta evitar. Esperar fracasar se convierte en algo normal, por lo que la gente se siente impotente y cree que no puede mejorar.</a:t>
            </a:r>
          </a:p>
          <a:p>
            <a:pPr algn="l">
              <a:lnSpc>
                <a:spcPct val="100000"/>
              </a:lnSpc>
              <a:spcBef>
                <a:spcPts val="600"/>
              </a:spcBef>
            </a:pPr>
            <a:r>
              <a:rPr lang="en-US" altLang="de-DE" sz="2000" dirty="0">
                <a:solidFill>
                  <a:srgbClr val="245473"/>
                </a:solidFill>
                <a:latin typeface="+mj-lt"/>
              </a:rPr>
              <a:t>Tampoco ayudan al proyecto. Aunque las personas parezcan ocupadas, el proyecto sigue viéndose afectado por la mala calidad de los resultados y los plazos cada vez más largos. Lo que, en última instancia, conduce a clientes insatisfechos.</a:t>
            </a:r>
            <a:endParaRPr lang="en-GB" altLang="de-DE" sz="2000" dirty="0">
              <a:solidFill>
                <a:srgbClr val="245473"/>
              </a:solidFill>
              <a:latin typeface="+mj-lt"/>
            </a:endParaRPr>
          </a:p>
        </p:txBody>
      </p:sp>
      <p:sp>
        <p:nvSpPr>
          <p:cNvPr id="31" name="Rechteck 30">
            <a:extLst>
              <a:ext uri="{FF2B5EF4-FFF2-40B4-BE49-F238E27FC236}">
                <a16:creationId xmlns:a16="http://schemas.microsoft.com/office/drawing/2014/main" xmlns="" id="{0AB4F0F3-3097-41CE-B680-2565023184FB}"/>
              </a:ext>
            </a:extLst>
          </p:cNvPr>
          <p:cNvSpPr/>
          <p:nvPr/>
        </p:nvSpPr>
        <p:spPr>
          <a:xfrm>
            <a:off x="8897551" y="4155575"/>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31">
            <a:extLst>
              <a:ext uri="{FF2B5EF4-FFF2-40B4-BE49-F238E27FC236}">
                <a16:creationId xmlns:a16="http://schemas.microsoft.com/office/drawing/2014/main" xmlns="" id="{BFA2C403-02C1-4256-9269-A737F1467E47}"/>
              </a:ext>
            </a:extLst>
          </p:cNvPr>
          <p:cNvSpPr/>
          <p:nvPr/>
        </p:nvSpPr>
        <p:spPr>
          <a:xfrm>
            <a:off x="3860950" y="4161076"/>
            <a:ext cx="2979378" cy="1710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32">
            <a:extLst>
              <a:ext uri="{FF2B5EF4-FFF2-40B4-BE49-F238E27FC236}">
                <a16:creationId xmlns:a16="http://schemas.microsoft.com/office/drawing/2014/main" xmlns="" id="{07B5209B-347E-4595-B1A2-C91CDCFB5C1C}"/>
              </a:ext>
            </a:extLst>
          </p:cNvPr>
          <p:cNvSpPr/>
          <p:nvPr/>
        </p:nvSpPr>
        <p:spPr>
          <a:xfrm>
            <a:off x="3867961" y="2445448"/>
            <a:ext cx="2979378" cy="1710127"/>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34">
            <a:extLst>
              <a:ext uri="{FF2B5EF4-FFF2-40B4-BE49-F238E27FC236}">
                <a16:creationId xmlns:a16="http://schemas.microsoft.com/office/drawing/2014/main" xmlns="" id="{9ED6D64B-2D9E-4875-95F9-51AC375F8010}"/>
              </a:ext>
            </a:extLst>
          </p:cNvPr>
          <p:cNvSpPr/>
          <p:nvPr/>
        </p:nvSpPr>
        <p:spPr>
          <a:xfrm>
            <a:off x="8898707" y="2444817"/>
            <a:ext cx="2979378" cy="1710127"/>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2B452C44-F1CD-48AC-9EBF-CA2D3414921C}"/>
              </a:ext>
            </a:extLst>
          </p:cNvPr>
          <p:cNvSpPr/>
          <p:nvPr/>
        </p:nvSpPr>
        <p:spPr>
          <a:xfrm>
            <a:off x="3862106" y="4154940"/>
            <a:ext cx="40076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79D47A99-D80F-44DB-958A-4738C47C6A18}"/>
              </a:ext>
            </a:extLst>
          </p:cNvPr>
          <p:cNvSpPr>
            <a:spLocks noChangeArrowheads="1"/>
          </p:cNvSpPr>
          <p:nvPr/>
        </p:nvSpPr>
        <p:spPr bwMode="auto">
          <a:xfrm>
            <a:off x="7870094" y="4154940"/>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D8A6BFCD-C4DA-48D5-9420-CB59108103C6}"/>
              </a:ext>
            </a:extLst>
          </p:cNvPr>
          <p:cNvSpPr>
            <a:spLocks noChangeArrowheads="1"/>
          </p:cNvSpPr>
          <p:nvPr/>
        </p:nvSpPr>
        <p:spPr bwMode="auto">
          <a:xfrm>
            <a:off x="7870094" y="2142491"/>
            <a:ext cx="4007991" cy="2012453"/>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6A93EA4-077E-45D7-81AA-E27E72DA528A}"/>
              </a:ext>
            </a:extLst>
          </p:cNvPr>
          <p:cNvSpPr>
            <a:spLocks noChangeArrowheads="1"/>
          </p:cNvSpPr>
          <p:nvPr/>
        </p:nvSpPr>
        <p:spPr bwMode="auto">
          <a:xfrm>
            <a:off x="3866929" y="2147314"/>
            <a:ext cx="4007655" cy="201245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33D97474-B775-495B-95D3-4577CC13C41D}"/>
              </a:ext>
            </a:extLst>
          </p:cNvPr>
          <p:cNvSpPr txBox="1"/>
          <p:nvPr/>
        </p:nvSpPr>
        <p:spPr>
          <a:xfrm>
            <a:off x="6431857" y="2645136"/>
            <a:ext cx="1345408" cy="307777"/>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Autoprotectores</a:t>
            </a:r>
          </a:p>
        </p:txBody>
      </p:sp>
      <p:sp>
        <p:nvSpPr>
          <p:cNvPr id="46" name="TextBox 24">
            <a:extLst>
              <a:ext uri="{FF2B5EF4-FFF2-40B4-BE49-F238E27FC236}">
                <a16:creationId xmlns:a16="http://schemas.microsoft.com/office/drawing/2014/main" xmlns="" id="{01CE5CA7-8B4D-4E6C-9E22-A294C2C9DDE8}"/>
              </a:ext>
            </a:extLst>
          </p:cNvPr>
          <p:cNvSpPr txBox="1"/>
          <p:nvPr/>
        </p:nvSpPr>
        <p:spPr>
          <a:xfrm>
            <a:off x="8416688" y="5031148"/>
            <a:ext cx="941939" cy="307777"/>
          </a:xfrm>
          <a:prstGeom prst="rect">
            <a:avLst/>
          </a:prstGeom>
          <a:noFill/>
        </p:spPr>
        <p:txBody>
          <a:bodyPr wrap="square" rtlCol="0" anchor="t" anchorCtr="0">
            <a:spAutoFit/>
          </a:bodyPr>
          <a:lstStyle/>
          <a:p>
            <a:pPr algn="ctr"/>
            <a:r>
              <a:rPr lang="en-US" sz="1400" b="1" dirty="0">
                <a:solidFill>
                  <a:schemeClr val="bg1"/>
                </a:solidFill>
                <a:latin typeface="+mj-lt"/>
                <a:ea typeface="League Spartan" charset="0"/>
                <a:cs typeface="Poppins" pitchFamily="2" charset="77"/>
              </a:rPr>
              <a:t>Optimistas</a:t>
            </a:r>
          </a:p>
        </p:txBody>
      </p:sp>
      <p:sp>
        <p:nvSpPr>
          <p:cNvPr id="57" name="TextBox 27">
            <a:extLst>
              <a:ext uri="{FF2B5EF4-FFF2-40B4-BE49-F238E27FC236}">
                <a16:creationId xmlns:a16="http://schemas.microsoft.com/office/drawing/2014/main" xmlns="" id="{FF7F0F29-500A-4E56-A108-F29987E03B57}"/>
              </a:ext>
            </a:extLst>
          </p:cNvPr>
          <p:cNvSpPr txBox="1"/>
          <p:nvPr/>
        </p:nvSpPr>
        <p:spPr>
          <a:xfrm>
            <a:off x="7875122" y="2572794"/>
            <a:ext cx="779413"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En</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Esforzadores</a:t>
            </a:r>
          </a:p>
        </p:txBody>
      </p:sp>
      <p:sp>
        <p:nvSpPr>
          <p:cNvPr id="58" name="TextBox 30">
            <a:extLst>
              <a:ext uri="{FF2B5EF4-FFF2-40B4-BE49-F238E27FC236}">
                <a16:creationId xmlns:a16="http://schemas.microsoft.com/office/drawing/2014/main" xmlns="" id="{EC4144FA-EA4F-43DB-8229-35D6E0271B06}"/>
              </a:ext>
            </a:extLst>
          </p:cNvPr>
          <p:cNvSpPr txBox="1"/>
          <p:nvPr/>
        </p:nvSpPr>
        <p:spPr>
          <a:xfrm>
            <a:off x="6488347" y="5031148"/>
            <a:ext cx="971996"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Falla</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Aceptadores</a:t>
            </a:r>
          </a:p>
        </p:txBody>
      </p:sp>
      <p:sp>
        <p:nvSpPr>
          <p:cNvPr id="59" name="Subtitle 2">
            <a:extLst>
              <a:ext uri="{FF2B5EF4-FFF2-40B4-BE49-F238E27FC236}">
                <a16:creationId xmlns:a16="http://schemas.microsoft.com/office/drawing/2014/main" xmlns="" id="{87248272-29C4-4CBB-86B2-8B2357FFBE7B}"/>
              </a:ext>
            </a:extLst>
          </p:cNvPr>
          <p:cNvSpPr txBox="1">
            <a:spLocks/>
          </p:cNvSpPr>
          <p:nvPr/>
        </p:nvSpPr>
        <p:spPr>
          <a:xfrm>
            <a:off x="3927839" y="2639616"/>
            <a:ext cx="2721342" cy="1540751"/>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bg1"/>
                </a:solidFill>
                <a:latin typeface="+mj-lt"/>
                <a:ea typeface="Lato Light" panose="020F0502020204030203" pitchFamily="34" charset="0"/>
                <a:cs typeface="Mukta ExtraLight" panose="020B0000000000000000" pitchFamily="34" charset="77"/>
              </a:rPr>
              <a:t>Los autoprotectores tienen mucho miedo al fracaso y poca orientación al éxito. En lugar de intentar evitar el fracaso, encuentran razones externas para justificar la falta de rendimiento. Por ejemplo, que otras personas no hayan hecho algo, que el tiempo sea insuficiente o que un sistema que necesitan no esté disponible.</a:t>
            </a:r>
          </a:p>
        </p:txBody>
      </p:sp>
      <p:sp>
        <p:nvSpPr>
          <p:cNvPr id="60" name="Subtitle 2">
            <a:extLst>
              <a:ext uri="{FF2B5EF4-FFF2-40B4-BE49-F238E27FC236}">
                <a16:creationId xmlns:a16="http://schemas.microsoft.com/office/drawing/2014/main" xmlns="" id="{BD24F8CF-6730-4996-ADE0-EAC6AB3855DA}"/>
              </a:ext>
            </a:extLst>
          </p:cNvPr>
          <p:cNvSpPr txBox="1">
            <a:spLocks/>
          </p:cNvSpPr>
          <p:nvPr/>
        </p:nvSpPr>
        <p:spPr>
          <a:xfrm>
            <a:off x="8933676" y="2459088"/>
            <a:ext cx="2865543" cy="154273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bg1"/>
                </a:solidFill>
                <a:latin typeface="+mj-lt"/>
                <a:ea typeface="Lato Light" panose="020F0502020204030203" pitchFamily="34" charset="0"/>
                <a:cs typeface="Mukta ExtraLight" panose="020B0000000000000000" pitchFamily="34" charset="77"/>
              </a:rPr>
              <a:t>Un </a:t>
            </a:r>
            <a:r>
              <a:rPr lang="en-US" sz="1400" dirty="0" err="1">
                <a:solidFill>
                  <a:schemeClr val="bg1"/>
                </a:solidFill>
                <a:latin typeface="+mj-lt"/>
                <a:ea typeface="Lato Light" panose="020F0502020204030203" pitchFamily="34" charset="0"/>
                <a:cs typeface="Mukta ExtraLight" panose="020B0000000000000000" pitchFamily="34" charset="77"/>
              </a:rPr>
              <a:t>Overstriver está </a:t>
            </a:r>
            <a:r>
              <a:rPr lang="en-US" sz="1400" dirty="0">
                <a:solidFill>
                  <a:schemeClr val="bg1"/>
                </a:solidFill>
                <a:latin typeface="+mj-lt"/>
                <a:ea typeface="Lato Light" panose="020F0502020204030203" pitchFamily="34" charset="0"/>
                <a:cs typeface="Mukta ExtraLight" panose="020B0000000000000000" pitchFamily="34" charset="77"/>
              </a:rPr>
              <a:t>muy orientado al éxito y tiene mucho miedo al fracaso. Carecen de confianza, por lo que siguen trabajando mucho después de haber alcanzado el valor. Como resultado, es probable que se agoten y carezcan de resiliencia cuando tengan problemas.</a:t>
            </a:r>
          </a:p>
        </p:txBody>
      </p:sp>
      <p:sp>
        <p:nvSpPr>
          <p:cNvPr id="61" name="Subtitle 2">
            <a:extLst>
              <a:ext uri="{FF2B5EF4-FFF2-40B4-BE49-F238E27FC236}">
                <a16:creationId xmlns:a16="http://schemas.microsoft.com/office/drawing/2014/main" xmlns="" id="{C1F5DD5C-B202-474E-9B0D-76B8F5BBF921}"/>
              </a:ext>
            </a:extLst>
          </p:cNvPr>
          <p:cNvSpPr txBox="1">
            <a:spLocks/>
          </p:cNvSpPr>
          <p:nvPr/>
        </p:nvSpPr>
        <p:spPr>
          <a:xfrm>
            <a:off x="3990535" y="4409828"/>
            <a:ext cx="2378924" cy="10349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Los que tienen poco miedo al fracaso y poca orientación al éxito son aceptadores del fracaso. Esperan muy poco de sí mismos y son aparentemente indiferentes tanto a sus éxitos como a sus fracasos.</a:t>
            </a:r>
          </a:p>
        </p:txBody>
      </p:sp>
      <p:sp>
        <p:nvSpPr>
          <p:cNvPr id="62" name="Subtitle 2">
            <a:extLst>
              <a:ext uri="{FF2B5EF4-FFF2-40B4-BE49-F238E27FC236}">
                <a16:creationId xmlns:a16="http://schemas.microsoft.com/office/drawing/2014/main" xmlns="" id="{FD12B727-AD4F-4067-9E90-31F9646E7F95}"/>
              </a:ext>
            </a:extLst>
          </p:cNvPr>
          <p:cNvSpPr txBox="1">
            <a:spLocks/>
          </p:cNvSpPr>
          <p:nvPr/>
        </p:nvSpPr>
        <p:spPr>
          <a:xfrm>
            <a:off x="9372828" y="4243116"/>
            <a:ext cx="2359774" cy="15350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Alguien con una alta orientación al éxito y un bajo miedo al fracaso es un Optimista. Se encuentran en el lugar ideal de este modelo, ya que confían en que su esfuerzo producirá el resultado que desean. Muestran resiliencia y es poco probable que muestren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comportamientos </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defensivos.</a:t>
            </a:r>
          </a:p>
        </p:txBody>
      </p:sp>
      <p:cxnSp>
        <p:nvCxnSpPr>
          <p:cNvPr id="63" name="Gerade Verbindung mit Pfeil 62">
            <a:extLst>
              <a:ext uri="{FF2B5EF4-FFF2-40B4-BE49-F238E27FC236}">
                <a16:creationId xmlns:a16="http://schemas.microsoft.com/office/drawing/2014/main" xmlns="" id="{C4D389B8-4520-4E4C-908A-7832E865311D}"/>
              </a:ext>
            </a:extLst>
          </p:cNvPr>
          <p:cNvCxnSpPr/>
          <p:nvPr/>
        </p:nvCxnSpPr>
        <p:spPr>
          <a:xfrm>
            <a:off x="7797419" y="1953928"/>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xmlns="" id="{59D6F5CB-6DA5-4649-A349-418F1B294A92}"/>
              </a:ext>
            </a:extLst>
          </p:cNvPr>
          <p:cNvCxnSpPr>
            <a:cxnSpLocks/>
          </p:cNvCxnSpPr>
          <p:nvPr/>
        </p:nvCxnSpPr>
        <p:spPr>
          <a:xfrm flipH="1">
            <a:off x="3698049" y="4154609"/>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08B7B151-77FA-46C9-99E8-B997192D1803}"/>
              </a:ext>
            </a:extLst>
          </p:cNvPr>
          <p:cNvSpPr txBox="1"/>
          <p:nvPr/>
        </p:nvSpPr>
        <p:spPr>
          <a:xfrm>
            <a:off x="8030965" y="1831882"/>
            <a:ext cx="1554785" cy="307777"/>
          </a:xfrm>
          <a:prstGeom prst="rect">
            <a:avLst/>
          </a:prstGeom>
          <a:noFill/>
        </p:spPr>
        <p:txBody>
          <a:bodyPr wrap="square" rtlCol="0" anchor="t" anchorCtr="0">
            <a:spAutoFit/>
          </a:bodyPr>
          <a:lstStyle/>
          <a:p>
            <a:r>
              <a:rPr lang="en-US" sz="1400" b="1" dirty="0">
                <a:solidFill>
                  <a:schemeClr val="tx2"/>
                </a:solidFill>
                <a:latin typeface="+mj-lt"/>
                <a:ea typeface="League Spartan" charset="0"/>
                <a:cs typeface="Poppins" pitchFamily="2" charset="77"/>
              </a:rPr>
              <a:t>Elevado miedo al fracaso</a:t>
            </a:r>
          </a:p>
        </p:txBody>
      </p:sp>
      <p:sp>
        <p:nvSpPr>
          <p:cNvPr id="66" name="TextBox 21">
            <a:extLst>
              <a:ext uri="{FF2B5EF4-FFF2-40B4-BE49-F238E27FC236}">
                <a16:creationId xmlns:a16="http://schemas.microsoft.com/office/drawing/2014/main" xmlns="" id="{3317F4D8-7CC6-4EC8-B488-8B265BA8DC3D}"/>
              </a:ext>
            </a:extLst>
          </p:cNvPr>
          <p:cNvSpPr txBox="1"/>
          <p:nvPr/>
        </p:nvSpPr>
        <p:spPr>
          <a:xfrm>
            <a:off x="6183657" y="6220717"/>
            <a:ext cx="1520224"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Poco miedo al fracaso</a:t>
            </a:r>
          </a:p>
        </p:txBody>
      </p:sp>
      <p:sp>
        <p:nvSpPr>
          <p:cNvPr id="67" name="TextBox 21">
            <a:extLst>
              <a:ext uri="{FF2B5EF4-FFF2-40B4-BE49-F238E27FC236}">
                <a16:creationId xmlns:a16="http://schemas.microsoft.com/office/drawing/2014/main" xmlns="" id="{395FDB2E-6B63-4E38-BFFD-056A21D8F8A0}"/>
              </a:ext>
            </a:extLst>
          </p:cNvPr>
          <p:cNvSpPr txBox="1"/>
          <p:nvPr/>
        </p:nvSpPr>
        <p:spPr>
          <a:xfrm rot="5400000">
            <a:off x="11138328" y="4007187"/>
            <a:ext cx="1940276" cy="307777"/>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Orientación al éxito</a:t>
            </a:r>
          </a:p>
        </p:txBody>
      </p:sp>
      <p:sp>
        <p:nvSpPr>
          <p:cNvPr id="68" name="TextBox 21">
            <a:extLst>
              <a:ext uri="{FF2B5EF4-FFF2-40B4-BE49-F238E27FC236}">
                <a16:creationId xmlns:a16="http://schemas.microsoft.com/office/drawing/2014/main" xmlns="" id="{1932D53C-2757-4DEC-A176-61C0185DC6A4}"/>
              </a:ext>
            </a:extLst>
          </p:cNvPr>
          <p:cNvSpPr txBox="1"/>
          <p:nvPr/>
        </p:nvSpPr>
        <p:spPr>
          <a:xfrm rot="16200000">
            <a:off x="2627855" y="4001077"/>
            <a:ext cx="1905715" cy="307777"/>
          </a:xfrm>
          <a:prstGeom prst="rect">
            <a:avLst/>
          </a:prstGeom>
          <a:noFill/>
        </p:spPr>
        <p:txBody>
          <a:bodyPr wrap="square" rtlCol="0" anchor="t" anchorCtr="0">
            <a:spAutoFit/>
          </a:bodyPr>
          <a:lstStyle/>
          <a:p>
            <a:pPr algn="ctr"/>
            <a:r>
              <a:rPr lang="en-US" sz="1400" b="1" dirty="0">
                <a:solidFill>
                  <a:schemeClr val="tx2"/>
                </a:solidFill>
                <a:latin typeface="+mj-lt"/>
                <a:ea typeface="League Spartan" charset="0"/>
                <a:cs typeface="Poppins" pitchFamily="2" charset="77"/>
              </a:rPr>
              <a:t>Baja orientación al éxito</a:t>
            </a:r>
          </a:p>
        </p:txBody>
      </p:sp>
      <p:sp>
        <p:nvSpPr>
          <p:cNvPr id="5" name="Rechteck 4">
            <a:extLst>
              <a:ext uri="{FF2B5EF4-FFF2-40B4-BE49-F238E27FC236}">
                <a16:creationId xmlns:a16="http://schemas.microsoft.com/office/drawing/2014/main" xmlns="" id="{F9EAD6E8-62AF-43EE-9C77-314A8F9F19C2}"/>
              </a:ext>
            </a:extLst>
          </p:cNvPr>
          <p:cNvSpPr/>
          <p:nvPr/>
        </p:nvSpPr>
        <p:spPr>
          <a:xfrm>
            <a:off x="3867961" y="4167542"/>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45473"/>
                </a:solidFill>
              </a:rPr>
              <a:t>Los que aceptan el fracaso a menudo se auto-impiden. Un ejemplo de esto es dejar una tarea tan tarde que no tienen tiempo para completarla. Pueden culpar a eso del fracaso resultante en lugar de a ellos mismos.</a:t>
            </a:r>
            <a:endParaRPr lang="de-DE" dirty="0">
              <a:solidFill>
                <a:srgbClr val="245473"/>
              </a:solidFill>
            </a:endParaRPr>
          </a:p>
        </p:txBody>
      </p:sp>
    </p:spTree>
    <p:extLst>
      <p:ext uri="{BB962C8B-B14F-4D97-AF65-F5344CB8AC3E}">
        <p14:creationId xmlns:p14="http://schemas.microsoft.com/office/powerpoint/2010/main" val="2520768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70930" y="420564"/>
            <a:ext cx="8852375" cy="697353"/>
          </a:xfrm>
        </p:spPr>
        <p:txBody>
          <a:bodyPr>
            <a:normAutofit/>
          </a:bodyPr>
          <a:lstStyle/>
          <a:p>
            <a:r>
              <a:rPr lang="en-GB" dirty="0"/>
              <a:t>El miedo al fracaso en los equipos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142491"/>
            <a:ext cx="2568766" cy="380647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solidFill>
                  <a:srgbClr val="245473"/>
                </a:solidFill>
                <a:latin typeface="+mj-lt"/>
              </a:rPr>
              <a:t>Una cosa está clara, pedir a la gente que se esfuerce más no funciona. De hecho, empeora las cosas, ya que aumenta el miedo al fracaso </a:t>
            </a:r>
            <a:br>
              <a:rPr lang="en-US" altLang="de-DE" sz="2200" dirty="0">
                <a:solidFill>
                  <a:srgbClr val="245473"/>
                </a:solidFill>
                <a:latin typeface="+mj-lt"/>
              </a:rPr>
            </a:br>
            <a:r>
              <a:rPr lang="en-US" altLang="de-DE" sz="2200" dirty="0">
                <a:solidFill>
                  <a:srgbClr val="245473"/>
                </a:solidFill>
                <a:latin typeface="+mj-lt"/>
              </a:rPr>
              <a:t>al fracaso de las personas que ya no se creen capaces de triunfar.</a:t>
            </a:r>
            <a:endParaRPr lang="en-GB" altLang="de-DE" sz="2200" dirty="0">
              <a:solidFill>
                <a:srgbClr val="245473"/>
              </a:solidFill>
              <a:latin typeface="+mj-lt"/>
            </a:endParaRPr>
          </a:p>
        </p:txBody>
      </p:sp>
      <p:sp>
        <p:nvSpPr>
          <p:cNvPr id="31" name="Rechteck 30">
            <a:extLst>
              <a:ext uri="{FF2B5EF4-FFF2-40B4-BE49-F238E27FC236}">
                <a16:creationId xmlns:a16="http://schemas.microsoft.com/office/drawing/2014/main" xmlns="" id="{0AB4F0F3-3097-41CE-B680-2565023184FB}"/>
              </a:ext>
            </a:extLst>
          </p:cNvPr>
          <p:cNvSpPr/>
          <p:nvPr/>
        </p:nvSpPr>
        <p:spPr>
          <a:xfrm>
            <a:off x="8825209" y="4155575"/>
            <a:ext cx="2979378" cy="1710127"/>
          </a:xfrm>
          <a:prstGeom prst="rect">
            <a:avLst/>
          </a:prstGeom>
          <a:solidFill>
            <a:schemeClr val="accent3"/>
          </a:solidFill>
          <a:ln>
            <a:noFill/>
          </a:ln>
          <a:effectLst/>
        </p:spPr>
        <p:txBody>
          <a:bodyPr wrap="square" anchor="ctr">
            <a:noAutofit/>
          </a:bodyPr>
          <a:lstStyle/>
          <a:p>
            <a:endParaRPr lang="de-DE" sz="2450">
              <a:latin typeface="Lato Light" panose="020F0502020204030203" pitchFamily="34" charset="0"/>
            </a:endParaRPr>
          </a:p>
        </p:txBody>
      </p:sp>
      <p:sp>
        <p:nvSpPr>
          <p:cNvPr id="32" name="Rechteck 31">
            <a:extLst>
              <a:ext uri="{FF2B5EF4-FFF2-40B4-BE49-F238E27FC236}">
                <a16:creationId xmlns:a16="http://schemas.microsoft.com/office/drawing/2014/main" xmlns="" id="{BFA2C403-02C1-4256-9269-A737F1467E47}"/>
              </a:ext>
            </a:extLst>
          </p:cNvPr>
          <p:cNvSpPr/>
          <p:nvPr/>
        </p:nvSpPr>
        <p:spPr>
          <a:xfrm>
            <a:off x="3788608" y="4161076"/>
            <a:ext cx="2979378" cy="1710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67">
              <a:solidFill>
                <a:schemeClr val="lt1"/>
              </a:solidFill>
              <a:latin typeface="Lato Light" panose="020F0502020204030203" pitchFamily="34" charset="0"/>
            </a:endParaRPr>
          </a:p>
        </p:txBody>
      </p:sp>
      <p:sp>
        <p:nvSpPr>
          <p:cNvPr id="33" name="Rechteck 32">
            <a:extLst>
              <a:ext uri="{FF2B5EF4-FFF2-40B4-BE49-F238E27FC236}">
                <a16:creationId xmlns:a16="http://schemas.microsoft.com/office/drawing/2014/main" xmlns="" id="{07B5209B-347E-4595-B1A2-C91CDCFB5C1C}"/>
              </a:ext>
            </a:extLst>
          </p:cNvPr>
          <p:cNvSpPr/>
          <p:nvPr/>
        </p:nvSpPr>
        <p:spPr>
          <a:xfrm>
            <a:off x="3795619" y="2445448"/>
            <a:ext cx="2979378" cy="1710127"/>
          </a:xfrm>
          <a:prstGeom prst="rect">
            <a:avLst/>
          </a:prstGeom>
          <a:solidFill>
            <a:schemeClr val="accent1"/>
          </a:solidFill>
          <a:ln>
            <a:noFill/>
          </a:ln>
          <a:effectLst/>
        </p:spPr>
        <p:txBody>
          <a:bodyPr wrap="square" anchor="ctr">
            <a:noAutofit/>
          </a:bodyPr>
          <a:lstStyle/>
          <a:p>
            <a:endParaRPr lang="de-DE" sz="2450">
              <a:latin typeface="Lato Light" panose="020F0502020204030203" pitchFamily="34" charset="0"/>
            </a:endParaRPr>
          </a:p>
        </p:txBody>
      </p:sp>
      <p:sp>
        <p:nvSpPr>
          <p:cNvPr id="35" name="Rechteck 34">
            <a:extLst>
              <a:ext uri="{FF2B5EF4-FFF2-40B4-BE49-F238E27FC236}">
                <a16:creationId xmlns:a16="http://schemas.microsoft.com/office/drawing/2014/main" xmlns="" id="{9ED6D64B-2D9E-4875-95F9-51AC375F8010}"/>
              </a:ext>
            </a:extLst>
          </p:cNvPr>
          <p:cNvSpPr/>
          <p:nvPr/>
        </p:nvSpPr>
        <p:spPr>
          <a:xfrm>
            <a:off x="8826365" y="2444817"/>
            <a:ext cx="2979378" cy="1710127"/>
          </a:xfrm>
          <a:prstGeom prst="rect">
            <a:avLst/>
          </a:prstGeom>
          <a:solidFill>
            <a:schemeClr val="accent2"/>
          </a:solidFill>
          <a:ln>
            <a:noFill/>
          </a:ln>
          <a:effectLst/>
        </p:spPr>
        <p:txBody>
          <a:bodyPr wrap="square" anchor="ctr">
            <a:noAutofit/>
          </a:bodyPr>
          <a:lstStyle/>
          <a:p>
            <a:endParaRPr lang="de-DE" sz="2450">
              <a:solidFill>
                <a:schemeClr val="tx1"/>
              </a:solidFill>
              <a:latin typeface="Lato Light" panose="020F0502020204030203" pitchFamily="34" charset="0"/>
            </a:endParaRPr>
          </a:p>
        </p:txBody>
      </p:sp>
      <p:sp>
        <p:nvSpPr>
          <p:cNvPr id="37" name="Freeform 44">
            <a:extLst>
              <a:ext uri="{FF2B5EF4-FFF2-40B4-BE49-F238E27FC236}">
                <a16:creationId xmlns:a16="http://schemas.microsoft.com/office/drawing/2014/main" xmlns="" id="{2B452C44-F1CD-48AC-9EBF-CA2D3414921C}"/>
              </a:ext>
            </a:extLst>
          </p:cNvPr>
          <p:cNvSpPr/>
          <p:nvPr/>
        </p:nvSpPr>
        <p:spPr>
          <a:xfrm>
            <a:off x="3789764" y="4154940"/>
            <a:ext cx="4007655" cy="2012117"/>
          </a:xfrm>
          <a:custGeom>
            <a:avLst/>
            <a:gdLst>
              <a:gd name="connsiteX0" fmla="*/ 0 w 9732811"/>
              <a:gd name="connsiteY0" fmla="*/ 0 h 4886534"/>
              <a:gd name="connsiteX1" fmla="*/ 2512787 w 9732811"/>
              <a:gd name="connsiteY1" fmla="*/ 0 h 4886534"/>
              <a:gd name="connsiteX2" fmla="*/ 2512787 w 9732811"/>
              <a:gd name="connsiteY2" fmla="*/ 1 h 4886534"/>
              <a:gd name="connsiteX3" fmla="*/ 7620648 w 9732811"/>
              <a:gd name="connsiteY3" fmla="*/ 1 h 4886534"/>
              <a:gd name="connsiteX4" fmla="*/ 9732811 w 9732811"/>
              <a:gd name="connsiteY4" fmla="*/ 2111888 h 4886534"/>
              <a:gd name="connsiteX5" fmla="*/ 9732811 w 9732811"/>
              <a:gd name="connsiteY5" fmla="*/ 4886534 h 4886534"/>
              <a:gd name="connsiteX6" fmla="*/ 5607670 w 9732811"/>
              <a:gd name="connsiteY6" fmla="*/ 2616073 h 4886534"/>
              <a:gd name="connsiteX7" fmla="*/ 2501212 w 9732811"/>
              <a:gd name="connsiteY7" fmla="*/ 2616073 h 4886534"/>
              <a:gd name="connsiteX8" fmla="*/ 2501212 w 9732811"/>
              <a:gd name="connsiteY8" fmla="*/ 2615397 h 4886534"/>
              <a:gd name="connsiteX9" fmla="*/ 0 w 9732811"/>
              <a:gd name="connsiteY9" fmla="*/ 2615397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811" h="4886534">
                <a:moveTo>
                  <a:pt x="0" y="0"/>
                </a:moveTo>
                <a:lnTo>
                  <a:pt x="2512787" y="0"/>
                </a:lnTo>
                <a:lnTo>
                  <a:pt x="2512787" y="1"/>
                </a:lnTo>
                <a:lnTo>
                  <a:pt x="7620648" y="1"/>
                </a:lnTo>
                <a:cubicBezTo>
                  <a:pt x="7620648" y="1165320"/>
                  <a:pt x="8566162" y="2111888"/>
                  <a:pt x="9732811" y="2111888"/>
                </a:cubicBezTo>
                <a:lnTo>
                  <a:pt x="9732811" y="4886534"/>
                </a:lnTo>
                <a:cubicBezTo>
                  <a:pt x="7997064" y="4886534"/>
                  <a:pt x="6474323" y="3980626"/>
                  <a:pt x="5607670" y="2616073"/>
                </a:cubicBezTo>
                <a:lnTo>
                  <a:pt x="2501212" y="2616073"/>
                </a:lnTo>
                <a:lnTo>
                  <a:pt x="2501212" y="2615397"/>
                </a:lnTo>
                <a:lnTo>
                  <a:pt x="0" y="261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7" dirty="0">
              <a:latin typeface="Lato Light" panose="020F0502020204030203" pitchFamily="34" charset="0"/>
            </a:endParaRPr>
          </a:p>
        </p:txBody>
      </p:sp>
      <p:sp>
        <p:nvSpPr>
          <p:cNvPr id="39" name="Freeform 43">
            <a:extLst>
              <a:ext uri="{FF2B5EF4-FFF2-40B4-BE49-F238E27FC236}">
                <a16:creationId xmlns:a16="http://schemas.microsoft.com/office/drawing/2014/main" xmlns="" id="{79D47A99-D80F-44DB-958A-4738C47C6A18}"/>
              </a:ext>
            </a:extLst>
          </p:cNvPr>
          <p:cNvSpPr>
            <a:spLocks noChangeArrowheads="1"/>
          </p:cNvSpPr>
          <p:nvPr/>
        </p:nvSpPr>
        <p:spPr bwMode="auto">
          <a:xfrm>
            <a:off x="7797752" y="4154940"/>
            <a:ext cx="4007991" cy="2012117"/>
          </a:xfrm>
          <a:custGeom>
            <a:avLst/>
            <a:gdLst>
              <a:gd name="connsiteX0" fmla="*/ 7220841 w 9733627"/>
              <a:gd name="connsiteY0" fmla="*/ 0 h 4886534"/>
              <a:gd name="connsiteX1" fmla="*/ 9733627 w 9733627"/>
              <a:gd name="connsiteY1" fmla="*/ 0 h 4886534"/>
              <a:gd name="connsiteX2" fmla="*/ 9733627 w 9733627"/>
              <a:gd name="connsiteY2" fmla="*/ 2615397 h 4886534"/>
              <a:gd name="connsiteX3" fmla="*/ 7231601 w 9733627"/>
              <a:gd name="connsiteY3" fmla="*/ 2615397 h 4886534"/>
              <a:gd name="connsiteX4" fmla="*/ 7231601 w 9733627"/>
              <a:gd name="connsiteY4" fmla="*/ 2616073 h 4886534"/>
              <a:gd name="connsiteX5" fmla="*/ 4125257 w 9733627"/>
              <a:gd name="connsiteY5" fmla="*/ 2616073 h 4886534"/>
              <a:gd name="connsiteX6" fmla="*/ 0 w 9733627"/>
              <a:gd name="connsiteY6" fmla="*/ 4886534 h 4886534"/>
              <a:gd name="connsiteX7" fmla="*/ 0 w 9733627"/>
              <a:gd name="connsiteY7" fmla="*/ 2111888 h 4886534"/>
              <a:gd name="connsiteX8" fmla="*/ 2111826 w 9733627"/>
              <a:gd name="connsiteY8" fmla="*/ 1 h 4886534"/>
              <a:gd name="connsiteX9" fmla="*/ 7220841 w 9733627"/>
              <a:gd name="connsiteY9" fmla="*/ 1 h 48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6534">
                <a:moveTo>
                  <a:pt x="7220841" y="0"/>
                </a:moveTo>
                <a:lnTo>
                  <a:pt x="9733627" y="0"/>
                </a:lnTo>
                <a:lnTo>
                  <a:pt x="9733627" y="2615397"/>
                </a:lnTo>
                <a:lnTo>
                  <a:pt x="7231601" y="2615397"/>
                </a:lnTo>
                <a:lnTo>
                  <a:pt x="7231601" y="2616073"/>
                </a:lnTo>
                <a:lnTo>
                  <a:pt x="4125257" y="2616073"/>
                </a:lnTo>
                <a:cubicBezTo>
                  <a:pt x="3258409" y="3980626"/>
                  <a:pt x="1735324" y="4886534"/>
                  <a:pt x="0" y="4886534"/>
                </a:cubicBezTo>
                <a:lnTo>
                  <a:pt x="0" y="2111888"/>
                </a:lnTo>
                <a:cubicBezTo>
                  <a:pt x="1166099" y="2111888"/>
                  <a:pt x="2111826" y="1165320"/>
                  <a:pt x="2111826" y="1"/>
                </a:cubicBezTo>
                <a:lnTo>
                  <a:pt x="7220841" y="1"/>
                </a:lnTo>
                <a:close/>
              </a:path>
            </a:pathLst>
          </a:custGeom>
          <a:solidFill>
            <a:schemeClr val="accent3"/>
          </a:solidFill>
          <a:ln>
            <a:noFill/>
          </a:ln>
          <a:effectLst/>
        </p:spPr>
        <p:txBody>
          <a:bodyPr wrap="square" anchor="ctr">
            <a:noAutofit/>
          </a:bodyPr>
          <a:lstStyle/>
          <a:p>
            <a:endParaRPr lang="en-US" sz="2450" dirty="0">
              <a:latin typeface="Lato Light" panose="020F0502020204030203" pitchFamily="34" charset="0"/>
            </a:endParaRPr>
          </a:p>
        </p:txBody>
      </p:sp>
      <p:sp>
        <p:nvSpPr>
          <p:cNvPr id="40" name="Freeform 42">
            <a:extLst>
              <a:ext uri="{FF2B5EF4-FFF2-40B4-BE49-F238E27FC236}">
                <a16:creationId xmlns:a16="http://schemas.microsoft.com/office/drawing/2014/main" xmlns="" id="{D8A6BFCD-C4DA-48D5-9420-CB59108103C6}"/>
              </a:ext>
            </a:extLst>
          </p:cNvPr>
          <p:cNvSpPr>
            <a:spLocks noChangeArrowheads="1"/>
          </p:cNvSpPr>
          <p:nvPr/>
        </p:nvSpPr>
        <p:spPr bwMode="auto">
          <a:xfrm>
            <a:off x="7797752" y="2142491"/>
            <a:ext cx="4007991" cy="2012453"/>
          </a:xfrm>
          <a:custGeom>
            <a:avLst/>
            <a:gdLst>
              <a:gd name="connsiteX0" fmla="*/ 0 w 9733627"/>
              <a:gd name="connsiteY0" fmla="*/ 0 h 4887347"/>
              <a:gd name="connsiteX1" fmla="*/ 4125257 w 9733627"/>
              <a:gd name="connsiteY1" fmla="*/ 2269272 h 4887347"/>
              <a:gd name="connsiteX2" fmla="*/ 7231601 w 9733627"/>
              <a:gd name="connsiteY2" fmla="*/ 2269272 h 4887347"/>
              <a:gd name="connsiteX3" fmla="*/ 7231601 w 9733627"/>
              <a:gd name="connsiteY3" fmla="*/ 2271950 h 4887347"/>
              <a:gd name="connsiteX4" fmla="*/ 9733627 w 9733627"/>
              <a:gd name="connsiteY4" fmla="*/ 2271950 h 4887347"/>
              <a:gd name="connsiteX5" fmla="*/ 9733627 w 9733627"/>
              <a:gd name="connsiteY5" fmla="*/ 4887347 h 4887347"/>
              <a:gd name="connsiteX6" fmla="*/ 7220841 w 9733627"/>
              <a:gd name="connsiteY6" fmla="*/ 4887347 h 4887347"/>
              <a:gd name="connsiteX7" fmla="*/ 7220841 w 9733627"/>
              <a:gd name="connsiteY7" fmla="*/ 4886536 h 4887347"/>
              <a:gd name="connsiteX8" fmla="*/ 2111826 w 9733627"/>
              <a:gd name="connsiteY8" fmla="*/ 4886536 h 4887347"/>
              <a:gd name="connsiteX9" fmla="*/ 0 w 9733627"/>
              <a:gd name="connsiteY9" fmla="*/ 2774187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627" h="4887347">
                <a:moveTo>
                  <a:pt x="0" y="0"/>
                </a:moveTo>
                <a:cubicBezTo>
                  <a:pt x="1735324" y="0"/>
                  <a:pt x="3258409" y="905757"/>
                  <a:pt x="4125257" y="2269272"/>
                </a:cubicBezTo>
                <a:lnTo>
                  <a:pt x="7231601" y="2269272"/>
                </a:lnTo>
                <a:lnTo>
                  <a:pt x="7231601" y="2271950"/>
                </a:lnTo>
                <a:lnTo>
                  <a:pt x="9733627" y="2271950"/>
                </a:lnTo>
                <a:lnTo>
                  <a:pt x="9733627" y="4887347"/>
                </a:lnTo>
                <a:lnTo>
                  <a:pt x="7220841" y="4887347"/>
                </a:lnTo>
                <a:lnTo>
                  <a:pt x="7220841" y="4886536"/>
                </a:lnTo>
                <a:lnTo>
                  <a:pt x="2111826" y="4886536"/>
                </a:lnTo>
                <a:cubicBezTo>
                  <a:pt x="2111826" y="3719784"/>
                  <a:pt x="1166099" y="2774187"/>
                  <a:pt x="0" y="2774187"/>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41" name="Freeform 45">
            <a:extLst>
              <a:ext uri="{FF2B5EF4-FFF2-40B4-BE49-F238E27FC236}">
                <a16:creationId xmlns:a16="http://schemas.microsoft.com/office/drawing/2014/main" xmlns="" id="{A6A93EA4-077E-45D7-81AA-E27E72DA528A}"/>
              </a:ext>
            </a:extLst>
          </p:cNvPr>
          <p:cNvSpPr>
            <a:spLocks noChangeArrowheads="1"/>
          </p:cNvSpPr>
          <p:nvPr/>
        </p:nvSpPr>
        <p:spPr bwMode="auto">
          <a:xfrm>
            <a:off x="3789764" y="2142491"/>
            <a:ext cx="4007655" cy="2012452"/>
          </a:xfrm>
          <a:custGeom>
            <a:avLst/>
            <a:gdLst>
              <a:gd name="connsiteX0" fmla="*/ 9732811 w 9732811"/>
              <a:gd name="connsiteY0" fmla="*/ 0 h 4887347"/>
              <a:gd name="connsiteX1" fmla="*/ 9732811 w 9732811"/>
              <a:gd name="connsiteY1" fmla="*/ 2774187 h 4887347"/>
              <a:gd name="connsiteX2" fmla="*/ 7620648 w 9732811"/>
              <a:gd name="connsiteY2" fmla="*/ 4886536 h 4887347"/>
              <a:gd name="connsiteX3" fmla="*/ 2512787 w 9732811"/>
              <a:gd name="connsiteY3" fmla="*/ 4886536 h 4887347"/>
              <a:gd name="connsiteX4" fmla="*/ 2512787 w 9732811"/>
              <a:gd name="connsiteY4" fmla="*/ 4887347 h 4887347"/>
              <a:gd name="connsiteX5" fmla="*/ 0 w 9732811"/>
              <a:gd name="connsiteY5" fmla="*/ 4887347 h 4887347"/>
              <a:gd name="connsiteX6" fmla="*/ 0 w 9732811"/>
              <a:gd name="connsiteY6" fmla="*/ 2271950 h 4887347"/>
              <a:gd name="connsiteX7" fmla="*/ 2501212 w 9732811"/>
              <a:gd name="connsiteY7" fmla="*/ 2271950 h 4887347"/>
              <a:gd name="connsiteX8" fmla="*/ 2501212 w 9732811"/>
              <a:gd name="connsiteY8" fmla="*/ 2269272 h 4887347"/>
              <a:gd name="connsiteX9" fmla="*/ 5607670 w 9732811"/>
              <a:gd name="connsiteY9" fmla="*/ 2269272 h 4887347"/>
              <a:gd name="connsiteX10" fmla="*/ 9732811 w 9732811"/>
              <a:gd name="connsiteY10" fmla="*/ 0 h 48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2811" h="4887347">
                <a:moveTo>
                  <a:pt x="9732811" y="0"/>
                </a:moveTo>
                <a:lnTo>
                  <a:pt x="9732811" y="2774187"/>
                </a:lnTo>
                <a:cubicBezTo>
                  <a:pt x="8566162" y="2774187"/>
                  <a:pt x="7620648" y="3719784"/>
                  <a:pt x="7620648" y="4886536"/>
                </a:cubicBezTo>
                <a:lnTo>
                  <a:pt x="2512787" y="4886536"/>
                </a:lnTo>
                <a:lnTo>
                  <a:pt x="2512787" y="4887347"/>
                </a:lnTo>
                <a:lnTo>
                  <a:pt x="0" y="4887347"/>
                </a:lnTo>
                <a:lnTo>
                  <a:pt x="0" y="2271950"/>
                </a:lnTo>
                <a:lnTo>
                  <a:pt x="2501212" y="2271950"/>
                </a:lnTo>
                <a:lnTo>
                  <a:pt x="2501212" y="2269272"/>
                </a:lnTo>
                <a:lnTo>
                  <a:pt x="5607670" y="2269272"/>
                </a:lnTo>
                <a:cubicBezTo>
                  <a:pt x="6474323" y="905757"/>
                  <a:pt x="7997064" y="0"/>
                  <a:pt x="9732811"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3" name="TextBox 21">
            <a:extLst>
              <a:ext uri="{FF2B5EF4-FFF2-40B4-BE49-F238E27FC236}">
                <a16:creationId xmlns:a16="http://schemas.microsoft.com/office/drawing/2014/main" xmlns="" id="{33D97474-B775-495B-95D3-4577CC13C41D}"/>
              </a:ext>
            </a:extLst>
          </p:cNvPr>
          <p:cNvSpPr txBox="1"/>
          <p:nvPr/>
        </p:nvSpPr>
        <p:spPr>
          <a:xfrm>
            <a:off x="6229300" y="2871807"/>
            <a:ext cx="1345408"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Autoprotectores</a:t>
            </a:r>
          </a:p>
        </p:txBody>
      </p:sp>
      <p:sp>
        <p:nvSpPr>
          <p:cNvPr id="46" name="TextBox 24">
            <a:extLst>
              <a:ext uri="{FF2B5EF4-FFF2-40B4-BE49-F238E27FC236}">
                <a16:creationId xmlns:a16="http://schemas.microsoft.com/office/drawing/2014/main" xmlns="" id="{01CE5CA7-8B4D-4E6C-9E22-A294C2C9DDE8}"/>
              </a:ext>
            </a:extLst>
          </p:cNvPr>
          <p:cNvSpPr txBox="1"/>
          <p:nvPr/>
        </p:nvSpPr>
        <p:spPr>
          <a:xfrm>
            <a:off x="8344346" y="5031148"/>
            <a:ext cx="941939" cy="337866"/>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Optimistas</a:t>
            </a:r>
          </a:p>
        </p:txBody>
      </p:sp>
      <p:sp>
        <p:nvSpPr>
          <p:cNvPr id="57" name="TextBox 27">
            <a:extLst>
              <a:ext uri="{FF2B5EF4-FFF2-40B4-BE49-F238E27FC236}">
                <a16:creationId xmlns:a16="http://schemas.microsoft.com/office/drawing/2014/main" xmlns="" id="{FF7F0F29-500A-4E56-A108-F29987E03B57}"/>
              </a:ext>
            </a:extLst>
          </p:cNvPr>
          <p:cNvSpPr txBox="1"/>
          <p:nvPr/>
        </p:nvSpPr>
        <p:spPr>
          <a:xfrm>
            <a:off x="8420096" y="2871807"/>
            <a:ext cx="779413"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En</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Esforzadores</a:t>
            </a:r>
          </a:p>
        </p:txBody>
      </p:sp>
      <p:sp>
        <p:nvSpPr>
          <p:cNvPr id="58" name="TextBox 30">
            <a:extLst>
              <a:ext uri="{FF2B5EF4-FFF2-40B4-BE49-F238E27FC236}">
                <a16:creationId xmlns:a16="http://schemas.microsoft.com/office/drawing/2014/main" xmlns="" id="{EC4144FA-EA4F-43DB-8229-35D6E0271B06}"/>
              </a:ext>
            </a:extLst>
          </p:cNvPr>
          <p:cNvSpPr txBox="1"/>
          <p:nvPr/>
        </p:nvSpPr>
        <p:spPr>
          <a:xfrm>
            <a:off x="6416005" y="5031148"/>
            <a:ext cx="971996" cy="574370"/>
          </a:xfrm>
          <a:prstGeom prst="rect">
            <a:avLst/>
          </a:prstGeom>
          <a:noFill/>
        </p:spPr>
        <p:txBody>
          <a:bodyPr wrap="none" rtlCol="0" anchor="t" anchorCtr="0">
            <a:spAutoFit/>
          </a:bodyPr>
          <a:lstStyle/>
          <a:p>
            <a:pPr algn="ctr"/>
            <a:r>
              <a:rPr lang="en-US" sz="1400" b="1" dirty="0">
                <a:solidFill>
                  <a:schemeClr val="bg1"/>
                </a:solidFill>
                <a:latin typeface="+mj-lt"/>
                <a:ea typeface="League Spartan" charset="0"/>
                <a:cs typeface="Poppins" pitchFamily="2" charset="77"/>
              </a:rPr>
              <a:t>Falla</a:t>
            </a:r>
            <a:br>
              <a:rPr lang="en-US" sz="1400" b="1" dirty="0">
                <a:solidFill>
                  <a:schemeClr val="bg1"/>
                </a:solidFill>
                <a:latin typeface="+mj-lt"/>
                <a:ea typeface="League Spartan" charset="0"/>
                <a:cs typeface="Poppins" pitchFamily="2" charset="77"/>
              </a:rPr>
            </a:br>
            <a:r>
              <a:rPr lang="en-US" sz="1400" b="1" dirty="0">
                <a:solidFill>
                  <a:schemeClr val="bg1"/>
                </a:solidFill>
                <a:latin typeface="+mj-lt"/>
                <a:ea typeface="League Spartan" charset="0"/>
                <a:cs typeface="Poppins" pitchFamily="2" charset="77"/>
              </a:rPr>
              <a:t>Aceptadores</a:t>
            </a:r>
          </a:p>
        </p:txBody>
      </p:sp>
      <p:sp>
        <p:nvSpPr>
          <p:cNvPr id="59" name="Subtitle 2">
            <a:extLst>
              <a:ext uri="{FF2B5EF4-FFF2-40B4-BE49-F238E27FC236}">
                <a16:creationId xmlns:a16="http://schemas.microsoft.com/office/drawing/2014/main" xmlns="" id="{87248272-29C4-4CBB-86B2-8B2357FFBE7B}"/>
              </a:ext>
            </a:extLst>
          </p:cNvPr>
          <p:cNvSpPr txBox="1">
            <a:spLocks/>
          </p:cNvSpPr>
          <p:nvPr/>
        </p:nvSpPr>
        <p:spPr>
          <a:xfrm>
            <a:off x="3918193" y="2459320"/>
            <a:ext cx="2378925" cy="1701756"/>
          </a:xfrm>
          <a:prstGeom prst="rect">
            <a:avLst/>
          </a:prstGeom>
        </p:spPr>
        <p:txBody>
          <a:bodyPr vert="horz" wrap="square" lIns="34299" tIns="17149" rIns="34299" bIns="17149"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Los autoprotectores tienen mucho miedo al fracaso y poca orientación al éxito. En lugar de intentar evitar el fracaso, encuentran razones externas para justificar la falta de rendimiento. Por ejemplo, que otras personas no hayan hecho algo, que el tiempo sea insuficiente o que un sistema que necesitan no esté disponible.</a:t>
            </a:r>
          </a:p>
        </p:txBody>
      </p:sp>
      <p:sp>
        <p:nvSpPr>
          <p:cNvPr id="60" name="Subtitle 2">
            <a:extLst>
              <a:ext uri="{FF2B5EF4-FFF2-40B4-BE49-F238E27FC236}">
                <a16:creationId xmlns:a16="http://schemas.microsoft.com/office/drawing/2014/main" xmlns="" id="{BD24F8CF-6730-4996-ADE0-EAC6AB3855DA}"/>
              </a:ext>
            </a:extLst>
          </p:cNvPr>
          <p:cNvSpPr txBox="1">
            <a:spLocks/>
          </p:cNvSpPr>
          <p:nvPr/>
        </p:nvSpPr>
        <p:spPr>
          <a:xfrm>
            <a:off x="9286285" y="2705086"/>
            <a:ext cx="2519457" cy="120161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Un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Overstriver está </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muy orientado al éxito y tiene mucho miedo al fracaso. Carecen de confianza, por lo que siguen trabajando mucho después de haber alcanzado el valor. Como resultado, es probable que se agoten y carezcan de resiliencia cuando tengan problemas.</a:t>
            </a:r>
          </a:p>
        </p:txBody>
      </p:sp>
      <p:sp>
        <p:nvSpPr>
          <p:cNvPr id="61" name="Subtitle 2">
            <a:extLst>
              <a:ext uri="{FF2B5EF4-FFF2-40B4-BE49-F238E27FC236}">
                <a16:creationId xmlns:a16="http://schemas.microsoft.com/office/drawing/2014/main" xmlns="" id="{C1F5DD5C-B202-474E-9B0D-76B8F5BBF921}"/>
              </a:ext>
            </a:extLst>
          </p:cNvPr>
          <p:cNvSpPr txBox="1">
            <a:spLocks/>
          </p:cNvSpPr>
          <p:nvPr/>
        </p:nvSpPr>
        <p:spPr>
          <a:xfrm>
            <a:off x="3918193" y="4409828"/>
            <a:ext cx="2378924" cy="103490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Los que tienen poco miedo al fracaso y poca orientación al éxito son aceptadores del fracaso. Esperan muy poco de sí mismos y son aparentemente indiferentes tanto a sus éxitos como a sus fracasos.</a:t>
            </a:r>
          </a:p>
        </p:txBody>
      </p:sp>
      <p:sp>
        <p:nvSpPr>
          <p:cNvPr id="62" name="Subtitle 2">
            <a:extLst>
              <a:ext uri="{FF2B5EF4-FFF2-40B4-BE49-F238E27FC236}">
                <a16:creationId xmlns:a16="http://schemas.microsoft.com/office/drawing/2014/main" xmlns="" id="{FD12B727-AD4F-4067-9E90-31F9646E7F95}"/>
              </a:ext>
            </a:extLst>
          </p:cNvPr>
          <p:cNvSpPr txBox="1">
            <a:spLocks/>
          </p:cNvSpPr>
          <p:nvPr/>
        </p:nvSpPr>
        <p:spPr>
          <a:xfrm>
            <a:off x="9300486" y="4243116"/>
            <a:ext cx="2359774" cy="15350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Alguien con una alta orientación al éxito y un bajo miedo al fracaso es un Optimista. Se encuentran en el lugar ideal de este modelo, ya que confían en que su esfuerzo producirá el resultado que desean. Muestran resiliencia y es poco probable que muestren </a:t>
            </a:r>
            <a:r>
              <a:rPr lang="en-US" sz="1200" dirty="0" err="1">
                <a:solidFill>
                  <a:schemeClr val="bg1"/>
                </a:solidFill>
                <a:latin typeface="Lato Light" panose="020F0502020204030203" pitchFamily="34" charset="0"/>
                <a:ea typeface="Lato Light" panose="020F0502020204030203" pitchFamily="34" charset="0"/>
                <a:cs typeface="Mukta ExtraLight" panose="020B0000000000000000" pitchFamily="34" charset="77"/>
              </a:rPr>
              <a:t>comportamientos </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defensivos.</a:t>
            </a:r>
          </a:p>
        </p:txBody>
      </p:sp>
      <p:cxnSp>
        <p:nvCxnSpPr>
          <p:cNvPr id="63" name="Gerade Verbindung mit Pfeil 62">
            <a:extLst>
              <a:ext uri="{FF2B5EF4-FFF2-40B4-BE49-F238E27FC236}">
                <a16:creationId xmlns:a16="http://schemas.microsoft.com/office/drawing/2014/main" xmlns="" id="{C4D389B8-4520-4E4C-908A-7832E865311D}"/>
              </a:ext>
            </a:extLst>
          </p:cNvPr>
          <p:cNvCxnSpPr/>
          <p:nvPr/>
        </p:nvCxnSpPr>
        <p:spPr>
          <a:xfrm>
            <a:off x="7797419" y="1953928"/>
            <a:ext cx="0" cy="44661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xmlns="" id="{59D6F5CB-6DA5-4649-A349-418F1B294A92}"/>
              </a:ext>
            </a:extLst>
          </p:cNvPr>
          <p:cNvCxnSpPr>
            <a:cxnSpLocks/>
          </p:cNvCxnSpPr>
          <p:nvPr/>
        </p:nvCxnSpPr>
        <p:spPr>
          <a:xfrm flipH="1">
            <a:off x="3625707" y="4154609"/>
            <a:ext cx="832886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xmlns="" id="{08B7B151-77FA-46C9-99E8-B997192D1803}"/>
              </a:ext>
            </a:extLst>
          </p:cNvPr>
          <p:cNvSpPr txBox="1"/>
          <p:nvPr/>
        </p:nvSpPr>
        <p:spPr>
          <a:xfrm>
            <a:off x="7958623" y="1831882"/>
            <a:ext cx="1554785"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Elevado miedo al fracaso</a:t>
            </a:r>
          </a:p>
        </p:txBody>
      </p:sp>
      <p:sp>
        <p:nvSpPr>
          <p:cNvPr id="66" name="TextBox 21">
            <a:extLst>
              <a:ext uri="{FF2B5EF4-FFF2-40B4-BE49-F238E27FC236}">
                <a16:creationId xmlns:a16="http://schemas.microsoft.com/office/drawing/2014/main" xmlns="" id="{3317F4D8-7CC6-4EC8-B488-8B265BA8DC3D}"/>
              </a:ext>
            </a:extLst>
          </p:cNvPr>
          <p:cNvSpPr txBox="1"/>
          <p:nvPr/>
        </p:nvSpPr>
        <p:spPr>
          <a:xfrm>
            <a:off x="6183657" y="6220717"/>
            <a:ext cx="1520224" cy="307777"/>
          </a:xfrm>
          <a:prstGeom prst="rect">
            <a:avLst/>
          </a:prstGeom>
          <a:noFill/>
        </p:spPr>
        <p:txBody>
          <a:bodyPr wrap="none" rtlCol="0" anchor="t" anchorCtr="0">
            <a:spAutoFit/>
          </a:bodyPr>
          <a:lstStyle/>
          <a:p>
            <a:r>
              <a:rPr lang="en-US" sz="1400" b="1" dirty="0">
                <a:solidFill>
                  <a:schemeClr val="tx2"/>
                </a:solidFill>
                <a:latin typeface="+mj-lt"/>
                <a:ea typeface="League Spartan" charset="0"/>
                <a:cs typeface="Poppins" pitchFamily="2" charset="77"/>
              </a:rPr>
              <a:t>Poco miedo al fracaso</a:t>
            </a:r>
          </a:p>
        </p:txBody>
      </p:sp>
      <p:sp>
        <p:nvSpPr>
          <p:cNvPr id="67" name="TextBox 21">
            <a:extLst>
              <a:ext uri="{FF2B5EF4-FFF2-40B4-BE49-F238E27FC236}">
                <a16:creationId xmlns:a16="http://schemas.microsoft.com/office/drawing/2014/main" xmlns="" id="{395FDB2E-6B63-4E38-BFFD-056A21D8F8A0}"/>
              </a:ext>
            </a:extLst>
          </p:cNvPr>
          <p:cNvSpPr txBox="1"/>
          <p:nvPr/>
        </p:nvSpPr>
        <p:spPr>
          <a:xfrm rot="5400000">
            <a:off x="11065986" y="4007187"/>
            <a:ext cx="1940276"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Orientación al éxito</a:t>
            </a:r>
          </a:p>
        </p:txBody>
      </p:sp>
      <p:sp>
        <p:nvSpPr>
          <p:cNvPr id="68" name="TextBox 21">
            <a:extLst>
              <a:ext uri="{FF2B5EF4-FFF2-40B4-BE49-F238E27FC236}">
                <a16:creationId xmlns:a16="http://schemas.microsoft.com/office/drawing/2014/main" xmlns="" id="{1932D53C-2757-4DEC-A176-61C0185DC6A4}"/>
              </a:ext>
            </a:extLst>
          </p:cNvPr>
          <p:cNvSpPr txBox="1"/>
          <p:nvPr/>
        </p:nvSpPr>
        <p:spPr>
          <a:xfrm rot="16200000">
            <a:off x="2555513" y="4001077"/>
            <a:ext cx="1905715" cy="307777"/>
          </a:xfrm>
          <a:prstGeom prst="rect">
            <a:avLst/>
          </a:prstGeom>
          <a:noFill/>
        </p:spPr>
        <p:txBody>
          <a:bodyPr wrap="none" rtlCol="0" anchor="t" anchorCtr="0">
            <a:spAutoFit/>
          </a:bodyPr>
          <a:lstStyle/>
          <a:p>
            <a:pPr algn="ctr"/>
            <a:r>
              <a:rPr lang="en-US" sz="1400" b="1" dirty="0">
                <a:solidFill>
                  <a:schemeClr val="tx2"/>
                </a:solidFill>
                <a:latin typeface="+mj-lt"/>
                <a:ea typeface="League Spartan" charset="0"/>
                <a:cs typeface="Poppins" pitchFamily="2" charset="77"/>
              </a:rPr>
              <a:t>Baja orientación al éxito</a:t>
            </a:r>
          </a:p>
        </p:txBody>
      </p:sp>
      <p:sp>
        <p:nvSpPr>
          <p:cNvPr id="29" name="Rechteck 28">
            <a:extLst>
              <a:ext uri="{FF2B5EF4-FFF2-40B4-BE49-F238E27FC236}">
                <a16:creationId xmlns:a16="http://schemas.microsoft.com/office/drawing/2014/main" xmlns="" id="{30467725-D5D4-493C-8CF7-72752D2E6D6B}"/>
              </a:ext>
            </a:extLst>
          </p:cNvPr>
          <p:cNvSpPr/>
          <p:nvPr/>
        </p:nvSpPr>
        <p:spPr>
          <a:xfrm>
            <a:off x="3788608" y="2444817"/>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mj-lt"/>
              </a:rPr>
              <a:t>Los miembros del equipo con mucho miedo al fracaso se benefician de dividir el trabajo en trozos pequeños y manejables. Esto evita que se sientan abrumados y les ayuda a mantener el rumbo.</a:t>
            </a:r>
            <a:endParaRPr lang="de-DE" sz="2000" dirty="0">
              <a:solidFill>
                <a:schemeClr val="tx2"/>
              </a:solidFill>
              <a:latin typeface="+mj-lt"/>
            </a:endParaRPr>
          </a:p>
        </p:txBody>
      </p:sp>
      <p:sp>
        <p:nvSpPr>
          <p:cNvPr id="30" name="Rechteck 29">
            <a:extLst>
              <a:ext uri="{FF2B5EF4-FFF2-40B4-BE49-F238E27FC236}">
                <a16:creationId xmlns:a16="http://schemas.microsoft.com/office/drawing/2014/main" xmlns="" id="{2DDB3713-C1F3-45C5-B09B-A61FDF6BD458}"/>
              </a:ext>
            </a:extLst>
          </p:cNvPr>
          <p:cNvSpPr/>
          <p:nvPr/>
        </p:nvSpPr>
        <p:spPr>
          <a:xfrm>
            <a:off x="3782156" y="4181485"/>
            <a:ext cx="8015969" cy="1699325"/>
          </a:xfrm>
          <a:prstGeom prst="rect">
            <a:avLst/>
          </a:prstGeom>
          <a:solidFill>
            <a:schemeClr val="bg1">
              <a:lumMod val="95000"/>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245473"/>
                </a:solidFill>
                <a:latin typeface="+mj-lt"/>
              </a:rPr>
              <a:t>Apoye a los miembros del equipo con una baja orientación al éxito identificando dónde han tenido éxito en el pasado. Cuando digan que no pueden hacer algo, recuérdeles sus logros anteriores. Demostrar que son capaces de triunfar aumenta su confianza.</a:t>
            </a:r>
            <a:endParaRPr lang="de-DE" sz="2000" dirty="0">
              <a:solidFill>
                <a:srgbClr val="245473"/>
              </a:solidFill>
              <a:latin typeface="+mj-lt"/>
            </a:endParaRPr>
          </a:p>
        </p:txBody>
      </p:sp>
    </p:spTree>
    <p:extLst>
      <p:ext uri="{BB962C8B-B14F-4D97-AF65-F5344CB8AC3E}">
        <p14:creationId xmlns:p14="http://schemas.microsoft.com/office/powerpoint/2010/main" val="2536396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40636" y="481432"/>
            <a:ext cx="8852375" cy="697353"/>
          </a:xfrm>
        </p:spPr>
        <p:txBody>
          <a:bodyPr>
            <a:normAutofit/>
          </a:bodyPr>
          <a:lstStyle/>
          <a:p>
            <a:r>
              <a:rPr lang="en-GB" dirty="0"/>
              <a:t>Cómo afrontar el miedo al fracaso personal</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1050" y="1785604"/>
            <a:ext cx="2838841" cy="474519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200" dirty="0">
                <a:solidFill>
                  <a:srgbClr val="245473"/>
                </a:solidFill>
                <a:latin typeface="+mj-lt"/>
              </a:rPr>
              <a:t>¿Cómo superar el miedo personal al fracaso? He aquí siete sugerencias:</a:t>
            </a:r>
            <a:endParaRPr lang="en-US" dirty="0">
              <a:solidFill>
                <a:srgbClr val="245473"/>
              </a:solidFill>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Política de no vergüenza</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Abordar el problema</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Aprenda de sus errores</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No lo embotellen</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Cuestiona tus miedos</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Concéntrese en lo que puede controlar</a:t>
            </a:r>
            <a:endParaRPr lang="en-US" altLang="de-DE" sz="2000" dirty="0">
              <a:solidFill>
                <a:srgbClr val="245473"/>
              </a:solidFill>
              <a:latin typeface="+mj-lt"/>
            </a:endParaRPr>
          </a:p>
          <a:p>
            <a:pPr marL="457200" indent="-457200" algn="l">
              <a:lnSpc>
                <a:spcPct val="100000"/>
              </a:lnSpc>
              <a:spcBef>
                <a:spcPts val="600"/>
              </a:spcBef>
              <a:buFont typeface="+mj-lt"/>
              <a:buAutoNum type="arabicPeriod"/>
            </a:pPr>
            <a:r>
              <a:rPr lang="en-US" altLang="de-DE" sz="2000" dirty="0">
                <a:solidFill>
                  <a:srgbClr val="245473"/>
                </a:solidFill>
                <a:latin typeface="+mj-lt"/>
                <a:sym typeface="Wingdings" panose="05000000000000000000" pitchFamily="2" charset="2"/>
              </a:rPr>
              <a:t>Abrazar el gris</a:t>
            </a:r>
            <a:endParaRPr lang="en-US" altLang="de-DE" sz="2000" dirty="0">
              <a:solidFill>
                <a:srgbClr val="245473"/>
              </a:solidFill>
              <a:latin typeface="+mj-lt"/>
            </a:endParaRPr>
          </a:p>
        </p:txBody>
      </p:sp>
      <p:grpSp>
        <p:nvGrpSpPr>
          <p:cNvPr id="5" name="Gruppieren 4">
            <a:extLst>
              <a:ext uri="{FF2B5EF4-FFF2-40B4-BE49-F238E27FC236}">
                <a16:creationId xmlns:a16="http://schemas.microsoft.com/office/drawing/2014/main" xmlns="" id="{FBD3F039-9A0F-41BD-AC25-8EA45B8A67C6}"/>
              </a:ext>
            </a:extLst>
          </p:cNvPr>
          <p:cNvGrpSpPr/>
          <p:nvPr/>
        </p:nvGrpSpPr>
        <p:grpSpPr>
          <a:xfrm>
            <a:off x="4655253" y="2755070"/>
            <a:ext cx="5638831" cy="2780761"/>
            <a:chOff x="3700497" y="2414958"/>
            <a:chExt cx="7253699" cy="3603641"/>
          </a:xfrm>
        </p:grpSpPr>
        <p:grpSp>
          <p:nvGrpSpPr>
            <p:cNvPr id="34" name="Group 135">
              <a:extLst>
                <a:ext uri="{FF2B5EF4-FFF2-40B4-BE49-F238E27FC236}">
                  <a16:creationId xmlns:a16="http://schemas.microsoft.com/office/drawing/2014/main" xmlns="" id="{5406074F-CEFE-49CC-BE8B-14B7C710BA30}"/>
                </a:ext>
              </a:extLst>
            </p:cNvPr>
            <p:cNvGrpSpPr/>
            <p:nvPr/>
          </p:nvGrpSpPr>
          <p:grpSpPr>
            <a:xfrm flipH="1">
              <a:off x="3700497" y="2414958"/>
              <a:ext cx="2800100" cy="3603641"/>
              <a:chOff x="14548061" y="4108806"/>
              <a:chExt cx="7267195" cy="9607228"/>
            </a:xfrm>
            <a:solidFill>
              <a:schemeClr val="accent2"/>
            </a:solidFill>
          </p:grpSpPr>
          <p:sp>
            <p:nvSpPr>
              <p:cNvPr id="38" name="Shape 10355">
                <a:extLst>
                  <a:ext uri="{FF2B5EF4-FFF2-40B4-BE49-F238E27FC236}">
                    <a16:creationId xmlns:a16="http://schemas.microsoft.com/office/drawing/2014/main" xmlns="" id="{0BEEE164-C7D6-4C1C-9012-07BCDDDFF320}"/>
                  </a:ext>
                </a:extLst>
              </p:cNvPr>
              <p:cNvSpPr/>
              <p:nvPr/>
            </p:nvSpPr>
            <p:spPr>
              <a:xfrm>
                <a:off x="15175981" y="5793027"/>
                <a:ext cx="1056104" cy="924503"/>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2" name="Shape 10356">
                <a:extLst>
                  <a:ext uri="{FF2B5EF4-FFF2-40B4-BE49-F238E27FC236}">
                    <a16:creationId xmlns:a16="http://schemas.microsoft.com/office/drawing/2014/main" xmlns="" id="{F212A530-93CA-4E28-B6EC-351ED22079F2}"/>
                  </a:ext>
                </a:extLst>
              </p:cNvPr>
              <p:cNvSpPr/>
              <p:nvPr/>
            </p:nvSpPr>
            <p:spPr>
              <a:xfrm>
                <a:off x="17978670" y="7053504"/>
                <a:ext cx="567698" cy="676950"/>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4" name="Shape 10357">
                <a:extLst>
                  <a:ext uri="{FF2B5EF4-FFF2-40B4-BE49-F238E27FC236}">
                    <a16:creationId xmlns:a16="http://schemas.microsoft.com/office/drawing/2014/main" xmlns="" id="{C2AA4163-A8B6-4530-9B1E-1AD0B87E3EA8}"/>
                  </a:ext>
                </a:extLst>
              </p:cNvPr>
              <p:cNvSpPr/>
              <p:nvPr/>
            </p:nvSpPr>
            <p:spPr>
              <a:xfrm>
                <a:off x="19346008" y="5826866"/>
                <a:ext cx="524618" cy="1049241"/>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5" name="Shape 10358">
                <a:extLst>
                  <a:ext uri="{FF2B5EF4-FFF2-40B4-BE49-F238E27FC236}">
                    <a16:creationId xmlns:a16="http://schemas.microsoft.com/office/drawing/2014/main" xmlns="" id="{1A81D5CA-773F-4155-9126-3DF4A8530E2D}"/>
                  </a:ext>
                </a:extLst>
              </p:cNvPr>
              <p:cNvSpPr/>
              <p:nvPr/>
            </p:nvSpPr>
            <p:spPr>
              <a:xfrm>
                <a:off x="18888397" y="7193833"/>
                <a:ext cx="1013872" cy="761614"/>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7" name="Shape 10359">
                <a:extLst>
                  <a:ext uri="{FF2B5EF4-FFF2-40B4-BE49-F238E27FC236}">
                    <a16:creationId xmlns:a16="http://schemas.microsoft.com/office/drawing/2014/main" xmlns="" id="{3B8406AE-A7CD-4ADE-BDBB-858BDEE40D70}"/>
                  </a:ext>
                </a:extLst>
              </p:cNvPr>
              <p:cNvSpPr/>
              <p:nvPr/>
            </p:nvSpPr>
            <p:spPr>
              <a:xfrm>
                <a:off x="19929800" y="6617326"/>
                <a:ext cx="835508" cy="736695"/>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8" name="Shape 10360">
                <a:extLst>
                  <a:ext uri="{FF2B5EF4-FFF2-40B4-BE49-F238E27FC236}">
                    <a16:creationId xmlns:a16="http://schemas.microsoft.com/office/drawing/2014/main" xmlns="" id="{1BE6EC5F-5BBF-4038-BE25-EB5623B2803D}"/>
                  </a:ext>
                </a:extLst>
              </p:cNvPr>
              <p:cNvSpPr/>
              <p:nvPr/>
            </p:nvSpPr>
            <p:spPr>
              <a:xfrm>
                <a:off x="16246756" y="8337735"/>
                <a:ext cx="1090495" cy="724858"/>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9" name="Shape 10361">
                <a:extLst>
                  <a:ext uri="{FF2B5EF4-FFF2-40B4-BE49-F238E27FC236}">
                    <a16:creationId xmlns:a16="http://schemas.microsoft.com/office/drawing/2014/main" xmlns="" id="{0952ED21-F9B2-44D9-86F6-E1A07793706A}"/>
                  </a:ext>
                </a:extLst>
              </p:cNvPr>
              <p:cNvSpPr/>
              <p:nvPr/>
            </p:nvSpPr>
            <p:spPr>
              <a:xfrm>
                <a:off x="18047770" y="8576537"/>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0" name="Shape 10362">
                <a:extLst>
                  <a:ext uri="{FF2B5EF4-FFF2-40B4-BE49-F238E27FC236}">
                    <a16:creationId xmlns:a16="http://schemas.microsoft.com/office/drawing/2014/main" xmlns="" id="{4B0295A8-411B-4729-8EF5-492DC2348420}"/>
                  </a:ext>
                </a:extLst>
              </p:cNvPr>
              <p:cNvSpPr/>
              <p:nvPr/>
            </p:nvSpPr>
            <p:spPr>
              <a:xfrm>
                <a:off x="18185043" y="7888307"/>
                <a:ext cx="532339" cy="532369"/>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1" name="Shape 10363">
                <a:extLst>
                  <a:ext uri="{FF2B5EF4-FFF2-40B4-BE49-F238E27FC236}">
                    <a16:creationId xmlns:a16="http://schemas.microsoft.com/office/drawing/2014/main" xmlns="" id="{257F99BB-3083-4508-B8CD-05AF6F2460FD}"/>
                  </a:ext>
                </a:extLst>
              </p:cNvPr>
              <p:cNvSpPr/>
              <p:nvPr/>
            </p:nvSpPr>
            <p:spPr>
              <a:xfrm>
                <a:off x="16563195" y="8572981"/>
                <a:ext cx="1358816" cy="1170612"/>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2" name="Shape 10364">
                <a:extLst>
                  <a:ext uri="{FF2B5EF4-FFF2-40B4-BE49-F238E27FC236}">
                    <a16:creationId xmlns:a16="http://schemas.microsoft.com/office/drawing/2014/main" xmlns="" id="{74947DFA-B2C1-478F-98B7-B51720C43471}"/>
                  </a:ext>
                </a:extLst>
              </p:cNvPr>
              <p:cNvSpPr/>
              <p:nvPr/>
            </p:nvSpPr>
            <p:spPr>
              <a:xfrm>
                <a:off x="20342609" y="4919818"/>
                <a:ext cx="795140" cy="828530"/>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3" name="Shape 10365">
                <a:extLst>
                  <a:ext uri="{FF2B5EF4-FFF2-40B4-BE49-F238E27FC236}">
                    <a16:creationId xmlns:a16="http://schemas.microsoft.com/office/drawing/2014/main" xmlns="" id="{8FC5C75F-B60C-433D-B43F-B194C76DF864}"/>
                  </a:ext>
                </a:extLst>
              </p:cNvPr>
              <p:cNvSpPr/>
              <p:nvPr/>
            </p:nvSpPr>
            <p:spPr>
              <a:xfrm>
                <a:off x="20885060" y="8052611"/>
                <a:ext cx="644759" cy="45702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4" name="Shape 10366">
                <a:extLst>
                  <a:ext uri="{FF2B5EF4-FFF2-40B4-BE49-F238E27FC236}">
                    <a16:creationId xmlns:a16="http://schemas.microsoft.com/office/drawing/2014/main" xmlns="" id="{0F251256-D0A4-45EE-A82D-7DA1E07F9B48}"/>
                  </a:ext>
                </a:extLst>
              </p:cNvPr>
              <p:cNvSpPr/>
              <p:nvPr/>
            </p:nvSpPr>
            <p:spPr>
              <a:xfrm>
                <a:off x="20024899" y="5668217"/>
                <a:ext cx="715284" cy="7918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5" name="Shape 10367">
                <a:extLst>
                  <a:ext uri="{FF2B5EF4-FFF2-40B4-BE49-F238E27FC236}">
                    <a16:creationId xmlns:a16="http://schemas.microsoft.com/office/drawing/2014/main" xmlns="" id="{A26EC353-F87F-4DF3-B444-1608AB536ED8}"/>
                  </a:ext>
                </a:extLst>
              </p:cNvPr>
              <p:cNvSpPr/>
              <p:nvPr/>
            </p:nvSpPr>
            <p:spPr>
              <a:xfrm>
                <a:off x="19982185" y="8448802"/>
                <a:ext cx="979707" cy="115263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6" name="Shape 10368">
                <a:extLst>
                  <a:ext uri="{FF2B5EF4-FFF2-40B4-BE49-F238E27FC236}">
                    <a16:creationId xmlns:a16="http://schemas.microsoft.com/office/drawing/2014/main" xmlns="" id="{BBA0CF5B-8B78-45A8-BF52-69199BE145FD}"/>
                  </a:ext>
                </a:extLst>
              </p:cNvPr>
              <p:cNvSpPr/>
              <p:nvPr/>
            </p:nvSpPr>
            <p:spPr>
              <a:xfrm>
                <a:off x="18752837" y="6832028"/>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69" name="Shape 10369">
                <a:extLst>
                  <a:ext uri="{FF2B5EF4-FFF2-40B4-BE49-F238E27FC236}">
                    <a16:creationId xmlns:a16="http://schemas.microsoft.com/office/drawing/2014/main" xmlns="" id="{51434DA1-6CD8-435E-96EB-091C24943FA0}"/>
                  </a:ext>
                </a:extLst>
              </p:cNvPr>
              <p:cNvSpPr/>
              <p:nvPr/>
            </p:nvSpPr>
            <p:spPr>
              <a:xfrm>
                <a:off x="20044216" y="7525006"/>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0" name="Shape 10370">
                <a:extLst>
                  <a:ext uri="{FF2B5EF4-FFF2-40B4-BE49-F238E27FC236}">
                    <a16:creationId xmlns:a16="http://schemas.microsoft.com/office/drawing/2014/main" xmlns="" id="{8448EB90-7CEE-4664-9B71-F7334895E778}"/>
                  </a:ext>
                </a:extLst>
              </p:cNvPr>
              <p:cNvSpPr/>
              <p:nvPr/>
            </p:nvSpPr>
            <p:spPr>
              <a:xfrm>
                <a:off x="17425326" y="6394173"/>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1" name="Shape 10371">
                <a:extLst>
                  <a:ext uri="{FF2B5EF4-FFF2-40B4-BE49-F238E27FC236}">
                    <a16:creationId xmlns:a16="http://schemas.microsoft.com/office/drawing/2014/main" xmlns="" id="{F9F31C67-6A85-417B-BFA3-0284361162FA}"/>
                  </a:ext>
                </a:extLst>
              </p:cNvPr>
              <p:cNvSpPr/>
              <p:nvPr/>
            </p:nvSpPr>
            <p:spPr>
              <a:xfrm>
                <a:off x="17176647" y="7642531"/>
                <a:ext cx="745364"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2" name="Shape 10372">
                <a:extLst>
                  <a:ext uri="{FF2B5EF4-FFF2-40B4-BE49-F238E27FC236}">
                    <a16:creationId xmlns:a16="http://schemas.microsoft.com/office/drawing/2014/main" xmlns="" id="{0380CFF4-A9FE-4056-B761-9FA3B9B9E1D4}"/>
                  </a:ext>
                </a:extLst>
              </p:cNvPr>
              <p:cNvSpPr/>
              <p:nvPr/>
            </p:nvSpPr>
            <p:spPr>
              <a:xfrm>
                <a:off x="18332165" y="5376385"/>
                <a:ext cx="863655" cy="789239"/>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3" name="Shape 10373">
                <a:extLst>
                  <a:ext uri="{FF2B5EF4-FFF2-40B4-BE49-F238E27FC236}">
                    <a16:creationId xmlns:a16="http://schemas.microsoft.com/office/drawing/2014/main" xmlns="" id="{368168F2-0358-45B7-9D30-928E650AD8A9}"/>
                  </a:ext>
                </a:extLst>
              </p:cNvPr>
              <p:cNvSpPr/>
              <p:nvPr/>
            </p:nvSpPr>
            <p:spPr>
              <a:xfrm>
                <a:off x="16553265" y="7552802"/>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4" name="Shape 10374">
                <a:extLst>
                  <a:ext uri="{FF2B5EF4-FFF2-40B4-BE49-F238E27FC236}">
                    <a16:creationId xmlns:a16="http://schemas.microsoft.com/office/drawing/2014/main" xmlns="" id="{C0B1DD00-B654-481B-97E4-CCD67408DEE7}"/>
                  </a:ext>
                </a:extLst>
              </p:cNvPr>
              <p:cNvSpPr/>
              <p:nvPr/>
            </p:nvSpPr>
            <p:spPr>
              <a:xfrm>
                <a:off x="16997010" y="6816987"/>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5" name="Shape 10375">
                <a:extLst>
                  <a:ext uri="{FF2B5EF4-FFF2-40B4-BE49-F238E27FC236}">
                    <a16:creationId xmlns:a16="http://schemas.microsoft.com/office/drawing/2014/main" xmlns="" id="{F60D608A-260F-45EF-A8C1-88789D6F8E11}"/>
                  </a:ext>
                </a:extLst>
              </p:cNvPr>
              <p:cNvSpPr/>
              <p:nvPr/>
            </p:nvSpPr>
            <p:spPr>
              <a:xfrm>
                <a:off x="17636361" y="4813029"/>
                <a:ext cx="520972" cy="676950"/>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6" name="Shape 10376">
                <a:extLst>
                  <a:ext uri="{FF2B5EF4-FFF2-40B4-BE49-F238E27FC236}">
                    <a16:creationId xmlns:a16="http://schemas.microsoft.com/office/drawing/2014/main" xmlns="" id="{7646CEC1-D0B1-4DFB-94B6-B49FB39BFCB6}"/>
                  </a:ext>
                </a:extLst>
              </p:cNvPr>
              <p:cNvSpPr/>
              <p:nvPr/>
            </p:nvSpPr>
            <p:spPr>
              <a:xfrm>
                <a:off x="16445567" y="5853049"/>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7" name="Shape 10377">
                <a:extLst>
                  <a:ext uri="{FF2B5EF4-FFF2-40B4-BE49-F238E27FC236}">
                    <a16:creationId xmlns:a16="http://schemas.microsoft.com/office/drawing/2014/main" xmlns="" id="{A71CF20C-FB91-42C9-AB9C-67BDAC8591E4}"/>
                  </a:ext>
                </a:extLst>
              </p:cNvPr>
              <p:cNvSpPr/>
              <p:nvPr/>
            </p:nvSpPr>
            <p:spPr>
              <a:xfrm>
                <a:off x="20790050" y="5991829"/>
                <a:ext cx="864563" cy="744818"/>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8" name="Shape 10378">
                <a:extLst>
                  <a:ext uri="{FF2B5EF4-FFF2-40B4-BE49-F238E27FC236}">
                    <a16:creationId xmlns:a16="http://schemas.microsoft.com/office/drawing/2014/main" xmlns="" id="{B239A0E7-BD8E-47A1-8419-ACCA6EAEE1C5}"/>
                  </a:ext>
                </a:extLst>
              </p:cNvPr>
              <p:cNvSpPr/>
              <p:nvPr/>
            </p:nvSpPr>
            <p:spPr>
              <a:xfrm>
                <a:off x="19313520" y="4966536"/>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9" name="Shape 10379">
                <a:extLst>
                  <a:ext uri="{FF2B5EF4-FFF2-40B4-BE49-F238E27FC236}">
                    <a16:creationId xmlns:a16="http://schemas.microsoft.com/office/drawing/2014/main" xmlns="" id="{0BD59958-5BAA-4F14-9C97-BBBB575E5A56}"/>
                  </a:ext>
                </a:extLst>
              </p:cNvPr>
              <p:cNvSpPr/>
              <p:nvPr/>
            </p:nvSpPr>
            <p:spPr>
              <a:xfrm>
                <a:off x="18944728" y="8112012"/>
                <a:ext cx="642361" cy="720763"/>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0" name="Shape 10380">
                <a:extLst>
                  <a:ext uri="{FF2B5EF4-FFF2-40B4-BE49-F238E27FC236}">
                    <a16:creationId xmlns:a16="http://schemas.microsoft.com/office/drawing/2014/main" xmlns="" id="{8037866A-8C1B-4590-BFD9-D0766F52ED30}"/>
                  </a:ext>
                </a:extLst>
              </p:cNvPr>
              <p:cNvSpPr/>
              <p:nvPr/>
            </p:nvSpPr>
            <p:spPr>
              <a:xfrm>
                <a:off x="15975650" y="5388230"/>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1" name="Shape 10381">
                <a:extLst>
                  <a:ext uri="{FF2B5EF4-FFF2-40B4-BE49-F238E27FC236}">
                    <a16:creationId xmlns:a16="http://schemas.microsoft.com/office/drawing/2014/main" xmlns="" id="{D324E4B5-8316-4059-A3DB-B169FAC991AC}"/>
                  </a:ext>
                </a:extLst>
              </p:cNvPr>
              <p:cNvSpPr/>
              <p:nvPr/>
            </p:nvSpPr>
            <p:spPr>
              <a:xfrm>
                <a:off x="19403402" y="8407653"/>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2" name="Shape 10382">
                <a:extLst>
                  <a:ext uri="{FF2B5EF4-FFF2-40B4-BE49-F238E27FC236}">
                    <a16:creationId xmlns:a16="http://schemas.microsoft.com/office/drawing/2014/main" xmlns="" id="{1E641FFF-B29A-4EEA-AA7B-1BE84BD56387}"/>
                  </a:ext>
                </a:extLst>
              </p:cNvPr>
              <p:cNvSpPr/>
              <p:nvPr/>
            </p:nvSpPr>
            <p:spPr>
              <a:xfrm>
                <a:off x="16734124" y="4497815"/>
                <a:ext cx="706826" cy="831591"/>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3" name="Shape 10383">
                <a:extLst>
                  <a:ext uri="{FF2B5EF4-FFF2-40B4-BE49-F238E27FC236}">
                    <a16:creationId xmlns:a16="http://schemas.microsoft.com/office/drawing/2014/main" xmlns="" id="{6C5CDF0F-A9D4-4AF0-AF47-B30BE81D2E6B}"/>
                  </a:ext>
                </a:extLst>
              </p:cNvPr>
              <p:cNvSpPr/>
              <p:nvPr/>
            </p:nvSpPr>
            <p:spPr>
              <a:xfrm>
                <a:off x="18326107" y="4525802"/>
                <a:ext cx="707797" cy="707801"/>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84" name="Shape 10384">
                <a:extLst>
                  <a:ext uri="{FF2B5EF4-FFF2-40B4-BE49-F238E27FC236}">
                    <a16:creationId xmlns:a16="http://schemas.microsoft.com/office/drawing/2014/main" xmlns="" id="{169D0E97-E32F-42A9-9047-6567367EAA45}"/>
                  </a:ext>
                </a:extLst>
              </p:cNvPr>
              <p:cNvSpPr/>
              <p:nvPr/>
            </p:nvSpPr>
            <p:spPr>
              <a:xfrm>
                <a:off x="21178441" y="7084824"/>
                <a:ext cx="603784" cy="760236"/>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5" name="Shape 10385">
                <a:extLst>
                  <a:ext uri="{FF2B5EF4-FFF2-40B4-BE49-F238E27FC236}">
                    <a16:creationId xmlns:a16="http://schemas.microsoft.com/office/drawing/2014/main" xmlns="" id="{EF183B7B-80DF-408A-9CED-3FFFEBAC5D27}"/>
                  </a:ext>
                </a:extLst>
              </p:cNvPr>
              <p:cNvSpPr/>
              <p:nvPr/>
            </p:nvSpPr>
            <p:spPr>
              <a:xfrm>
                <a:off x="20665453" y="6815822"/>
                <a:ext cx="608341" cy="129194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86" name="Shape 10386">
                <a:extLst>
                  <a:ext uri="{FF2B5EF4-FFF2-40B4-BE49-F238E27FC236}">
                    <a16:creationId xmlns:a16="http://schemas.microsoft.com/office/drawing/2014/main" xmlns="" id="{BE508093-EC2F-41C4-B8C9-02A8CA661FAD}"/>
                  </a:ext>
                </a:extLst>
              </p:cNvPr>
              <p:cNvSpPr/>
              <p:nvPr/>
            </p:nvSpPr>
            <p:spPr>
              <a:xfrm>
                <a:off x="19887198" y="8018535"/>
                <a:ext cx="374756" cy="4148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7" name="Shape 10387">
                <a:extLst>
                  <a:ext uri="{FF2B5EF4-FFF2-40B4-BE49-F238E27FC236}">
                    <a16:creationId xmlns:a16="http://schemas.microsoft.com/office/drawing/2014/main" xmlns="" id="{D1127D29-64D5-4A0D-B3EF-75E585D9AF5E}"/>
                  </a:ext>
                </a:extLst>
              </p:cNvPr>
              <p:cNvSpPr/>
              <p:nvPr/>
            </p:nvSpPr>
            <p:spPr>
              <a:xfrm>
                <a:off x="19258042" y="4159750"/>
                <a:ext cx="657992" cy="400025"/>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88" name="Shape 10388">
                <a:extLst>
                  <a:ext uri="{FF2B5EF4-FFF2-40B4-BE49-F238E27FC236}">
                    <a16:creationId xmlns:a16="http://schemas.microsoft.com/office/drawing/2014/main" xmlns="" id="{F7437897-92CC-4924-9926-8138E07339C1}"/>
                  </a:ext>
                </a:extLst>
              </p:cNvPr>
              <p:cNvSpPr/>
              <p:nvPr/>
            </p:nvSpPr>
            <p:spPr>
              <a:xfrm>
                <a:off x="18647199" y="4108806"/>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9" name="Shape 10389">
                <a:extLst>
                  <a:ext uri="{FF2B5EF4-FFF2-40B4-BE49-F238E27FC236}">
                    <a16:creationId xmlns:a16="http://schemas.microsoft.com/office/drawing/2014/main" xmlns="" id="{D5194F4D-FD93-4387-9ECB-54641999778F}"/>
                  </a:ext>
                </a:extLst>
              </p:cNvPr>
              <p:cNvSpPr/>
              <p:nvPr/>
            </p:nvSpPr>
            <p:spPr>
              <a:xfrm>
                <a:off x="17493485" y="4180654"/>
                <a:ext cx="832625"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0" name="Shape 10390">
                <a:extLst>
                  <a:ext uri="{FF2B5EF4-FFF2-40B4-BE49-F238E27FC236}">
                    <a16:creationId xmlns:a16="http://schemas.microsoft.com/office/drawing/2014/main" xmlns="" id="{8CFC7FDB-60A6-4F17-8CFF-28DF0534DD22}"/>
                  </a:ext>
                </a:extLst>
              </p:cNvPr>
              <p:cNvSpPr/>
              <p:nvPr/>
            </p:nvSpPr>
            <p:spPr>
              <a:xfrm>
                <a:off x="18126035" y="6224102"/>
                <a:ext cx="1086986" cy="582354"/>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1" name="Shape 10391">
                <a:extLst>
                  <a:ext uri="{FF2B5EF4-FFF2-40B4-BE49-F238E27FC236}">
                    <a16:creationId xmlns:a16="http://schemas.microsoft.com/office/drawing/2014/main" xmlns="" id="{4E614465-0707-4F10-B897-55F150110BBA}"/>
                  </a:ext>
                </a:extLst>
              </p:cNvPr>
              <p:cNvSpPr/>
              <p:nvPr/>
            </p:nvSpPr>
            <p:spPr>
              <a:xfrm>
                <a:off x="15698648" y="7668441"/>
                <a:ext cx="845762" cy="398249"/>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2" name="Shape 10392">
                <a:extLst>
                  <a:ext uri="{FF2B5EF4-FFF2-40B4-BE49-F238E27FC236}">
                    <a16:creationId xmlns:a16="http://schemas.microsoft.com/office/drawing/2014/main" xmlns="" id="{9235B596-2AE1-429D-9275-38D3AE3BAC70}"/>
                  </a:ext>
                </a:extLst>
              </p:cNvPr>
              <p:cNvSpPr/>
              <p:nvPr/>
            </p:nvSpPr>
            <p:spPr>
              <a:xfrm>
                <a:off x="19920636" y="5193321"/>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3" name="Shape 10393">
                <a:extLst>
                  <a:ext uri="{FF2B5EF4-FFF2-40B4-BE49-F238E27FC236}">
                    <a16:creationId xmlns:a16="http://schemas.microsoft.com/office/drawing/2014/main" xmlns="" id="{05E844E9-BCF2-44D8-B059-1CACD6CC50D1}"/>
                  </a:ext>
                </a:extLst>
              </p:cNvPr>
              <p:cNvSpPr/>
              <p:nvPr/>
            </p:nvSpPr>
            <p:spPr>
              <a:xfrm>
                <a:off x="18570310" y="9049783"/>
                <a:ext cx="924785" cy="885971"/>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4" name="Shape 10394">
                <a:extLst>
                  <a:ext uri="{FF2B5EF4-FFF2-40B4-BE49-F238E27FC236}">
                    <a16:creationId xmlns:a16="http://schemas.microsoft.com/office/drawing/2014/main" xmlns="" id="{86BC4C18-3838-47F4-A466-B534EC55DE56}"/>
                  </a:ext>
                </a:extLst>
              </p:cNvPr>
              <p:cNvSpPr/>
              <p:nvPr/>
            </p:nvSpPr>
            <p:spPr>
              <a:xfrm>
                <a:off x="15885971" y="8065597"/>
                <a:ext cx="555246" cy="544273"/>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5" name="Shape 10395">
                <a:extLst>
                  <a:ext uri="{FF2B5EF4-FFF2-40B4-BE49-F238E27FC236}">
                    <a16:creationId xmlns:a16="http://schemas.microsoft.com/office/drawing/2014/main" xmlns="" id="{CAA51D4E-116E-4DC9-AD2F-BE8F8C9C965E}"/>
                  </a:ext>
                </a:extLst>
              </p:cNvPr>
              <p:cNvSpPr/>
              <p:nvPr/>
            </p:nvSpPr>
            <p:spPr>
              <a:xfrm>
                <a:off x="19111157" y="4676603"/>
                <a:ext cx="447511" cy="478914"/>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6" name="Shape 10396">
                <a:extLst>
                  <a:ext uri="{FF2B5EF4-FFF2-40B4-BE49-F238E27FC236}">
                    <a16:creationId xmlns:a16="http://schemas.microsoft.com/office/drawing/2014/main" xmlns="" id="{D9E1F859-73B6-4EA9-9174-14D14E0C29B8}"/>
                  </a:ext>
                </a:extLst>
              </p:cNvPr>
              <p:cNvSpPr/>
              <p:nvPr/>
            </p:nvSpPr>
            <p:spPr>
              <a:xfrm>
                <a:off x="17914980" y="5805200"/>
                <a:ext cx="454601" cy="423168"/>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7" name="Shape 10397">
                <a:extLst>
                  <a:ext uri="{FF2B5EF4-FFF2-40B4-BE49-F238E27FC236}">
                    <a16:creationId xmlns:a16="http://schemas.microsoft.com/office/drawing/2014/main" xmlns="" id="{5DC91A4A-8CB1-4845-9061-8190FF9B655D}"/>
                  </a:ext>
                </a:extLst>
              </p:cNvPr>
              <p:cNvSpPr/>
              <p:nvPr/>
            </p:nvSpPr>
            <p:spPr>
              <a:xfrm>
                <a:off x="21365329" y="6512100"/>
                <a:ext cx="416894" cy="446146"/>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8" name="Shape 10398">
                <a:extLst>
                  <a:ext uri="{FF2B5EF4-FFF2-40B4-BE49-F238E27FC236}">
                    <a16:creationId xmlns:a16="http://schemas.microsoft.com/office/drawing/2014/main" xmlns="" id="{C7C9862C-5A09-4895-90C1-BFAC9D570A51}"/>
                  </a:ext>
                </a:extLst>
              </p:cNvPr>
              <p:cNvSpPr/>
              <p:nvPr/>
            </p:nvSpPr>
            <p:spPr>
              <a:xfrm>
                <a:off x="18043556" y="10579615"/>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99" name="Shape 10399">
                <a:extLst>
                  <a:ext uri="{FF2B5EF4-FFF2-40B4-BE49-F238E27FC236}">
                    <a16:creationId xmlns:a16="http://schemas.microsoft.com/office/drawing/2014/main" xmlns="" id="{C4722E1F-FF18-46B5-8972-A16FACA2E262}"/>
                  </a:ext>
                </a:extLst>
              </p:cNvPr>
              <p:cNvSpPr/>
              <p:nvPr/>
            </p:nvSpPr>
            <p:spPr>
              <a:xfrm>
                <a:off x="15648477" y="6834651"/>
                <a:ext cx="742676"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0" name="Shape 10400">
                <a:extLst>
                  <a:ext uri="{FF2B5EF4-FFF2-40B4-BE49-F238E27FC236}">
                    <a16:creationId xmlns:a16="http://schemas.microsoft.com/office/drawing/2014/main" xmlns="" id="{4D7756B6-1C9B-4679-94D1-E5387F34F473}"/>
                  </a:ext>
                </a:extLst>
              </p:cNvPr>
              <p:cNvSpPr/>
              <p:nvPr/>
            </p:nvSpPr>
            <p:spPr>
              <a:xfrm>
                <a:off x="19723614" y="10276672"/>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1" name="Shape 10401">
                <a:extLst>
                  <a:ext uri="{FF2B5EF4-FFF2-40B4-BE49-F238E27FC236}">
                    <a16:creationId xmlns:a16="http://schemas.microsoft.com/office/drawing/2014/main" xmlns="" id="{A7A427A4-00EC-44E4-8539-64E37D3FFCC3}"/>
                  </a:ext>
                </a:extLst>
              </p:cNvPr>
              <p:cNvSpPr/>
              <p:nvPr/>
            </p:nvSpPr>
            <p:spPr>
              <a:xfrm>
                <a:off x="15572271" y="10142149"/>
                <a:ext cx="479514" cy="33989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2" name="Shape 10402">
                <a:extLst>
                  <a:ext uri="{FF2B5EF4-FFF2-40B4-BE49-F238E27FC236}">
                    <a16:creationId xmlns:a16="http://schemas.microsoft.com/office/drawing/2014/main" xmlns="" id="{413659BF-1173-47DD-AAB0-99B9FC67C94B}"/>
                  </a:ext>
                </a:extLst>
              </p:cNvPr>
              <p:cNvSpPr/>
              <p:nvPr/>
            </p:nvSpPr>
            <p:spPr>
              <a:xfrm>
                <a:off x="17794274" y="9180928"/>
                <a:ext cx="602582" cy="64486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03" name="Shape 10403">
                <a:extLst>
                  <a:ext uri="{FF2B5EF4-FFF2-40B4-BE49-F238E27FC236}">
                    <a16:creationId xmlns:a16="http://schemas.microsoft.com/office/drawing/2014/main" xmlns="" id="{79AF826E-F694-4337-B0B6-86E8F5852991}"/>
                  </a:ext>
                </a:extLst>
              </p:cNvPr>
              <p:cNvSpPr/>
              <p:nvPr/>
            </p:nvSpPr>
            <p:spPr>
              <a:xfrm>
                <a:off x="17048183" y="9717435"/>
                <a:ext cx="707906" cy="7079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4" name="Shape 10404">
                <a:extLst>
                  <a:ext uri="{FF2B5EF4-FFF2-40B4-BE49-F238E27FC236}">
                    <a16:creationId xmlns:a16="http://schemas.microsoft.com/office/drawing/2014/main" xmlns="" id="{692E3E33-849C-4BAB-9729-E015F107587A}"/>
                  </a:ext>
                </a:extLst>
              </p:cNvPr>
              <p:cNvSpPr/>
              <p:nvPr/>
            </p:nvSpPr>
            <p:spPr>
              <a:xfrm>
                <a:off x="18977022" y="9915682"/>
                <a:ext cx="660489" cy="686412"/>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5" name="Shape 10405">
                <a:extLst>
                  <a:ext uri="{FF2B5EF4-FFF2-40B4-BE49-F238E27FC236}">
                    <a16:creationId xmlns:a16="http://schemas.microsoft.com/office/drawing/2014/main" xmlns="" id="{BFADD582-2910-4F76-868B-DD3FFDAE2114}"/>
                  </a:ext>
                </a:extLst>
              </p:cNvPr>
              <p:cNvSpPr/>
              <p:nvPr/>
            </p:nvSpPr>
            <p:spPr>
              <a:xfrm>
                <a:off x="17273289" y="10887461"/>
                <a:ext cx="673803" cy="406559"/>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06" name="Shape 10406">
                <a:extLst>
                  <a:ext uri="{FF2B5EF4-FFF2-40B4-BE49-F238E27FC236}">
                    <a16:creationId xmlns:a16="http://schemas.microsoft.com/office/drawing/2014/main" xmlns="" id="{5480B24F-F695-48DF-B7DC-D9FEDBA5FB50}"/>
                  </a:ext>
                </a:extLst>
              </p:cNvPr>
              <p:cNvSpPr/>
              <p:nvPr/>
            </p:nvSpPr>
            <p:spPr>
              <a:xfrm>
                <a:off x="19982182" y="9778750"/>
                <a:ext cx="656775" cy="603423"/>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7" name="Shape 10407">
                <a:extLst>
                  <a:ext uri="{FF2B5EF4-FFF2-40B4-BE49-F238E27FC236}">
                    <a16:creationId xmlns:a16="http://schemas.microsoft.com/office/drawing/2014/main" xmlns="" id="{C360DCE7-7797-4081-8A88-E7144A7322C1}"/>
                  </a:ext>
                </a:extLst>
              </p:cNvPr>
              <p:cNvSpPr/>
              <p:nvPr/>
            </p:nvSpPr>
            <p:spPr>
              <a:xfrm>
                <a:off x="18095563" y="992014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8" name="Shape 10408">
                <a:extLst>
                  <a:ext uri="{FF2B5EF4-FFF2-40B4-BE49-F238E27FC236}">
                    <a16:creationId xmlns:a16="http://schemas.microsoft.com/office/drawing/2014/main" xmlns="" id="{D4928CAF-C213-4F0F-BBB1-15D14EC5F50B}"/>
                  </a:ext>
                </a:extLst>
              </p:cNvPr>
              <p:cNvSpPr/>
              <p:nvPr/>
            </p:nvSpPr>
            <p:spPr>
              <a:xfrm>
                <a:off x="19553067" y="9077475"/>
                <a:ext cx="359033" cy="4148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09" name="Shape 10409">
                <a:extLst>
                  <a:ext uri="{FF2B5EF4-FFF2-40B4-BE49-F238E27FC236}">
                    <a16:creationId xmlns:a16="http://schemas.microsoft.com/office/drawing/2014/main" xmlns="" id="{78674EC2-AA69-4F40-A069-FC7B8719545E}"/>
                  </a:ext>
                </a:extLst>
              </p:cNvPr>
              <p:cNvSpPr/>
              <p:nvPr/>
            </p:nvSpPr>
            <p:spPr>
              <a:xfrm>
                <a:off x="19907356" y="4497815"/>
                <a:ext cx="422982" cy="47460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0" name="Shape 10410">
                <a:extLst>
                  <a:ext uri="{FF2B5EF4-FFF2-40B4-BE49-F238E27FC236}">
                    <a16:creationId xmlns:a16="http://schemas.microsoft.com/office/drawing/2014/main" xmlns="" id="{DF609B09-40C4-4D7E-B541-A3710DB64A69}"/>
                  </a:ext>
                </a:extLst>
              </p:cNvPr>
              <p:cNvSpPr/>
              <p:nvPr/>
            </p:nvSpPr>
            <p:spPr>
              <a:xfrm>
                <a:off x="16605917" y="7050910"/>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1" name="Shape 10411">
                <a:extLst>
                  <a:ext uri="{FF2B5EF4-FFF2-40B4-BE49-F238E27FC236}">
                    <a16:creationId xmlns:a16="http://schemas.microsoft.com/office/drawing/2014/main" xmlns="" id="{A256B78C-3407-4810-8328-1F2A32FCBA51}"/>
                  </a:ext>
                </a:extLst>
              </p:cNvPr>
              <p:cNvSpPr/>
              <p:nvPr/>
            </p:nvSpPr>
            <p:spPr>
              <a:xfrm>
                <a:off x="17109017" y="5013818"/>
                <a:ext cx="413678" cy="59150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2" name="Shape 10412">
                <a:extLst>
                  <a:ext uri="{FF2B5EF4-FFF2-40B4-BE49-F238E27FC236}">
                    <a16:creationId xmlns:a16="http://schemas.microsoft.com/office/drawing/2014/main" xmlns="" id="{7BC65008-3653-4146-8C06-866466170CE0}"/>
                  </a:ext>
                </a:extLst>
              </p:cNvPr>
              <p:cNvSpPr/>
              <p:nvPr/>
            </p:nvSpPr>
            <p:spPr>
              <a:xfrm>
                <a:off x="16082438" y="4790089"/>
                <a:ext cx="583512"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13" name="Shape 10413">
                <a:extLst>
                  <a:ext uri="{FF2B5EF4-FFF2-40B4-BE49-F238E27FC236}">
                    <a16:creationId xmlns:a16="http://schemas.microsoft.com/office/drawing/2014/main" xmlns="" id="{6745755E-8941-4EEE-BDF7-AE4BBF60665B}"/>
                  </a:ext>
                </a:extLst>
              </p:cNvPr>
              <p:cNvSpPr/>
              <p:nvPr/>
            </p:nvSpPr>
            <p:spPr>
              <a:xfrm>
                <a:off x="21000326" y="5616849"/>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4" name="Shape 10414">
                <a:extLst>
                  <a:ext uri="{FF2B5EF4-FFF2-40B4-BE49-F238E27FC236}">
                    <a16:creationId xmlns:a16="http://schemas.microsoft.com/office/drawing/2014/main" xmlns="" id="{47908B61-9BCB-430D-8847-247640ABFC95}"/>
                  </a:ext>
                </a:extLst>
              </p:cNvPr>
              <p:cNvSpPr/>
              <p:nvPr/>
            </p:nvSpPr>
            <p:spPr>
              <a:xfrm>
                <a:off x="14548061" y="8927519"/>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15" name="Shape 10415">
                <a:extLst>
                  <a:ext uri="{FF2B5EF4-FFF2-40B4-BE49-F238E27FC236}">
                    <a16:creationId xmlns:a16="http://schemas.microsoft.com/office/drawing/2014/main" xmlns="" id="{095224B8-BD68-4FDC-8968-F4DB6192C9E8}"/>
                  </a:ext>
                </a:extLst>
              </p:cNvPr>
              <p:cNvSpPr/>
              <p:nvPr/>
            </p:nvSpPr>
            <p:spPr>
              <a:xfrm>
                <a:off x="19258842" y="11958755"/>
                <a:ext cx="567698" cy="676948"/>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16" name="Shape 10416">
                <a:extLst>
                  <a:ext uri="{FF2B5EF4-FFF2-40B4-BE49-F238E27FC236}">
                    <a16:creationId xmlns:a16="http://schemas.microsoft.com/office/drawing/2014/main" xmlns="" id="{FE06478D-69B5-49A6-A422-43C8089205C4}"/>
                  </a:ext>
                </a:extLst>
              </p:cNvPr>
              <p:cNvSpPr/>
              <p:nvPr/>
            </p:nvSpPr>
            <p:spPr>
              <a:xfrm>
                <a:off x="20512936" y="11955430"/>
                <a:ext cx="678677" cy="598413"/>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7" name="Shape 10417">
                <a:extLst>
                  <a:ext uri="{FF2B5EF4-FFF2-40B4-BE49-F238E27FC236}">
                    <a16:creationId xmlns:a16="http://schemas.microsoft.com/office/drawing/2014/main" xmlns="" id="{DFDB1C41-16EA-48E0-89C9-0B7CA91B5252}"/>
                  </a:ext>
                </a:extLst>
              </p:cNvPr>
              <p:cNvSpPr/>
              <p:nvPr/>
            </p:nvSpPr>
            <p:spPr>
              <a:xfrm>
                <a:off x="19308426" y="13173084"/>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8" name="Shape 10418">
                <a:extLst>
                  <a:ext uri="{FF2B5EF4-FFF2-40B4-BE49-F238E27FC236}">
                    <a16:creationId xmlns:a16="http://schemas.microsoft.com/office/drawing/2014/main" xmlns="" id="{5E29D775-623F-40D2-B911-47543E881DFB}"/>
                  </a:ext>
                </a:extLst>
              </p:cNvPr>
              <p:cNvSpPr/>
              <p:nvPr/>
            </p:nvSpPr>
            <p:spPr>
              <a:xfrm>
                <a:off x="19278050" y="12757751"/>
                <a:ext cx="364917"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19" name="Shape 10419">
                <a:extLst>
                  <a:ext uri="{FF2B5EF4-FFF2-40B4-BE49-F238E27FC236}">
                    <a16:creationId xmlns:a16="http://schemas.microsoft.com/office/drawing/2014/main" xmlns="" id="{42E05379-619A-4ACE-B712-DF7EFCDE034C}"/>
                  </a:ext>
                </a:extLst>
              </p:cNvPr>
              <p:cNvSpPr/>
              <p:nvPr/>
            </p:nvSpPr>
            <p:spPr>
              <a:xfrm>
                <a:off x="18249838" y="13272775"/>
                <a:ext cx="957660"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0" name="Shape 10420">
                <a:extLst>
                  <a:ext uri="{FF2B5EF4-FFF2-40B4-BE49-F238E27FC236}">
                    <a16:creationId xmlns:a16="http://schemas.microsoft.com/office/drawing/2014/main" xmlns="" id="{4F99C960-1388-40D4-BB73-AB3DED44889C}"/>
                  </a:ext>
                </a:extLst>
              </p:cNvPr>
              <p:cNvSpPr/>
              <p:nvPr/>
            </p:nvSpPr>
            <p:spPr>
              <a:xfrm>
                <a:off x="20962865" y="13425325"/>
                <a:ext cx="410125" cy="29070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1" name="Shape 10421">
                <a:extLst>
                  <a:ext uri="{FF2B5EF4-FFF2-40B4-BE49-F238E27FC236}">
                    <a16:creationId xmlns:a16="http://schemas.microsoft.com/office/drawing/2014/main" xmlns="" id="{D54AD302-B220-4A63-8629-A0BC9BABB184}"/>
                  </a:ext>
                </a:extLst>
              </p:cNvPr>
              <p:cNvSpPr/>
              <p:nvPr/>
            </p:nvSpPr>
            <p:spPr>
              <a:xfrm>
                <a:off x="17299515" y="11350051"/>
                <a:ext cx="844727" cy="1120380"/>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22" name="Shape 10422">
                <a:extLst>
                  <a:ext uri="{FF2B5EF4-FFF2-40B4-BE49-F238E27FC236}">
                    <a16:creationId xmlns:a16="http://schemas.microsoft.com/office/drawing/2014/main" xmlns="" id="{DAF767C4-DB33-4BAA-A51B-C465B3AEF4D8}"/>
                  </a:ext>
                </a:extLst>
              </p:cNvPr>
              <p:cNvSpPr/>
              <p:nvPr/>
            </p:nvSpPr>
            <p:spPr>
              <a:xfrm>
                <a:off x="20005517" y="11848690"/>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3" name="Shape 10423">
                <a:extLst>
                  <a:ext uri="{FF2B5EF4-FFF2-40B4-BE49-F238E27FC236}">
                    <a16:creationId xmlns:a16="http://schemas.microsoft.com/office/drawing/2014/main" xmlns="" id="{3D1E45A0-CE2C-4EE0-8E50-741FC4C5AF4A}"/>
                  </a:ext>
                </a:extLst>
              </p:cNvPr>
              <p:cNvSpPr/>
              <p:nvPr/>
            </p:nvSpPr>
            <p:spPr>
              <a:xfrm>
                <a:off x="20278369" y="10951900"/>
                <a:ext cx="600732" cy="838469"/>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4" name="Shape 10424">
                <a:extLst>
                  <a:ext uri="{FF2B5EF4-FFF2-40B4-BE49-F238E27FC236}">
                    <a16:creationId xmlns:a16="http://schemas.microsoft.com/office/drawing/2014/main" xmlns="" id="{D09BD1D6-E997-49D8-9B4D-C3B949482434}"/>
                  </a:ext>
                </a:extLst>
              </p:cNvPr>
              <p:cNvSpPr/>
              <p:nvPr/>
            </p:nvSpPr>
            <p:spPr>
              <a:xfrm>
                <a:off x="18922351" y="11328144"/>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5" name="Shape 10425">
                <a:extLst>
                  <a:ext uri="{FF2B5EF4-FFF2-40B4-BE49-F238E27FC236}">
                    <a16:creationId xmlns:a16="http://schemas.microsoft.com/office/drawing/2014/main" xmlns="" id="{2D8F9993-9455-4C0A-8DB7-974287B414D9}"/>
                  </a:ext>
                </a:extLst>
              </p:cNvPr>
              <p:cNvSpPr/>
              <p:nvPr/>
            </p:nvSpPr>
            <p:spPr>
              <a:xfrm>
                <a:off x="18412454" y="12553844"/>
                <a:ext cx="745367" cy="625838"/>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6" name="Shape 10426">
                <a:extLst>
                  <a:ext uri="{FF2B5EF4-FFF2-40B4-BE49-F238E27FC236}">
                    <a16:creationId xmlns:a16="http://schemas.microsoft.com/office/drawing/2014/main" xmlns="" id="{1702EE25-B3F0-44CD-9558-1FF32CC88E95}"/>
                  </a:ext>
                </a:extLst>
              </p:cNvPr>
              <p:cNvSpPr/>
              <p:nvPr/>
            </p:nvSpPr>
            <p:spPr>
              <a:xfrm>
                <a:off x="17735949" y="12437879"/>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7" name="Shape 10427">
                <a:extLst>
                  <a:ext uri="{FF2B5EF4-FFF2-40B4-BE49-F238E27FC236}">
                    <a16:creationId xmlns:a16="http://schemas.microsoft.com/office/drawing/2014/main" xmlns="" id="{91A376BF-029A-4DB2-8794-8D3960E500E8}"/>
                  </a:ext>
                </a:extLst>
              </p:cNvPr>
              <p:cNvSpPr/>
              <p:nvPr/>
            </p:nvSpPr>
            <p:spPr>
              <a:xfrm>
                <a:off x="18227292" y="11702064"/>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8" name="Shape 10428">
                <a:extLst>
                  <a:ext uri="{FF2B5EF4-FFF2-40B4-BE49-F238E27FC236}">
                    <a16:creationId xmlns:a16="http://schemas.microsoft.com/office/drawing/2014/main" xmlns="" id="{683A341C-F216-4BED-B14F-0DCE25CB4A81}"/>
                  </a:ext>
                </a:extLst>
              </p:cNvPr>
              <p:cNvSpPr/>
              <p:nvPr/>
            </p:nvSpPr>
            <p:spPr>
              <a:xfrm>
                <a:off x="20222349" y="13054005"/>
                <a:ext cx="570428" cy="64004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29" name="Shape 10429">
                <a:extLst>
                  <a:ext uri="{FF2B5EF4-FFF2-40B4-BE49-F238E27FC236}">
                    <a16:creationId xmlns:a16="http://schemas.microsoft.com/office/drawing/2014/main" xmlns="" id="{9D74C192-81B4-473E-8950-656D26247952}"/>
                  </a:ext>
                </a:extLst>
              </p:cNvPr>
              <p:cNvSpPr/>
              <p:nvPr/>
            </p:nvSpPr>
            <p:spPr>
              <a:xfrm>
                <a:off x="20917828" y="1254575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0" name="Shape 10430">
                <a:extLst>
                  <a:ext uri="{FF2B5EF4-FFF2-40B4-BE49-F238E27FC236}">
                    <a16:creationId xmlns:a16="http://schemas.microsoft.com/office/drawing/2014/main" xmlns="" id="{42169CE2-149C-4D01-BA05-F9BBF24F58A9}"/>
                  </a:ext>
                </a:extLst>
              </p:cNvPr>
              <p:cNvSpPr/>
              <p:nvPr/>
            </p:nvSpPr>
            <p:spPr>
              <a:xfrm>
                <a:off x="15503347" y="5283855"/>
                <a:ext cx="387478"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1" name="Shape 10431">
                <a:extLst>
                  <a:ext uri="{FF2B5EF4-FFF2-40B4-BE49-F238E27FC236}">
                    <a16:creationId xmlns:a16="http://schemas.microsoft.com/office/drawing/2014/main" xmlns="" id="{CED6993C-F35B-42FF-AB98-91586A8A41C5}"/>
                  </a:ext>
                </a:extLst>
              </p:cNvPr>
              <p:cNvSpPr/>
              <p:nvPr/>
            </p:nvSpPr>
            <p:spPr>
              <a:xfrm>
                <a:off x="15809856" y="8962294"/>
                <a:ext cx="461009" cy="979054"/>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32" name="Shape 10432">
                <a:extLst>
                  <a:ext uri="{FF2B5EF4-FFF2-40B4-BE49-F238E27FC236}">
                    <a16:creationId xmlns:a16="http://schemas.microsoft.com/office/drawing/2014/main" xmlns="" id="{40970629-AEF1-42AC-A61C-123CF513C95C}"/>
                  </a:ext>
                </a:extLst>
              </p:cNvPr>
              <p:cNvSpPr/>
              <p:nvPr/>
            </p:nvSpPr>
            <p:spPr>
              <a:xfrm>
                <a:off x="21191610" y="12910856"/>
                <a:ext cx="410125" cy="45400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3" name="Shape 10433">
                <a:extLst>
                  <a:ext uri="{FF2B5EF4-FFF2-40B4-BE49-F238E27FC236}">
                    <a16:creationId xmlns:a16="http://schemas.microsoft.com/office/drawing/2014/main" xmlns="" id="{4880B4D0-63DC-4D5D-B439-DB194DBC57ED}"/>
                  </a:ext>
                </a:extLst>
              </p:cNvPr>
              <p:cNvSpPr/>
              <p:nvPr/>
            </p:nvSpPr>
            <p:spPr>
              <a:xfrm>
                <a:off x="19604395" y="11273252"/>
                <a:ext cx="550221" cy="527130"/>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4" name="Shape 10434">
                <a:extLst>
                  <a:ext uri="{FF2B5EF4-FFF2-40B4-BE49-F238E27FC236}">
                    <a16:creationId xmlns:a16="http://schemas.microsoft.com/office/drawing/2014/main" xmlns="" id="{B8008B51-3C9A-49F8-AC63-41DBCA11FE16}"/>
                  </a:ext>
                </a:extLst>
              </p:cNvPr>
              <p:cNvSpPr/>
              <p:nvPr/>
            </p:nvSpPr>
            <p:spPr>
              <a:xfrm>
                <a:off x="17735949" y="13251101"/>
                <a:ext cx="392648"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35" name="Shape 10435">
                <a:extLst>
                  <a:ext uri="{FF2B5EF4-FFF2-40B4-BE49-F238E27FC236}">
                    <a16:creationId xmlns:a16="http://schemas.microsoft.com/office/drawing/2014/main" xmlns="" id="{66C8748C-CC33-4366-831D-08FCD7945999}"/>
                  </a:ext>
                </a:extLst>
              </p:cNvPr>
              <p:cNvSpPr/>
              <p:nvPr/>
            </p:nvSpPr>
            <p:spPr>
              <a:xfrm>
                <a:off x="17721877" y="12822449"/>
                <a:ext cx="359033"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6" name="Shape 10436">
                <a:extLst>
                  <a:ext uri="{FF2B5EF4-FFF2-40B4-BE49-F238E27FC236}">
                    <a16:creationId xmlns:a16="http://schemas.microsoft.com/office/drawing/2014/main" xmlns="" id="{00AFF37C-7FF6-4789-B6F2-9D18190F5859}"/>
                  </a:ext>
                </a:extLst>
              </p:cNvPr>
              <p:cNvSpPr/>
              <p:nvPr/>
            </p:nvSpPr>
            <p:spPr>
              <a:xfrm>
                <a:off x="18877040" y="12145395"/>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7" name="Shape 10437">
                <a:extLst>
                  <a:ext uri="{FF2B5EF4-FFF2-40B4-BE49-F238E27FC236}">
                    <a16:creationId xmlns:a16="http://schemas.microsoft.com/office/drawing/2014/main" xmlns="" id="{DB147C83-C857-48AB-AB77-FD02B0223A5B}"/>
                  </a:ext>
                </a:extLst>
              </p:cNvPr>
              <p:cNvSpPr/>
              <p:nvPr/>
            </p:nvSpPr>
            <p:spPr>
              <a:xfrm>
                <a:off x="21489025" y="13379449"/>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38" name="Shape 10438">
                <a:extLst>
                  <a:ext uri="{FF2B5EF4-FFF2-40B4-BE49-F238E27FC236}">
                    <a16:creationId xmlns:a16="http://schemas.microsoft.com/office/drawing/2014/main" xmlns="" id="{FE81FF99-B589-4743-BC9E-375FE1D2C44B}"/>
                  </a:ext>
                </a:extLst>
              </p:cNvPr>
              <p:cNvSpPr/>
              <p:nvPr/>
            </p:nvSpPr>
            <p:spPr>
              <a:xfrm>
                <a:off x="15223809" y="10656400"/>
                <a:ext cx="1231112" cy="1023301"/>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39" name="Shape 10439">
                <a:extLst>
                  <a:ext uri="{FF2B5EF4-FFF2-40B4-BE49-F238E27FC236}">
                    <a16:creationId xmlns:a16="http://schemas.microsoft.com/office/drawing/2014/main" xmlns="" id="{FFECED18-C2D8-4C37-BE07-96FC1DCC8C9C}"/>
                  </a:ext>
                </a:extLst>
              </p:cNvPr>
              <p:cNvSpPr/>
              <p:nvPr/>
            </p:nvSpPr>
            <p:spPr>
              <a:xfrm>
                <a:off x="15028525" y="10196698"/>
                <a:ext cx="417299"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40" name="Shape 10440">
                <a:extLst>
                  <a:ext uri="{FF2B5EF4-FFF2-40B4-BE49-F238E27FC236}">
                    <a16:creationId xmlns:a16="http://schemas.microsoft.com/office/drawing/2014/main" xmlns="" id="{C673BD65-EFAD-41DD-9E00-6B92B7B72A83}"/>
                  </a:ext>
                </a:extLst>
              </p:cNvPr>
              <p:cNvSpPr/>
              <p:nvPr/>
            </p:nvSpPr>
            <p:spPr>
              <a:xfrm>
                <a:off x="16217788" y="9944091"/>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41" name="Shape 10441">
                <a:extLst>
                  <a:ext uri="{FF2B5EF4-FFF2-40B4-BE49-F238E27FC236}">
                    <a16:creationId xmlns:a16="http://schemas.microsoft.com/office/drawing/2014/main" xmlns="" id="{310CD4A4-B22D-41CA-BD9F-B3D52930781C}"/>
                  </a:ext>
                </a:extLst>
              </p:cNvPr>
              <p:cNvSpPr/>
              <p:nvPr/>
            </p:nvSpPr>
            <p:spPr>
              <a:xfrm>
                <a:off x="14782485" y="8405905"/>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2" name="Shape 10442">
                <a:extLst>
                  <a:ext uri="{FF2B5EF4-FFF2-40B4-BE49-F238E27FC236}">
                    <a16:creationId xmlns:a16="http://schemas.microsoft.com/office/drawing/2014/main" xmlns="" id="{674F5CC5-34A4-4CFC-9945-9216DB9FC3DC}"/>
                  </a:ext>
                </a:extLst>
              </p:cNvPr>
              <p:cNvSpPr/>
              <p:nvPr/>
            </p:nvSpPr>
            <p:spPr>
              <a:xfrm>
                <a:off x="16163592" y="9475921"/>
                <a:ext cx="425669" cy="39623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3" name="Shape 10443">
                <a:extLst>
                  <a:ext uri="{FF2B5EF4-FFF2-40B4-BE49-F238E27FC236}">
                    <a16:creationId xmlns:a16="http://schemas.microsoft.com/office/drawing/2014/main" xmlns="" id="{317556D6-01EF-4519-8214-ECBBB2A60EBB}"/>
                  </a:ext>
                </a:extLst>
              </p:cNvPr>
              <p:cNvSpPr/>
              <p:nvPr/>
            </p:nvSpPr>
            <p:spPr>
              <a:xfrm>
                <a:off x="14923515" y="9401127"/>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4" name="Shape 10444">
                <a:extLst>
                  <a:ext uri="{FF2B5EF4-FFF2-40B4-BE49-F238E27FC236}">
                    <a16:creationId xmlns:a16="http://schemas.microsoft.com/office/drawing/2014/main" xmlns="" id="{4083E7C0-A64E-4C7E-A675-CD8E96DEAB72}"/>
                  </a:ext>
                </a:extLst>
              </p:cNvPr>
              <p:cNvSpPr/>
              <p:nvPr/>
            </p:nvSpPr>
            <p:spPr>
              <a:xfrm>
                <a:off x="15668537" y="8652569"/>
                <a:ext cx="371823"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5" name="Shape 10445">
                <a:extLst>
                  <a:ext uri="{FF2B5EF4-FFF2-40B4-BE49-F238E27FC236}">
                    <a16:creationId xmlns:a16="http://schemas.microsoft.com/office/drawing/2014/main" xmlns="" id="{EE4D277F-648A-4117-8BFE-72DB8E33FCCC}"/>
                  </a:ext>
                </a:extLst>
              </p:cNvPr>
              <p:cNvSpPr/>
              <p:nvPr/>
            </p:nvSpPr>
            <p:spPr>
              <a:xfrm>
                <a:off x="19159248" y="10659016"/>
                <a:ext cx="622763" cy="569104"/>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6" name="Shape 10446">
                <a:extLst>
                  <a:ext uri="{FF2B5EF4-FFF2-40B4-BE49-F238E27FC236}">
                    <a16:creationId xmlns:a16="http://schemas.microsoft.com/office/drawing/2014/main" xmlns="" id="{CA993AD8-28BE-43FE-996F-275059673F16}"/>
                  </a:ext>
                </a:extLst>
              </p:cNvPr>
              <p:cNvSpPr/>
              <p:nvPr/>
            </p:nvSpPr>
            <p:spPr>
              <a:xfrm>
                <a:off x="15268311" y="8005315"/>
                <a:ext cx="498844" cy="55221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7" name="Shape 10447">
                <a:extLst>
                  <a:ext uri="{FF2B5EF4-FFF2-40B4-BE49-F238E27FC236}">
                    <a16:creationId xmlns:a16="http://schemas.microsoft.com/office/drawing/2014/main" xmlns="" id="{0E2D16C3-C1E8-4813-8F04-576182AD67DD}"/>
                  </a:ext>
                </a:extLst>
              </p:cNvPr>
              <p:cNvSpPr/>
              <p:nvPr/>
            </p:nvSpPr>
            <p:spPr>
              <a:xfrm>
                <a:off x="15182169" y="7422407"/>
                <a:ext cx="482787" cy="50173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8" name="Shape 10448">
                <a:extLst>
                  <a:ext uri="{FF2B5EF4-FFF2-40B4-BE49-F238E27FC236}">
                    <a16:creationId xmlns:a16="http://schemas.microsoft.com/office/drawing/2014/main" xmlns="" id="{4B889BAC-A3F2-4C91-A5E6-8B4E17C28016}"/>
                  </a:ext>
                </a:extLst>
              </p:cNvPr>
              <p:cNvSpPr/>
              <p:nvPr/>
            </p:nvSpPr>
            <p:spPr>
              <a:xfrm>
                <a:off x="15128417" y="6820077"/>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49" name="Shape 10449">
                <a:extLst>
                  <a:ext uri="{FF2B5EF4-FFF2-40B4-BE49-F238E27FC236}">
                    <a16:creationId xmlns:a16="http://schemas.microsoft.com/office/drawing/2014/main" xmlns="" id="{8AA05A33-9F7D-49D5-94C5-EAB2552B284D}"/>
                  </a:ext>
                </a:extLst>
              </p:cNvPr>
              <p:cNvSpPr/>
              <p:nvPr/>
            </p:nvSpPr>
            <p:spPr>
              <a:xfrm>
                <a:off x="19860243" y="12623212"/>
                <a:ext cx="635104" cy="383208"/>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50" name="Shape 10450">
                <a:extLst>
                  <a:ext uri="{FF2B5EF4-FFF2-40B4-BE49-F238E27FC236}">
                    <a16:creationId xmlns:a16="http://schemas.microsoft.com/office/drawing/2014/main" xmlns="" id="{10EC907F-D16E-47C9-892B-4B38779BD9E0}"/>
                  </a:ext>
                </a:extLst>
              </p:cNvPr>
              <p:cNvSpPr/>
              <p:nvPr/>
            </p:nvSpPr>
            <p:spPr>
              <a:xfrm>
                <a:off x="17597376" y="1022491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1" name="Shape 10451">
                <a:extLst>
                  <a:ext uri="{FF2B5EF4-FFF2-40B4-BE49-F238E27FC236}">
                    <a16:creationId xmlns:a16="http://schemas.microsoft.com/office/drawing/2014/main" xmlns="" id="{0E94F073-06E6-45B0-9FD1-E986BABDEDE0}"/>
                  </a:ext>
                </a:extLst>
              </p:cNvPr>
              <p:cNvSpPr/>
              <p:nvPr/>
            </p:nvSpPr>
            <p:spPr>
              <a:xfrm>
                <a:off x="16686925" y="10342161"/>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2" name="Shape 10452">
                <a:extLst>
                  <a:ext uri="{FF2B5EF4-FFF2-40B4-BE49-F238E27FC236}">
                    <a16:creationId xmlns:a16="http://schemas.microsoft.com/office/drawing/2014/main" xmlns="" id="{0BA01801-91CA-4A98-ACB8-1CD83B30CF94}"/>
                  </a:ext>
                </a:extLst>
              </p:cNvPr>
              <p:cNvSpPr/>
              <p:nvPr/>
            </p:nvSpPr>
            <p:spPr>
              <a:xfrm>
                <a:off x="16291806" y="10573227"/>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3" name="Shape 10453">
                <a:extLst>
                  <a:ext uri="{FF2B5EF4-FFF2-40B4-BE49-F238E27FC236}">
                    <a16:creationId xmlns:a16="http://schemas.microsoft.com/office/drawing/2014/main" xmlns="" id="{8FBD1775-2084-49B3-B791-DDB334BE9A58}"/>
                  </a:ext>
                </a:extLst>
              </p:cNvPr>
              <p:cNvSpPr/>
              <p:nvPr/>
            </p:nvSpPr>
            <p:spPr>
              <a:xfrm>
                <a:off x="16950896" y="11189814"/>
                <a:ext cx="310646" cy="332439"/>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54" name="Shape 10454">
                <a:extLst>
                  <a:ext uri="{FF2B5EF4-FFF2-40B4-BE49-F238E27FC236}">
                    <a16:creationId xmlns:a16="http://schemas.microsoft.com/office/drawing/2014/main" xmlns="" id="{2D8C75A8-121E-4229-827C-8B45CE7C3F62}"/>
                  </a:ext>
                </a:extLst>
              </p:cNvPr>
              <p:cNvSpPr/>
              <p:nvPr/>
            </p:nvSpPr>
            <p:spPr>
              <a:xfrm>
                <a:off x="18327415" y="11333188"/>
                <a:ext cx="410125" cy="2907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5" name="Shape 10455">
                <a:extLst>
                  <a:ext uri="{FF2B5EF4-FFF2-40B4-BE49-F238E27FC236}">
                    <a16:creationId xmlns:a16="http://schemas.microsoft.com/office/drawing/2014/main" xmlns="" id="{646645CE-2A67-42AA-BF63-C08FBE8A471F}"/>
                  </a:ext>
                </a:extLst>
              </p:cNvPr>
              <p:cNvSpPr/>
              <p:nvPr/>
            </p:nvSpPr>
            <p:spPr>
              <a:xfrm>
                <a:off x="15200816" y="9711583"/>
                <a:ext cx="534281"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56" name="Shape 10456">
                <a:extLst>
                  <a:ext uri="{FF2B5EF4-FFF2-40B4-BE49-F238E27FC236}">
                    <a16:creationId xmlns:a16="http://schemas.microsoft.com/office/drawing/2014/main" xmlns="" id="{6839E73E-7314-41CC-98D8-42FA2E818848}"/>
                  </a:ext>
                </a:extLst>
              </p:cNvPr>
              <p:cNvSpPr/>
              <p:nvPr/>
            </p:nvSpPr>
            <p:spPr>
              <a:xfrm>
                <a:off x="15431053" y="9155015"/>
                <a:ext cx="444363" cy="290706"/>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grpSp>
        <p:grpSp>
          <p:nvGrpSpPr>
            <p:cNvPr id="158" name="Group 135">
              <a:extLst>
                <a:ext uri="{FF2B5EF4-FFF2-40B4-BE49-F238E27FC236}">
                  <a16:creationId xmlns:a16="http://schemas.microsoft.com/office/drawing/2014/main" xmlns="" id="{CBE42807-A20B-4124-AF0C-EBDE107B5846}"/>
                </a:ext>
              </a:extLst>
            </p:cNvPr>
            <p:cNvGrpSpPr/>
            <p:nvPr/>
          </p:nvGrpSpPr>
          <p:grpSpPr>
            <a:xfrm>
              <a:off x="8087234" y="2414958"/>
              <a:ext cx="2866962" cy="3603641"/>
              <a:chOff x="14548061" y="4108806"/>
              <a:chExt cx="7267195" cy="9607228"/>
            </a:xfrm>
            <a:solidFill>
              <a:schemeClr val="accent6"/>
            </a:solidFill>
          </p:grpSpPr>
          <p:sp>
            <p:nvSpPr>
              <p:cNvPr id="159" name="Shape 10355">
                <a:extLst>
                  <a:ext uri="{FF2B5EF4-FFF2-40B4-BE49-F238E27FC236}">
                    <a16:creationId xmlns:a16="http://schemas.microsoft.com/office/drawing/2014/main" xmlns="" id="{56E9AB9C-457D-45AA-8B66-81D8719EA066}"/>
                  </a:ext>
                </a:extLst>
              </p:cNvPr>
              <p:cNvSpPr/>
              <p:nvPr/>
            </p:nvSpPr>
            <p:spPr>
              <a:xfrm>
                <a:off x="15175981" y="5793027"/>
                <a:ext cx="1056104" cy="924503"/>
              </a:xfrm>
              <a:custGeom>
                <a:avLst/>
                <a:gdLst/>
                <a:ahLst/>
                <a:cxnLst>
                  <a:cxn ang="0">
                    <a:pos x="wd2" y="hd2"/>
                  </a:cxn>
                  <a:cxn ang="5400000">
                    <a:pos x="wd2" y="hd2"/>
                  </a:cxn>
                  <a:cxn ang="10800000">
                    <a:pos x="wd2" y="hd2"/>
                  </a:cxn>
                  <a:cxn ang="16200000">
                    <a:pos x="wd2" y="hd2"/>
                  </a:cxn>
                </a:cxnLst>
                <a:rect l="0" t="0"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0" name="Shape 10356">
                <a:extLst>
                  <a:ext uri="{FF2B5EF4-FFF2-40B4-BE49-F238E27FC236}">
                    <a16:creationId xmlns:a16="http://schemas.microsoft.com/office/drawing/2014/main" xmlns="" id="{7379BBAB-F990-4647-954E-3BAEBE6A2577}"/>
                  </a:ext>
                </a:extLst>
              </p:cNvPr>
              <p:cNvSpPr/>
              <p:nvPr/>
            </p:nvSpPr>
            <p:spPr>
              <a:xfrm>
                <a:off x="17978670" y="7053504"/>
                <a:ext cx="567698" cy="676950"/>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1" name="Shape 10357">
                <a:extLst>
                  <a:ext uri="{FF2B5EF4-FFF2-40B4-BE49-F238E27FC236}">
                    <a16:creationId xmlns:a16="http://schemas.microsoft.com/office/drawing/2014/main" xmlns="" id="{7D6548A9-DBD2-40AF-997C-D8EA81A92690}"/>
                  </a:ext>
                </a:extLst>
              </p:cNvPr>
              <p:cNvSpPr/>
              <p:nvPr/>
            </p:nvSpPr>
            <p:spPr>
              <a:xfrm>
                <a:off x="19346008" y="5826866"/>
                <a:ext cx="524618" cy="1049241"/>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2" name="Shape 10358">
                <a:extLst>
                  <a:ext uri="{FF2B5EF4-FFF2-40B4-BE49-F238E27FC236}">
                    <a16:creationId xmlns:a16="http://schemas.microsoft.com/office/drawing/2014/main" xmlns="" id="{1CA7E650-2260-4A04-ACE7-B4FFAE86BFA0}"/>
                  </a:ext>
                </a:extLst>
              </p:cNvPr>
              <p:cNvSpPr/>
              <p:nvPr/>
            </p:nvSpPr>
            <p:spPr>
              <a:xfrm>
                <a:off x="18888397" y="7193833"/>
                <a:ext cx="1013872" cy="761614"/>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3" name="Shape 10359">
                <a:extLst>
                  <a:ext uri="{FF2B5EF4-FFF2-40B4-BE49-F238E27FC236}">
                    <a16:creationId xmlns:a16="http://schemas.microsoft.com/office/drawing/2014/main" xmlns="" id="{D07E73AF-7D31-41DB-8BBC-23A419E8E3AA}"/>
                  </a:ext>
                </a:extLst>
              </p:cNvPr>
              <p:cNvSpPr/>
              <p:nvPr/>
            </p:nvSpPr>
            <p:spPr>
              <a:xfrm>
                <a:off x="19929800" y="6617326"/>
                <a:ext cx="835508" cy="736695"/>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4" name="Shape 10360">
                <a:extLst>
                  <a:ext uri="{FF2B5EF4-FFF2-40B4-BE49-F238E27FC236}">
                    <a16:creationId xmlns:a16="http://schemas.microsoft.com/office/drawing/2014/main" xmlns="" id="{47FE6311-A654-454F-AFDF-F88B3879E0FF}"/>
                  </a:ext>
                </a:extLst>
              </p:cNvPr>
              <p:cNvSpPr/>
              <p:nvPr/>
            </p:nvSpPr>
            <p:spPr>
              <a:xfrm>
                <a:off x="16246756" y="8337735"/>
                <a:ext cx="1090495" cy="724858"/>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5" name="Shape 10361">
                <a:extLst>
                  <a:ext uri="{FF2B5EF4-FFF2-40B4-BE49-F238E27FC236}">
                    <a16:creationId xmlns:a16="http://schemas.microsoft.com/office/drawing/2014/main" xmlns="" id="{5BDD438B-94B4-4E9D-9E5F-CE5E96E49E19}"/>
                  </a:ext>
                </a:extLst>
              </p:cNvPr>
              <p:cNvSpPr/>
              <p:nvPr/>
            </p:nvSpPr>
            <p:spPr>
              <a:xfrm>
                <a:off x="18047770" y="8576537"/>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6" name="Shape 10362">
                <a:extLst>
                  <a:ext uri="{FF2B5EF4-FFF2-40B4-BE49-F238E27FC236}">
                    <a16:creationId xmlns:a16="http://schemas.microsoft.com/office/drawing/2014/main" xmlns="" id="{A50A25A0-3DC0-4B5B-98A8-36BD680E231A}"/>
                  </a:ext>
                </a:extLst>
              </p:cNvPr>
              <p:cNvSpPr/>
              <p:nvPr/>
            </p:nvSpPr>
            <p:spPr>
              <a:xfrm>
                <a:off x="18185043" y="7888307"/>
                <a:ext cx="532339" cy="532369"/>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7" name="Shape 10363">
                <a:extLst>
                  <a:ext uri="{FF2B5EF4-FFF2-40B4-BE49-F238E27FC236}">
                    <a16:creationId xmlns:a16="http://schemas.microsoft.com/office/drawing/2014/main" xmlns="" id="{E48FBD68-871D-4A42-9FF9-FE4236BF6CB6}"/>
                  </a:ext>
                </a:extLst>
              </p:cNvPr>
              <p:cNvSpPr/>
              <p:nvPr/>
            </p:nvSpPr>
            <p:spPr>
              <a:xfrm>
                <a:off x="16563195" y="8572981"/>
                <a:ext cx="1358816" cy="1170612"/>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68" name="Shape 10364">
                <a:extLst>
                  <a:ext uri="{FF2B5EF4-FFF2-40B4-BE49-F238E27FC236}">
                    <a16:creationId xmlns:a16="http://schemas.microsoft.com/office/drawing/2014/main" xmlns="" id="{73A6FE24-4A43-4B55-A6AB-F58A7BCCABEE}"/>
                  </a:ext>
                </a:extLst>
              </p:cNvPr>
              <p:cNvSpPr/>
              <p:nvPr/>
            </p:nvSpPr>
            <p:spPr>
              <a:xfrm>
                <a:off x="20342609" y="4919818"/>
                <a:ext cx="795140" cy="828530"/>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69" name="Shape 10365">
                <a:extLst>
                  <a:ext uri="{FF2B5EF4-FFF2-40B4-BE49-F238E27FC236}">
                    <a16:creationId xmlns:a16="http://schemas.microsoft.com/office/drawing/2014/main" xmlns="" id="{04FCB669-CBF7-4772-8C12-81493D618FDE}"/>
                  </a:ext>
                </a:extLst>
              </p:cNvPr>
              <p:cNvSpPr/>
              <p:nvPr/>
            </p:nvSpPr>
            <p:spPr>
              <a:xfrm>
                <a:off x="20885060" y="8052611"/>
                <a:ext cx="644759" cy="45702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0" name="Shape 10366">
                <a:extLst>
                  <a:ext uri="{FF2B5EF4-FFF2-40B4-BE49-F238E27FC236}">
                    <a16:creationId xmlns:a16="http://schemas.microsoft.com/office/drawing/2014/main" xmlns="" id="{AB8B8094-995D-4385-A42D-1D4FE7975C25}"/>
                  </a:ext>
                </a:extLst>
              </p:cNvPr>
              <p:cNvSpPr/>
              <p:nvPr/>
            </p:nvSpPr>
            <p:spPr>
              <a:xfrm>
                <a:off x="20024899" y="5668217"/>
                <a:ext cx="715284" cy="79181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1" name="Shape 10367">
                <a:extLst>
                  <a:ext uri="{FF2B5EF4-FFF2-40B4-BE49-F238E27FC236}">
                    <a16:creationId xmlns:a16="http://schemas.microsoft.com/office/drawing/2014/main" xmlns="" id="{6988249C-9F5B-452A-A641-F8209A02D7BF}"/>
                  </a:ext>
                </a:extLst>
              </p:cNvPr>
              <p:cNvSpPr/>
              <p:nvPr/>
            </p:nvSpPr>
            <p:spPr>
              <a:xfrm>
                <a:off x="19982185" y="8448802"/>
                <a:ext cx="979707" cy="1152638"/>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72" name="Shape 10368">
                <a:extLst>
                  <a:ext uri="{FF2B5EF4-FFF2-40B4-BE49-F238E27FC236}">
                    <a16:creationId xmlns:a16="http://schemas.microsoft.com/office/drawing/2014/main" xmlns="" id="{884097DE-7DD7-46B1-8759-B614CB71D569}"/>
                  </a:ext>
                </a:extLst>
              </p:cNvPr>
              <p:cNvSpPr/>
              <p:nvPr/>
            </p:nvSpPr>
            <p:spPr>
              <a:xfrm>
                <a:off x="18752837" y="6832028"/>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3" name="Shape 10369">
                <a:extLst>
                  <a:ext uri="{FF2B5EF4-FFF2-40B4-BE49-F238E27FC236}">
                    <a16:creationId xmlns:a16="http://schemas.microsoft.com/office/drawing/2014/main" xmlns="" id="{F10A33AB-77C4-4DD9-A9EF-3EEC8CB73E0F}"/>
                  </a:ext>
                </a:extLst>
              </p:cNvPr>
              <p:cNvSpPr/>
              <p:nvPr/>
            </p:nvSpPr>
            <p:spPr>
              <a:xfrm>
                <a:off x="20044216" y="7525006"/>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4" name="Shape 10370">
                <a:extLst>
                  <a:ext uri="{FF2B5EF4-FFF2-40B4-BE49-F238E27FC236}">
                    <a16:creationId xmlns:a16="http://schemas.microsoft.com/office/drawing/2014/main" xmlns="" id="{7F888C3A-EEBD-4398-9AD0-1DE23DBC0FE1}"/>
                  </a:ext>
                </a:extLst>
              </p:cNvPr>
              <p:cNvSpPr/>
              <p:nvPr/>
            </p:nvSpPr>
            <p:spPr>
              <a:xfrm>
                <a:off x="17425326" y="6394173"/>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5" name="Shape 10371">
                <a:extLst>
                  <a:ext uri="{FF2B5EF4-FFF2-40B4-BE49-F238E27FC236}">
                    <a16:creationId xmlns:a16="http://schemas.microsoft.com/office/drawing/2014/main" xmlns="" id="{F47FA725-F7A7-49D2-AF44-4BE48BC48879}"/>
                  </a:ext>
                </a:extLst>
              </p:cNvPr>
              <p:cNvSpPr/>
              <p:nvPr/>
            </p:nvSpPr>
            <p:spPr>
              <a:xfrm>
                <a:off x="17176647" y="7642531"/>
                <a:ext cx="745364" cy="62583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6" name="Shape 10372">
                <a:extLst>
                  <a:ext uri="{FF2B5EF4-FFF2-40B4-BE49-F238E27FC236}">
                    <a16:creationId xmlns:a16="http://schemas.microsoft.com/office/drawing/2014/main" xmlns="" id="{9E450E2D-0AD2-44EB-BA84-B99B26F8B5BD}"/>
                  </a:ext>
                </a:extLst>
              </p:cNvPr>
              <p:cNvSpPr/>
              <p:nvPr/>
            </p:nvSpPr>
            <p:spPr>
              <a:xfrm>
                <a:off x="18332165" y="5376385"/>
                <a:ext cx="863655" cy="789239"/>
              </a:xfrm>
              <a:custGeom>
                <a:avLst/>
                <a:gdLst/>
                <a:ahLst/>
                <a:cxnLst>
                  <a:cxn ang="0">
                    <a:pos x="wd2" y="hd2"/>
                  </a:cxn>
                  <a:cxn ang="5400000">
                    <a:pos x="wd2" y="hd2"/>
                  </a:cxn>
                  <a:cxn ang="10800000">
                    <a:pos x="wd2" y="hd2"/>
                  </a:cxn>
                  <a:cxn ang="16200000">
                    <a:pos x="wd2" y="hd2"/>
                  </a:cxn>
                </a:cxnLst>
                <a:rect l="0" t="0"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7" name="Shape 10373">
                <a:extLst>
                  <a:ext uri="{FF2B5EF4-FFF2-40B4-BE49-F238E27FC236}">
                    <a16:creationId xmlns:a16="http://schemas.microsoft.com/office/drawing/2014/main" xmlns="" id="{3EBC5CC7-25E8-4EB0-AED2-54E6FAE6005D}"/>
                  </a:ext>
                </a:extLst>
              </p:cNvPr>
              <p:cNvSpPr/>
              <p:nvPr/>
            </p:nvSpPr>
            <p:spPr>
              <a:xfrm>
                <a:off x="16553265" y="7552802"/>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8" name="Shape 10374">
                <a:extLst>
                  <a:ext uri="{FF2B5EF4-FFF2-40B4-BE49-F238E27FC236}">
                    <a16:creationId xmlns:a16="http://schemas.microsoft.com/office/drawing/2014/main" xmlns="" id="{078B44C5-19FF-49DD-9706-9939FD05E3FD}"/>
                  </a:ext>
                </a:extLst>
              </p:cNvPr>
              <p:cNvSpPr/>
              <p:nvPr/>
            </p:nvSpPr>
            <p:spPr>
              <a:xfrm>
                <a:off x="16997010" y="6816987"/>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79" name="Shape 10375">
                <a:extLst>
                  <a:ext uri="{FF2B5EF4-FFF2-40B4-BE49-F238E27FC236}">
                    <a16:creationId xmlns:a16="http://schemas.microsoft.com/office/drawing/2014/main" xmlns="" id="{DD1C7E4C-7DE9-4310-9D6C-8C830BDD272D}"/>
                  </a:ext>
                </a:extLst>
              </p:cNvPr>
              <p:cNvSpPr/>
              <p:nvPr/>
            </p:nvSpPr>
            <p:spPr>
              <a:xfrm>
                <a:off x="17636361" y="4813029"/>
                <a:ext cx="520972" cy="676950"/>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0" name="Shape 10376">
                <a:extLst>
                  <a:ext uri="{FF2B5EF4-FFF2-40B4-BE49-F238E27FC236}">
                    <a16:creationId xmlns:a16="http://schemas.microsoft.com/office/drawing/2014/main" xmlns="" id="{C9A750D6-0F2A-465A-8263-E254703D2109}"/>
                  </a:ext>
                </a:extLst>
              </p:cNvPr>
              <p:cNvSpPr/>
              <p:nvPr/>
            </p:nvSpPr>
            <p:spPr>
              <a:xfrm>
                <a:off x="16445567" y="5853049"/>
                <a:ext cx="1109876" cy="78670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1" name="Shape 10377">
                <a:extLst>
                  <a:ext uri="{FF2B5EF4-FFF2-40B4-BE49-F238E27FC236}">
                    <a16:creationId xmlns:a16="http://schemas.microsoft.com/office/drawing/2014/main" xmlns="" id="{C36529A6-9BA3-4218-9F0D-9AA9DADA3E58}"/>
                  </a:ext>
                </a:extLst>
              </p:cNvPr>
              <p:cNvSpPr/>
              <p:nvPr/>
            </p:nvSpPr>
            <p:spPr>
              <a:xfrm>
                <a:off x="20790050" y="5991829"/>
                <a:ext cx="864563" cy="744818"/>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2" name="Shape 10378">
                <a:extLst>
                  <a:ext uri="{FF2B5EF4-FFF2-40B4-BE49-F238E27FC236}">
                    <a16:creationId xmlns:a16="http://schemas.microsoft.com/office/drawing/2014/main" xmlns="" id="{87385B3D-B414-480B-8783-F22BFCB74C98}"/>
                  </a:ext>
                </a:extLst>
              </p:cNvPr>
              <p:cNvSpPr/>
              <p:nvPr/>
            </p:nvSpPr>
            <p:spPr>
              <a:xfrm>
                <a:off x="19313520" y="4966536"/>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3" name="Shape 10379">
                <a:extLst>
                  <a:ext uri="{FF2B5EF4-FFF2-40B4-BE49-F238E27FC236}">
                    <a16:creationId xmlns:a16="http://schemas.microsoft.com/office/drawing/2014/main" xmlns="" id="{4A8B98CC-E99E-409F-A939-8A3AF163A3A9}"/>
                  </a:ext>
                </a:extLst>
              </p:cNvPr>
              <p:cNvSpPr/>
              <p:nvPr/>
            </p:nvSpPr>
            <p:spPr>
              <a:xfrm>
                <a:off x="18944728" y="8112012"/>
                <a:ext cx="642361" cy="720763"/>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4" name="Shape 10380">
                <a:extLst>
                  <a:ext uri="{FF2B5EF4-FFF2-40B4-BE49-F238E27FC236}">
                    <a16:creationId xmlns:a16="http://schemas.microsoft.com/office/drawing/2014/main" xmlns="" id="{DABF96A6-C4FF-454F-ADFA-53C89724B5B7}"/>
                  </a:ext>
                </a:extLst>
              </p:cNvPr>
              <p:cNvSpPr/>
              <p:nvPr/>
            </p:nvSpPr>
            <p:spPr>
              <a:xfrm>
                <a:off x="15975650" y="5388230"/>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5" name="Shape 10381">
                <a:extLst>
                  <a:ext uri="{FF2B5EF4-FFF2-40B4-BE49-F238E27FC236}">
                    <a16:creationId xmlns:a16="http://schemas.microsoft.com/office/drawing/2014/main" xmlns="" id="{0FA2162A-09E9-4F66-B91E-7FA6AD54BB1C}"/>
                  </a:ext>
                </a:extLst>
              </p:cNvPr>
              <p:cNvSpPr/>
              <p:nvPr/>
            </p:nvSpPr>
            <p:spPr>
              <a:xfrm>
                <a:off x="19403402" y="8407653"/>
                <a:ext cx="524618" cy="75013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6" name="Shape 10382">
                <a:extLst>
                  <a:ext uri="{FF2B5EF4-FFF2-40B4-BE49-F238E27FC236}">
                    <a16:creationId xmlns:a16="http://schemas.microsoft.com/office/drawing/2014/main" xmlns="" id="{6E8D6098-D174-4F35-86BD-3DC0B8E3A196}"/>
                  </a:ext>
                </a:extLst>
              </p:cNvPr>
              <p:cNvSpPr/>
              <p:nvPr/>
            </p:nvSpPr>
            <p:spPr>
              <a:xfrm>
                <a:off x="16734124" y="4497815"/>
                <a:ext cx="706826" cy="831591"/>
              </a:xfrm>
              <a:custGeom>
                <a:avLst/>
                <a:gdLst/>
                <a:ahLst/>
                <a:cxnLst>
                  <a:cxn ang="0">
                    <a:pos x="wd2" y="hd2"/>
                  </a:cxn>
                  <a:cxn ang="5400000">
                    <a:pos x="wd2" y="hd2"/>
                  </a:cxn>
                  <a:cxn ang="10800000">
                    <a:pos x="wd2" y="hd2"/>
                  </a:cxn>
                  <a:cxn ang="16200000">
                    <a:pos x="wd2" y="hd2"/>
                  </a:cxn>
                </a:cxnLst>
                <a:rect l="0" t="0"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7" name="Shape 10383">
                <a:extLst>
                  <a:ext uri="{FF2B5EF4-FFF2-40B4-BE49-F238E27FC236}">
                    <a16:creationId xmlns:a16="http://schemas.microsoft.com/office/drawing/2014/main" xmlns="" id="{531B4AC3-B02D-40E5-A6B5-BADDD3F15A03}"/>
                  </a:ext>
                </a:extLst>
              </p:cNvPr>
              <p:cNvSpPr/>
              <p:nvPr/>
            </p:nvSpPr>
            <p:spPr>
              <a:xfrm>
                <a:off x="18326107" y="4525802"/>
                <a:ext cx="707797" cy="707801"/>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88" name="Shape 10384">
                <a:extLst>
                  <a:ext uri="{FF2B5EF4-FFF2-40B4-BE49-F238E27FC236}">
                    <a16:creationId xmlns:a16="http://schemas.microsoft.com/office/drawing/2014/main" xmlns="" id="{2565786F-1C25-4318-8F69-814AB44AAA4F}"/>
                  </a:ext>
                </a:extLst>
              </p:cNvPr>
              <p:cNvSpPr/>
              <p:nvPr/>
            </p:nvSpPr>
            <p:spPr>
              <a:xfrm>
                <a:off x="21178441" y="7084824"/>
                <a:ext cx="603784" cy="760236"/>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89" name="Shape 10385">
                <a:extLst>
                  <a:ext uri="{FF2B5EF4-FFF2-40B4-BE49-F238E27FC236}">
                    <a16:creationId xmlns:a16="http://schemas.microsoft.com/office/drawing/2014/main" xmlns="" id="{D530AF7C-33CA-4AFE-A4B2-EDE075F36A6D}"/>
                  </a:ext>
                </a:extLst>
              </p:cNvPr>
              <p:cNvSpPr/>
              <p:nvPr/>
            </p:nvSpPr>
            <p:spPr>
              <a:xfrm>
                <a:off x="20665453" y="6815822"/>
                <a:ext cx="608341" cy="129194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90" name="Shape 10386">
                <a:extLst>
                  <a:ext uri="{FF2B5EF4-FFF2-40B4-BE49-F238E27FC236}">
                    <a16:creationId xmlns:a16="http://schemas.microsoft.com/office/drawing/2014/main" xmlns="" id="{B19DACF6-7D7C-4062-92D9-FE8B6270966A}"/>
                  </a:ext>
                </a:extLst>
              </p:cNvPr>
              <p:cNvSpPr/>
              <p:nvPr/>
            </p:nvSpPr>
            <p:spPr>
              <a:xfrm>
                <a:off x="19887198" y="8018535"/>
                <a:ext cx="374756" cy="41485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1" name="Shape 10387">
                <a:extLst>
                  <a:ext uri="{FF2B5EF4-FFF2-40B4-BE49-F238E27FC236}">
                    <a16:creationId xmlns:a16="http://schemas.microsoft.com/office/drawing/2014/main" xmlns="" id="{74550949-82F8-48C6-8020-D4C1F486A4E9}"/>
                  </a:ext>
                </a:extLst>
              </p:cNvPr>
              <p:cNvSpPr/>
              <p:nvPr/>
            </p:nvSpPr>
            <p:spPr>
              <a:xfrm>
                <a:off x="19258042" y="4159750"/>
                <a:ext cx="657992" cy="400025"/>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92" name="Shape 10388">
                <a:extLst>
                  <a:ext uri="{FF2B5EF4-FFF2-40B4-BE49-F238E27FC236}">
                    <a16:creationId xmlns:a16="http://schemas.microsoft.com/office/drawing/2014/main" xmlns="" id="{F56BC251-CFE2-4969-8687-061E3AC2A2BB}"/>
                  </a:ext>
                </a:extLst>
              </p:cNvPr>
              <p:cNvSpPr/>
              <p:nvPr/>
            </p:nvSpPr>
            <p:spPr>
              <a:xfrm>
                <a:off x="18647199" y="4108806"/>
                <a:ext cx="356298" cy="370280"/>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3" name="Shape 10389">
                <a:extLst>
                  <a:ext uri="{FF2B5EF4-FFF2-40B4-BE49-F238E27FC236}">
                    <a16:creationId xmlns:a16="http://schemas.microsoft.com/office/drawing/2014/main" xmlns="" id="{8E6660D1-1568-4777-9A52-AFC40A8AFB71}"/>
                  </a:ext>
                </a:extLst>
              </p:cNvPr>
              <p:cNvSpPr/>
              <p:nvPr/>
            </p:nvSpPr>
            <p:spPr>
              <a:xfrm>
                <a:off x="17493485" y="4180654"/>
                <a:ext cx="832625" cy="547837"/>
              </a:xfrm>
              <a:custGeom>
                <a:avLst/>
                <a:gdLst/>
                <a:ahLst/>
                <a:cxnLst>
                  <a:cxn ang="0">
                    <a:pos x="wd2" y="hd2"/>
                  </a:cxn>
                  <a:cxn ang="5400000">
                    <a:pos x="wd2" y="hd2"/>
                  </a:cxn>
                  <a:cxn ang="10800000">
                    <a:pos x="wd2" y="hd2"/>
                  </a:cxn>
                  <a:cxn ang="16200000">
                    <a:pos x="wd2" y="hd2"/>
                  </a:cxn>
                </a:cxnLst>
                <a:rect l="0" t="0"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4" name="Shape 10390">
                <a:extLst>
                  <a:ext uri="{FF2B5EF4-FFF2-40B4-BE49-F238E27FC236}">
                    <a16:creationId xmlns:a16="http://schemas.microsoft.com/office/drawing/2014/main" xmlns="" id="{58702E51-4D4D-4E33-B88D-FB2716DDE4FF}"/>
                  </a:ext>
                </a:extLst>
              </p:cNvPr>
              <p:cNvSpPr/>
              <p:nvPr/>
            </p:nvSpPr>
            <p:spPr>
              <a:xfrm>
                <a:off x="18126035" y="6224102"/>
                <a:ext cx="1086986" cy="582354"/>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5" name="Shape 10391">
                <a:extLst>
                  <a:ext uri="{FF2B5EF4-FFF2-40B4-BE49-F238E27FC236}">
                    <a16:creationId xmlns:a16="http://schemas.microsoft.com/office/drawing/2014/main" xmlns="" id="{C877BB75-E6B3-468E-B408-A8A1089CC1AD}"/>
                  </a:ext>
                </a:extLst>
              </p:cNvPr>
              <p:cNvSpPr/>
              <p:nvPr/>
            </p:nvSpPr>
            <p:spPr>
              <a:xfrm>
                <a:off x="15698648" y="7668441"/>
                <a:ext cx="845762" cy="398249"/>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6" name="Shape 10392">
                <a:extLst>
                  <a:ext uri="{FF2B5EF4-FFF2-40B4-BE49-F238E27FC236}">
                    <a16:creationId xmlns:a16="http://schemas.microsoft.com/office/drawing/2014/main" xmlns="" id="{9BB2A758-5AEA-420F-A8D8-FC6C52660E36}"/>
                  </a:ext>
                </a:extLst>
              </p:cNvPr>
              <p:cNvSpPr/>
              <p:nvPr/>
            </p:nvSpPr>
            <p:spPr>
              <a:xfrm>
                <a:off x="19920636" y="5193321"/>
                <a:ext cx="339475" cy="405029"/>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7" name="Shape 10393">
                <a:extLst>
                  <a:ext uri="{FF2B5EF4-FFF2-40B4-BE49-F238E27FC236}">
                    <a16:creationId xmlns:a16="http://schemas.microsoft.com/office/drawing/2014/main" xmlns="" id="{44F01AD0-4D00-4438-827C-2913DADADFE5}"/>
                  </a:ext>
                </a:extLst>
              </p:cNvPr>
              <p:cNvSpPr/>
              <p:nvPr/>
            </p:nvSpPr>
            <p:spPr>
              <a:xfrm>
                <a:off x="18570310" y="9049783"/>
                <a:ext cx="924785" cy="885971"/>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8" name="Shape 10394">
                <a:extLst>
                  <a:ext uri="{FF2B5EF4-FFF2-40B4-BE49-F238E27FC236}">
                    <a16:creationId xmlns:a16="http://schemas.microsoft.com/office/drawing/2014/main" xmlns="" id="{4E044048-2A7F-4687-AEE0-BC995182CD73}"/>
                  </a:ext>
                </a:extLst>
              </p:cNvPr>
              <p:cNvSpPr/>
              <p:nvPr/>
            </p:nvSpPr>
            <p:spPr>
              <a:xfrm>
                <a:off x="15885971" y="8065597"/>
                <a:ext cx="555246" cy="544273"/>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199" name="Shape 10395">
                <a:extLst>
                  <a:ext uri="{FF2B5EF4-FFF2-40B4-BE49-F238E27FC236}">
                    <a16:creationId xmlns:a16="http://schemas.microsoft.com/office/drawing/2014/main" xmlns="" id="{6AE41916-0DBE-43E9-A443-325ECDDF1841}"/>
                  </a:ext>
                </a:extLst>
              </p:cNvPr>
              <p:cNvSpPr/>
              <p:nvPr/>
            </p:nvSpPr>
            <p:spPr>
              <a:xfrm>
                <a:off x="19111157" y="4676603"/>
                <a:ext cx="447511" cy="478914"/>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0" name="Shape 10396">
                <a:extLst>
                  <a:ext uri="{FF2B5EF4-FFF2-40B4-BE49-F238E27FC236}">
                    <a16:creationId xmlns:a16="http://schemas.microsoft.com/office/drawing/2014/main" xmlns="" id="{CD8F6EB2-E49A-4551-8871-DD883F11B95F}"/>
                  </a:ext>
                </a:extLst>
              </p:cNvPr>
              <p:cNvSpPr/>
              <p:nvPr/>
            </p:nvSpPr>
            <p:spPr>
              <a:xfrm>
                <a:off x="17914980" y="5805200"/>
                <a:ext cx="454601" cy="423168"/>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1" name="Shape 10397">
                <a:extLst>
                  <a:ext uri="{FF2B5EF4-FFF2-40B4-BE49-F238E27FC236}">
                    <a16:creationId xmlns:a16="http://schemas.microsoft.com/office/drawing/2014/main" xmlns="" id="{2ABB48B4-8838-499E-9B44-412996D3A52D}"/>
                  </a:ext>
                </a:extLst>
              </p:cNvPr>
              <p:cNvSpPr/>
              <p:nvPr/>
            </p:nvSpPr>
            <p:spPr>
              <a:xfrm>
                <a:off x="21365329" y="6512100"/>
                <a:ext cx="416894" cy="446146"/>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2" name="Shape 10398">
                <a:extLst>
                  <a:ext uri="{FF2B5EF4-FFF2-40B4-BE49-F238E27FC236}">
                    <a16:creationId xmlns:a16="http://schemas.microsoft.com/office/drawing/2014/main" xmlns="" id="{BF696B14-4CAD-41BC-A0FE-231DD5C69370}"/>
                  </a:ext>
                </a:extLst>
              </p:cNvPr>
              <p:cNvSpPr/>
              <p:nvPr/>
            </p:nvSpPr>
            <p:spPr>
              <a:xfrm>
                <a:off x="18043556" y="10579615"/>
                <a:ext cx="978355" cy="640048"/>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3" name="Shape 10399">
                <a:extLst>
                  <a:ext uri="{FF2B5EF4-FFF2-40B4-BE49-F238E27FC236}">
                    <a16:creationId xmlns:a16="http://schemas.microsoft.com/office/drawing/2014/main" xmlns="" id="{949D35A9-7E6E-41A7-B97F-03C54DA96B01}"/>
                  </a:ext>
                </a:extLst>
              </p:cNvPr>
              <p:cNvSpPr/>
              <p:nvPr/>
            </p:nvSpPr>
            <p:spPr>
              <a:xfrm>
                <a:off x="15648477" y="6834651"/>
                <a:ext cx="742676" cy="776271"/>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4" name="Shape 10400">
                <a:extLst>
                  <a:ext uri="{FF2B5EF4-FFF2-40B4-BE49-F238E27FC236}">
                    <a16:creationId xmlns:a16="http://schemas.microsoft.com/office/drawing/2014/main" xmlns="" id="{1A742EE3-6F6A-41F8-A201-3249690ADB56}"/>
                  </a:ext>
                </a:extLst>
              </p:cNvPr>
              <p:cNvSpPr/>
              <p:nvPr/>
            </p:nvSpPr>
            <p:spPr>
              <a:xfrm>
                <a:off x="19723614" y="10276672"/>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5" name="Shape 10401">
                <a:extLst>
                  <a:ext uri="{FF2B5EF4-FFF2-40B4-BE49-F238E27FC236}">
                    <a16:creationId xmlns:a16="http://schemas.microsoft.com/office/drawing/2014/main" xmlns="" id="{D8D7157F-31DF-4979-BC76-47E78A987376}"/>
                  </a:ext>
                </a:extLst>
              </p:cNvPr>
              <p:cNvSpPr/>
              <p:nvPr/>
            </p:nvSpPr>
            <p:spPr>
              <a:xfrm>
                <a:off x="15572271" y="10142149"/>
                <a:ext cx="479514" cy="33989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6" name="Shape 10402">
                <a:extLst>
                  <a:ext uri="{FF2B5EF4-FFF2-40B4-BE49-F238E27FC236}">
                    <a16:creationId xmlns:a16="http://schemas.microsoft.com/office/drawing/2014/main" xmlns="" id="{27492830-96CB-449C-A1F9-F87569712CA9}"/>
                  </a:ext>
                </a:extLst>
              </p:cNvPr>
              <p:cNvSpPr/>
              <p:nvPr/>
            </p:nvSpPr>
            <p:spPr>
              <a:xfrm>
                <a:off x="17794274" y="9180928"/>
                <a:ext cx="602582" cy="644865"/>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07" name="Shape 10403">
                <a:extLst>
                  <a:ext uri="{FF2B5EF4-FFF2-40B4-BE49-F238E27FC236}">
                    <a16:creationId xmlns:a16="http://schemas.microsoft.com/office/drawing/2014/main" xmlns="" id="{083706A2-2CD4-4374-8728-3E5AA7B0B444}"/>
                  </a:ext>
                </a:extLst>
              </p:cNvPr>
              <p:cNvSpPr/>
              <p:nvPr/>
            </p:nvSpPr>
            <p:spPr>
              <a:xfrm>
                <a:off x="17048183" y="9717435"/>
                <a:ext cx="707906" cy="707908"/>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8" name="Shape 10404">
                <a:extLst>
                  <a:ext uri="{FF2B5EF4-FFF2-40B4-BE49-F238E27FC236}">
                    <a16:creationId xmlns:a16="http://schemas.microsoft.com/office/drawing/2014/main" xmlns="" id="{4EC6CED9-60E5-464F-B8F7-F121C08D960E}"/>
                  </a:ext>
                </a:extLst>
              </p:cNvPr>
              <p:cNvSpPr/>
              <p:nvPr/>
            </p:nvSpPr>
            <p:spPr>
              <a:xfrm>
                <a:off x="18977022" y="9915682"/>
                <a:ext cx="660489" cy="686412"/>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09" name="Shape 10405">
                <a:extLst>
                  <a:ext uri="{FF2B5EF4-FFF2-40B4-BE49-F238E27FC236}">
                    <a16:creationId xmlns:a16="http://schemas.microsoft.com/office/drawing/2014/main" xmlns="" id="{5073BD58-AF6F-4B55-B025-E0CB1BF170B0}"/>
                  </a:ext>
                </a:extLst>
              </p:cNvPr>
              <p:cNvSpPr/>
              <p:nvPr/>
            </p:nvSpPr>
            <p:spPr>
              <a:xfrm>
                <a:off x="17273289" y="10887461"/>
                <a:ext cx="673803" cy="406559"/>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10" name="Shape 10406">
                <a:extLst>
                  <a:ext uri="{FF2B5EF4-FFF2-40B4-BE49-F238E27FC236}">
                    <a16:creationId xmlns:a16="http://schemas.microsoft.com/office/drawing/2014/main" xmlns="" id="{31732F3F-0961-4815-864D-C5D15DD1720F}"/>
                  </a:ext>
                </a:extLst>
              </p:cNvPr>
              <p:cNvSpPr/>
              <p:nvPr/>
            </p:nvSpPr>
            <p:spPr>
              <a:xfrm>
                <a:off x="19982182" y="9778750"/>
                <a:ext cx="656775" cy="603423"/>
              </a:xfrm>
              <a:custGeom>
                <a:avLst/>
                <a:gdLst/>
                <a:ahLst/>
                <a:cxnLst>
                  <a:cxn ang="0">
                    <a:pos x="wd2" y="hd2"/>
                  </a:cxn>
                  <a:cxn ang="5400000">
                    <a:pos x="wd2" y="hd2"/>
                  </a:cxn>
                  <a:cxn ang="10800000">
                    <a:pos x="wd2" y="hd2"/>
                  </a:cxn>
                  <a:cxn ang="16200000">
                    <a:pos x="wd2" y="hd2"/>
                  </a:cxn>
                </a:cxnLst>
                <a:rect l="0" t="0"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1" name="Shape 10407">
                <a:extLst>
                  <a:ext uri="{FF2B5EF4-FFF2-40B4-BE49-F238E27FC236}">
                    <a16:creationId xmlns:a16="http://schemas.microsoft.com/office/drawing/2014/main" xmlns="" id="{B53854AE-48ED-4592-8514-C49A3F0F7238}"/>
                  </a:ext>
                </a:extLst>
              </p:cNvPr>
              <p:cNvSpPr/>
              <p:nvPr/>
            </p:nvSpPr>
            <p:spPr>
              <a:xfrm>
                <a:off x="18095563" y="9920142"/>
                <a:ext cx="474749" cy="52554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2" name="Shape 10408">
                <a:extLst>
                  <a:ext uri="{FF2B5EF4-FFF2-40B4-BE49-F238E27FC236}">
                    <a16:creationId xmlns:a16="http://schemas.microsoft.com/office/drawing/2014/main" xmlns="" id="{761C5622-B79E-4C2E-AFD6-DB26041F2646}"/>
                  </a:ext>
                </a:extLst>
              </p:cNvPr>
              <p:cNvSpPr/>
              <p:nvPr/>
            </p:nvSpPr>
            <p:spPr>
              <a:xfrm>
                <a:off x="19553067" y="9077475"/>
                <a:ext cx="359033" cy="4148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3" name="Shape 10409">
                <a:extLst>
                  <a:ext uri="{FF2B5EF4-FFF2-40B4-BE49-F238E27FC236}">
                    <a16:creationId xmlns:a16="http://schemas.microsoft.com/office/drawing/2014/main" xmlns="" id="{9EA42ABE-5D84-4A6D-AF50-B2968517B95A}"/>
                  </a:ext>
                </a:extLst>
              </p:cNvPr>
              <p:cNvSpPr/>
              <p:nvPr/>
            </p:nvSpPr>
            <p:spPr>
              <a:xfrm>
                <a:off x="19907356" y="4497815"/>
                <a:ext cx="422982" cy="47460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4" name="Shape 10410">
                <a:extLst>
                  <a:ext uri="{FF2B5EF4-FFF2-40B4-BE49-F238E27FC236}">
                    <a16:creationId xmlns:a16="http://schemas.microsoft.com/office/drawing/2014/main" xmlns="" id="{515BD670-DA82-4576-A747-F2FCE78A63A1}"/>
                  </a:ext>
                </a:extLst>
              </p:cNvPr>
              <p:cNvSpPr/>
              <p:nvPr/>
            </p:nvSpPr>
            <p:spPr>
              <a:xfrm>
                <a:off x="16605917" y="7050910"/>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5" name="Shape 10411">
                <a:extLst>
                  <a:ext uri="{FF2B5EF4-FFF2-40B4-BE49-F238E27FC236}">
                    <a16:creationId xmlns:a16="http://schemas.microsoft.com/office/drawing/2014/main" xmlns="" id="{FE4D537F-48DE-4CF2-BF37-C496C76DAE6C}"/>
                  </a:ext>
                </a:extLst>
              </p:cNvPr>
              <p:cNvSpPr/>
              <p:nvPr/>
            </p:nvSpPr>
            <p:spPr>
              <a:xfrm>
                <a:off x="17109017" y="5013818"/>
                <a:ext cx="413678" cy="59150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6" name="Shape 10412">
                <a:extLst>
                  <a:ext uri="{FF2B5EF4-FFF2-40B4-BE49-F238E27FC236}">
                    <a16:creationId xmlns:a16="http://schemas.microsoft.com/office/drawing/2014/main" xmlns="" id="{770E04AE-9348-4CB4-B428-9B42411AA96E}"/>
                  </a:ext>
                </a:extLst>
              </p:cNvPr>
              <p:cNvSpPr/>
              <p:nvPr/>
            </p:nvSpPr>
            <p:spPr>
              <a:xfrm>
                <a:off x="16082438" y="4790089"/>
                <a:ext cx="583512" cy="41360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17" name="Shape 10413">
                <a:extLst>
                  <a:ext uri="{FF2B5EF4-FFF2-40B4-BE49-F238E27FC236}">
                    <a16:creationId xmlns:a16="http://schemas.microsoft.com/office/drawing/2014/main" xmlns="" id="{634B8CC1-408B-4AC3-98EA-9A72C311F8D3}"/>
                  </a:ext>
                </a:extLst>
              </p:cNvPr>
              <p:cNvSpPr/>
              <p:nvPr/>
            </p:nvSpPr>
            <p:spPr>
              <a:xfrm>
                <a:off x="21000326" y="5616849"/>
                <a:ext cx="437119" cy="30984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18" name="Shape 10414">
                <a:extLst>
                  <a:ext uri="{FF2B5EF4-FFF2-40B4-BE49-F238E27FC236}">
                    <a16:creationId xmlns:a16="http://schemas.microsoft.com/office/drawing/2014/main" xmlns="" id="{A048CE5C-50E0-43FD-A0C9-1E7A437C268D}"/>
                  </a:ext>
                </a:extLst>
              </p:cNvPr>
              <p:cNvSpPr/>
              <p:nvPr/>
            </p:nvSpPr>
            <p:spPr>
              <a:xfrm>
                <a:off x="14548061" y="8927519"/>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19" name="Shape 10415">
                <a:extLst>
                  <a:ext uri="{FF2B5EF4-FFF2-40B4-BE49-F238E27FC236}">
                    <a16:creationId xmlns:a16="http://schemas.microsoft.com/office/drawing/2014/main" xmlns="" id="{F0D552F7-F2D7-43B5-A123-5F143261C37F}"/>
                  </a:ext>
                </a:extLst>
              </p:cNvPr>
              <p:cNvSpPr/>
              <p:nvPr/>
            </p:nvSpPr>
            <p:spPr>
              <a:xfrm>
                <a:off x="19258842" y="11958755"/>
                <a:ext cx="567698" cy="676948"/>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20" name="Shape 10416">
                <a:extLst>
                  <a:ext uri="{FF2B5EF4-FFF2-40B4-BE49-F238E27FC236}">
                    <a16:creationId xmlns:a16="http://schemas.microsoft.com/office/drawing/2014/main" xmlns="" id="{41DBF271-4CB0-4D90-B64C-BD09C00DE324}"/>
                  </a:ext>
                </a:extLst>
              </p:cNvPr>
              <p:cNvSpPr/>
              <p:nvPr/>
            </p:nvSpPr>
            <p:spPr>
              <a:xfrm>
                <a:off x="20512936" y="11955430"/>
                <a:ext cx="678677" cy="598413"/>
              </a:xfrm>
              <a:custGeom>
                <a:avLst/>
                <a:gdLst/>
                <a:ahLst/>
                <a:cxnLst>
                  <a:cxn ang="0">
                    <a:pos x="wd2" y="hd2"/>
                  </a:cxn>
                  <a:cxn ang="5400000">
                    <a:pos x="wd2" y="hd2"/>
                  </a:cxn>
                  <a:cxn ang="10800000">
                    <a:pos x="wd2" y="hd2"/>
                  </a:cxn>
                  <a:cxn ang="16200000">
                    <a:pos x="wd2" y="hd2"/>
                  </a:cxn>
                </a:cxnLst>
                <a:rect l="0" t="0"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1" name="Shape 10417">
                <a:extLst>
                  <a:ext uri="{FF2B5EF4-FFF2-40B4-BE49-F238E27FC236}">
                    <a16:creationId xmlns:a16="http://schemas.microsoft.com/office/drawing/2014/main" xmlns="" id="{66204FDA-D64F-4A48-87D6-31ED73CB8F83}"/>
                  </a:ext>
                </a:extLst>
              </p:cNvPr>
              <p:cNvSpPr/>
              <p:nvPr/>
            </p:nvSpPr>
            <p:spPr>
              <a:xfrm>
                <a:off x="19308426" y="13173084"/>
                <a:ext cx="779625" cy="51003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2" name="Shape 10418">
                <a:extLst>
                  <a:ext uri="{FF2B5EF4-FFF2-40B4-BE49-F238E27FC236}">
                    <a16:creationId xmlns:a16="http://schemas.microsoft.com/office/drawing/2014/main" xmlns="" id="{14C73088-6B20-4CA7-B4CC-858D6988CB12}"/>
                  </a:ext>
                </a:extLst>
              </p:cNvPr>
              <p:cNvSpPr/>
              <p:nvPr/>
            </p:nvSpPr>
            <p:spPr>
              <a:xfrm>
                <a:off x="19278050" y="12757751"/>
                <a:ext cx="364917" cy="364935"/>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3" name="Shape 10419">
                <a:extLst>
                  <a:ext uri="{FF2B5EF4-FFF2-40B4-BE49-F238E27FC236}">
                    <a16:creationId xmlns:a16="http://schemas.microsoft.com/office/drawing/2014/main" xmlns="" id="{DC729FC7-9F0D-4EFB-9177-E9CC801D7A93}"/>
                  </a:ext>
                </a:extLst>
              </p:cNvPr>
              <p:cNvSpPr/>
              <p:nvPr/>
            </p:nvSpPr>
            <p:spPr>
              <a:xfrm>
                <a:off x="18249838" y="13272775"/>
                <a:ext cx="957660" cy="434144"/>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4" name="Shape 10420">
                <a:extLst>
                  <a:ext uri="{FF2B5EF4-FFF2-40B4-BE49-F238E27FC236}">
                    <a16:creationId xmlns:a16="http://schemas.microsoft.com/office/drawing/2014/main" xmlns="" id="{0F5B1C69-4934-4773-A265-87B43298A33A}"/>
                  </a:ext>
                </a:extLst>
              </p:cNvPr>
              <p:cNvSpPr/>
              <p:nvPr/>
            </p:nvSpPr>
            <p:spPr>
              <a:xfrm>
                <a:off x="20962865" y="13425325"/>
                <a:ext cx="410125" cy="29070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5" name="Shape 10421">
                <a:extLst>
                  <a:ext uri="{FF2B5EF4-FFF2-40B4-BE49-F238E27FC236}">
                    <a16:creationId xmlns:a16="http://schemas.microsoft.com/office/drawing/2014/main" xmlns="" id="{F7A95071-E937-4CFE-9482-05B71E5BF85E}"/>
                  </a:ext>
                </a:extLst>
              </p:cNvPr>
              <p:cNvSpPr/>
              <p:nvPr/>
            </p:nvSpPr>
            <p:spPr>
              <a:xfrm>
                <a:off x="17299515" y="11350051"/>
                <a:ext cx="844727" cy="1120380"/>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26" name="Shape 10422">
                <a:extLst>
                  <a:ext uri="{FF2B5EF4-FFF2-40B4-BE49-F238E27FC236}">
                    <a16:creationId xmlns:a16="http://schemas.microsoft.com/office/drawing/2014/main" xmlns="" id="{0CC5A283-0B8C-4EAE-B255-00D6BFFF9A44}"/>
                  </a:ext>
                </a:extLst>
              </p:cNvPr>
              <p:cNvSpPr/>
              <p:nvPr/>
            </p:nvSpPr>
            <p:spPr>
              <a:xfrm>
                <a:off x="20005517" y="11848690"/>
                <a:ext cx="466519" cy="5390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7" name="Shape 10423">
                <a:extLst>
                  <a:ext uri="{FF2B5EF4-FFF2-40B4-BE49-F238E27FC236}">
                    <a16:creationId xmlns:a16="http://schemas.microsoft.com/office/drawing/2014/main" xmlns="" id="{6F06AF10-B8EB-42BA-8757-7DC71D22D97D}"/>
                  </a:ext>
                </a:extLst>
              </p:cNvPr>
              <p:cNvSpPr/>
              <p:nvPr/>
            </p:nvSpPr>
            <p:spPr>
              <a:xfrm>
                <a:off x="20278369" y="10951900"/>
                <a:ext cx="600732" cy="838469"/>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8" name="Shape 10424">
                <a:extLst>
                  <a:ext uri="{FF2B5EF4-FFF2-40B4-BE49-F238E27FC236}">
                    <a16:creationId xmlns:a16="http://schemas.microsoft.com/office/drawing/2014/main" xmlns="" id="{C55079D8-6A8B-4C54-ADE1-A0FBCBEE7A0E}"/>
                  </a:ext>
                </a:extLst>
              </p:cNvPr>
              <p:cNvSpPr/>
              <p:nvPr/>
            </p:nvSpPr>
            <p:spPr>
              <a:xfrm>
                <a:off x="18922351" y="11328144"/>
                <a:ext cx="534330" cy="59150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29" name="Shape 10425">
                <a:extLst>
                  <a:ext uri="{FF2B5EF4-FFF2-40B4-BE49-F238E27FC236}">
                    <a16:creationId xmlns:a16="http://schemas.microsoft.com/office/drawing/2014/main" xmlns="" id="{05E3489F-6539-4743-B9F0-1D281125965B}"/>
                  </a:ext>
                </a:extLst>
              </p:cNvPr>
              <p:cNvSpPr/>
              <p:nvPr/>
            </p:nvSpPr>
            <p:spPr>
              <a:xfrm>
                <a:off x="18412454" y="12553844"/>
                <a:ext cx="745367" cy="625838"/>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0" name="Shape 10426">
                <a:extLst>
                  <a:ext uri="{FF2B5EF4-FFF2-40B4-BE49-F238E27FC236}">
                    <a16:creationId xmlns:a16="http://schemas.microsoft.com/office/drawing/2014/main" xmlns="" id="{ECF2E00C-4D88-4C2F-A2E6-F4378E962B6D}"/>
                  </a:ext>
                </a:extLst>
              </p:cNvPr>
              <p:cNvSpPr/>
              <p:nvPr/>
            </p:nvSpPr>
            <p:spPr>
              <a:xfrm>
                <a:off x="17735949" y="12437879"/>
                <a:ext cx="513456" cy="632805"/>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1" name="Shape 10427">
                <a:extLst>
                  <a:ext uri="{FF2B5EF4-FFF2-40B4-BE49-F238E27FC236}">
                    <a16:creationId xmlns:a16="http://schemas.microsoft.com/office/drawing/2014/main" xmlns="" id="{090C4385-4D4B-441E-BE4C-DF3CEE95AD6B}"/>
                  </a:ext>
                </a:extLst>
              </p:cNvPr>
              <p:cNvSpPr/>
              <p:nvPr/>
            </p:nvSpPr>
            <p:spPr>
              <a:xfrm>
                <a:off x="18227292" y="11702064"/>
                <a:ext cx="536497" cy="85159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2" name="Shape 10428">
                <a:extLst>
                  <a:ext uri="{FF2B5EF4-FFF2-40B4-BE49-F238E27FC236}">
                    <a16:creationId xmlns:a16="http://schemas.microsoft.com/office/drawing/2014/main" xmlns="" id="{466CD108-3081-41F3-83E2-6A15C48413ED}"/>
                  </a:ext>
                </a:extLst>
              </p:cNvPr>
              <p:cNvSpPr/>
              <p:nvPr/>
            </p:nvSpPr>
            <p:spPr>
              <a:xfrm>
                <a:off x="20222349" y="13054005"/>
                <a:ext cx="570428" cy="640048"/>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3" name="Shape 10429">
                <a:extLst>
                  <a:ext uri="{FF2B5EF4-FFF2-40B4-BE49-F238E27FC236}">
                    <a16:creationId xmlns:a16="http://schemas.microsoft.com/office/drawing/2014/main" xmlns="" id="{B137A047-B0BD-4D43-804A-8A5058803A1A}"/>
                  </a:ext>
                </a:extLst>
              </p:cNvPr>
              <p:cNvSpPr/>
              <p:nvPr/>
            </p:nvSpPr>
            <p:spPr>
              <a:xfrm>
                <a:off x="20917828" y="1254575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4" name="Shape 10430">
                <a:extLst>
                  <a:ext uri="{FF2B5EF4-FFF2-40B4-BE49-F238E27FC236}">
                    <a16:creationId xmlns:a16="http://schemas.microsoft.com/office/drawing/2014/main" xmlns="" id="{CCA55F53-6280-411F-8D73-40BCAAE13811}"/>
                  </a:ext>
                </a:extLst>
              </p:cNvPr>
              <p:cNvSpPr/>
              <p:nvPr/>
            </p:nvSpPr>
            <p:spPr>
              <a:xfrm>
                <a:off x="15503347" y="5283855"/>
                <a:ext cx="387478" cy="449473"/>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5" name="Shape 10431">
                <a:extLst>
                  <a:ext uri="{FF2B5EF4-FFF2-40B4-BE49-F238E27FC236}">
                    <a16:creationId xmlns:a16="http://schemas.microsoft.com/office/drawing/2014/main" xmlns="" id="{CB247AC8-0C59-4683-8B95-C03700C2C14C}"/>
                  </a:ext>
                </a:extLst>
              </p:cNvPr>
              <p:cNvSpPr/>
              <p:nvPr/>
            </p:nvSpPr>
            <p:spPr>
              <a:xfrm>
                <a:off x="15809856" y="8962294"/>
                <a:ext cx="461009" cy="979054"/>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36" name="Shape 10432">
                <a:extLst>
                  <a:ext uri="{FF2B5EF4-FFF2-40B4-BE49-F238E27FC236}">
                    <a16:creationId xmlns:a16="http://schemas.microsoft.com/office/drawing/2014/main" xmlns="" id="{808C54BA-A5DC-4758-82D1-200D791358E0}"/>
                  </a:ext>
                </a:extLst>
              </p:cNvPr>
              <p:cNvSpPr/>
              <p:nvPr/>
            </p:nvSpPr>
            <p:spPr>
              <a:xfrm>
                <a:off x="21191610" y="12910856"/>
                <a:ext cx="410125" cy="45400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7" name="Shape 10433">
                <a:extLst>
                  <a:ext uri="{FF2B5EF4-FFF2-40B4-BE49-F238E27FC236}">
                    <a16:creationId xmlns:a16="http://schemas.microsoft.com/office/drawing/2014/main" xmlns="" id="{1BCAB7B2-A48D-4122-B462-52D527EDC1F8}"/>
                  </a:ext>
                </a:extLst>
              </p:cNvPr>
              <p:cNvSpPr/>
              <p:nvPr/>
            </p:nvSpPr>
            <p:spPr>
              <a:xfrm>
                <a:off x="19604395" y="11273252"/>
                <a:ext cx="550221" cy="527130"/>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38" name="Shape 10434">
                <a:extLst>
                  <a:ext uri="{FF2B5EF4-FFF2-40B4-BE49-F238E27FC236}">
                    <a16:creationId xmlns:a16="http://schemas.microsoft.com/office/drawing/2014/main" xmlns="" id="{72E74D8E-5BFE-4829-B4FA-622084E9D031}"/>
                  </a:ext>
                </a:extLst>
              </p:cNvPr>
              <p:cNvSpPr/>
              <p:nvPr/>
            </p:nvSpPr>
            <p:spPr>
              <a:xfrm>
                <a:off x="17735949" y="13251101"/>
                <a:ext cx="392648" cy="420201"/>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39" name="Shape 10435">
                <a:extLst>
                  <a:ext uri="{FF2B5EF4-FFF2-40B4-BE49-F238E27FC236}">
                    <a16:creationId xmlns:a16="http://schemas.microsoft.com/office/drawing/2014/main" xmlns="" id="{F976B6B2-21B6-4550-B710-8521396EE0D6}"/>
                  </a:ext>
                </a:extLst>
              </p:cNvPr>
              <p:cNvSpPr/>
              <p:nvPr/>
            </p:nvSpPr>
            <p:spPr>
              <a:xfrm>
                <a:off x="17721877" y="12822449"/>
                <a:ext cx="359033" cy="4148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0" name="Shape 10436">
                <a:extLst>
                  <a:ext uri="{FF2B5EF4-FFF2-40B4-BE49-F238E27FC236}">
                    <a16:creationId xmlns:a16="http://schemas.microsoft.com/office/drawing/2014/main" xmlns="" id="{D07C2C52-5D7A-4417-B488-8E792E07CCA8}"/>
                  </a:ext>
                </a:extLst>
              </p:cNvPr>
              <p:cNvSpPr/>
              <p:nvPr/>
            </p:nvSpPr>
            <p:spPr>
              <a:xfrm>
                <a:off x="18877040" y="12145395"/>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1" name="Shape 10437">
                <a:extLst>
                  <a:ext uri="{FF2B5EF4-FFF2-40B4-BE49-F238E27FC236}">
                    <a16:creationId xmlns:a16="http://schemas.microsoft.com/office/drawing/2014/main" xmlns="" id="{5553A6B2-7B6A-42F6-8973-17C471A42B86}"/>
                  </a:ext>
                </a:extLst>
              </p:cNvPr>
              <p:cNvSpPr/>
              <p:nvPr/>
            </p:nvSpPr>
            <p:spPr>
              <a:xfrm>
                <a:off x="21489025" y="13379449"/>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2" name="Shape 10438">
                <a:extLst>
                  <a:ext uri="{FF2B5EF4-FFF2-40B4-BE49-F238E27FC236}">
                    <a16:creationId xmlns:a16="http://schemas.microsoft.com/office/drawing/2014/main" xmlns="" id="{6BE33486-8C67-41D6-B15F-E0C82CB3CB92}"/>
                  </a:ext>
                </a:extLst>
              </p:cNvPr>
              <p:cNvSpPr/>
              <p:nvPr/>
            </p:nvSpPr>
            <p:spPr>
              <a:xfrm>
                <a:off x="15223809" y="10656400"/>
                <a:ext cx="1231112" cy="1023301"/>
              </a:xfrm>
              <a:custGeom>
                <a:avLst/>
                <a:gdLst/>
                <a:ahLst/>
                <a:cxnLst>
                  <a:cxn ang="0">
                    <a:pos x="wd2" y="hd2"/>
                  </a:cxn>
                  <a:cxn ang="5400000">
                    <a:pos x="wd2" y="hd2"/>
                  </a:cxn>
                  <a:cxn ang="10800000">
                    <a:pos x="wd2" y="hd2"/>
                  </a:cxn>
                  <a:cxn ang="16200000">
                    <a:pos x="wd2" y="hd2"/>
                  </a:cxn>
                </a:cxnLst>
                <a:rect l="0" t="0"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43" name="Shape 10439">
                <a:extLst>
                  <a:ext uri="{FF2B5EF4-FFF2-40B4-BE49-F238E27FC236}">
                    <a16:creationId xmlns:a16="http://schemas.microsoft.com/office/drawing/2014/main" xmlns="" id="{0BC93EA2-14AE-462F-B0C9-35F4FDC492D9}"/>
                  </a:ext>
                </a:extLst>
              </p:cNvPr>
              <p:cNvSpPr/>
              <p:nvPr/>
            </p:nvSpPr>
            <p:spPr>
              <a:xfrm>
                <a:off x="15028525" y="10196698"/>
                <a:ext cx="417299" cy="446578"/>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44" name="Shape 10440">
                <a:extLst>
                  <a:ext uri="{FF2B5EF4-FFF2-40B4-BE49-F238E27FC236}">
                    <a16:creationId xmlns:a16="http://schemas.microsoft.com/office/drawing/2014/main" xmlns="" id="{4E7A45D3-65E6-475D-A5D5-086FA47693F5}"/>
                  </a:ext>
                </a:extLst>
              </p:cNvPr>
              <p:cNvSpPr/>
              <p:nvPr/>
            </p:nvSpPr>
            <p:spPr>
              <a:xfrm>
                <a:off x="16217788" y="9944091"/>
                <a:ext cx="446854" cy="49466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45" name="Shape 10441">
                <a:extLst>
                  <a:ext uri="{FF2B5EF4-FFF2-40B4-BE49-F238E27FC236}">
                    <a16:creationId xmlns:a16="http://schemas.microsoft.com/office/drawing/2014/main" xmlns="" id="{64B72EA9-24BF-4474-A700-C88F92FA770D}"/>
                  </a:ext>
                </a:extLst>
              </p:cNvPr>
              <p:cNvSpPr/>
              <p:nvPr/>
            </p:nvSpPr>
            <p:spPr>
              <a:xfrm>
                <a:off x="14782485" y="8405905"/>
                <a:ext cx="501644" cy="700166"/>
              </a:xfrm>
              <a:custGeom>
                <a:avLst/>
                <a:gdLst/>
                <a:ahLst/>
                <a:cxnLst>
                  <a:cxn ang="0">
                    <a:pos x="wd2" y="hd2"/>
                  </a:cxn>
                  <a:cxn ang="5400000">
                    <a:pos x="wd2" y="hd2"/>
                  </a:cxn>
                  <a:cxn ang="10800000">
                    <a:pos x="wd2" y="hd2"/>
                  </a:cxn>
                  <a:cxn ang="16200000">
                    <a:pos x="wd2" y="hd2"/>
                  </a:cxn>
                </a:cxnLst>
                <a:rect l="0" t="0"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6" name="Shape 10442">
                <a:extLst>
                  <a:ext uri="{FF2B5EF4-FFF2-40B4-BE49-F238E27FC236}">
                    <a16:creationId xmlns:a16="http://schemas.microsoft.com/office/drawing/2014/main" xmlns="" id="{3F7C2301-57CC-49CE-870B-D5B2BA43F36F}"/>
                  </a:ext>
                </a:extLst>
              </p:cNvPr>
              <p:cNvSpPr/>
              <p:nvPr/>
            </p:nvSpPr>
            <p:spPr>
              <a:xfrm>
                <a:off x="16163592" y="9475921"/>
                <a:ext cx="425669" cy="39623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7" name="Shape 10443">
                <a:extLst>
                  <a:ext uri="{FF2B5EF4-FFF2-40B4-BE49-F238E27FC236}">
                    <a16:creationId xmlns:a16="http://schemas.microsoft.com/office/drawing/2014/main" xmlns="" id="{9299F372-196C-4CD3-A4B8-AA0B29752975}"/>
                  </a:ext>
                </a:extLst>
              </p:cNvPr>
              <p:cNvSpPr/>
              <p:nvPr/>
            </p:nvSpPr>
            <p:spPr>
              <a:xfrm>
                <a:off x="14923515" y="9401127"/>
                <a:ext cx="530063" cy="653239"/>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8" name="Shape 10444">
                <a:extLst>
                  <a:ext uri="{FF2B5EF4-FFF2-40B4-BE49-F238E27FC236}">
                    <a16:creationId xmlns:a16="http://schemas.microsoft.com/office/drawing/2014/main" xmlns="" id="{94DB496C-B814-4307-AF91-9C9F92C3EA04}"/>
                  </a:ext>
                </a:extLst>
              </p:cNvPr>
              <p:cNvSpPr/>
              <p:nvPr/>
            </p:nvSpPr>
            <p:spPr>
              <a:xfrm>
                <a:off x="15668537" y="8652569"/>
                <a:ext cx="371823" cy="37184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49" name="Shape 10445">
                <a:extLst>
                  <a:ext uri="{FF2B5EF4-FFF2-40B4-BE49-F238E27FC236}">
                    <a16:creationId xmlns:a16="http://schemas.microsoft.com/office/drawing/2014/main" xmlns="" id="{51E45598-7BF2-4ABF-9E8D-191A4424C152}"/>
                  </a:ext>
                </a:extLst>
              </p:cNvPr>
              <p:cNvSpPr/>
              <p:nvPr/>
            </p:nvSpPr>
            <p:spPr>
              <a:xfrm>
                <a:off x="19159248" y="10659016"/>
                <a:ext cx="622763" cy="569104"/>
              </a:xfrm>
              <a:custGeom>
                <a:avLst/>
                <a:gdLst/>
                <a:ahLst/>
                <a:cxnLst>
                  <a:cxn ang="0">
                    <a:pos x="wd2" y="hd2"/>
                  </a:cxn>
                  <a:cxn ang="5400000">
                    <a:pos x="wd2" y="hd2"/>
                  </a:cxn>
                  <a:cxn ang="10800000">
                    <a:pos x="wd2" y="hd2"/>
                  </a:cxn>
                  <a:cxn ang="16200000">
                    <a:pos x="wd2" y="hd2"/>
                  </a:cxn>
                </a:cxnLst>
                <a:rect l="0" t="0"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0" name="Shape 10446">
                <a:extLst>
                  <a:ext uri="{FF2B5EF4-FFF2-40B4-BE49-F238E27FC236}">
                    <a16:creationId xmlns:a16="http://schemas.microsoft.com/office/drawing/2014/main" xmlns="" id="{033CE383-1A59-4919-BF8F-F9EDE26566D5}"/>
                  </a:ext>
                </a:extLst>
              </p:cNvPr>
              <p:cNvSpPr/>
              <p:nvPr/>
            </p:nvSpPr>
            <p:spPr>
              <a:xfrm>
                <a:off x="15268311" y="8005315"/>
                <a:ext cx="498844" cy="55221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1" name="Shape 10447">
                <a:extLst>
                  <a:ext uri="{FF2B5EF4-FFF2-40B4-BE49-F238E27FC236}">
                    <a16:creationId xmlns:a16="http://schemas.microsoft.com/office/drawing/2014/main" xmlns="" id="{97D99B59-32E9-4EC2-9183-794BD6B1A846}"/>
                  </a:ext>
                </a:extLst>
              </p:cNvPr>
              <p:cNvSpPr/>
              <p:nvPr/>
            </p:nvSpPr>
            <p:spPr>
              <a:xfrm>
                <a:off x="15182169" y="7422407"/>
                <a:ext cx="482787" cy="50173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2" name="Shape 10448">
                <a:extLst>
                  <a:ext uri="{FF2B5EF4-FFF2-40B4-BE49-F238E27FC236}">
                    <a16:creationId xmlns:a16="http://schemas.microsoft.com/office/drawing/2014/main" xmlns="" id="{AD1630FB-DD2C-4DBA-8E3C-954729E6152F}"/>
                  </a:ext>
                </a:extLst>
              </p:cNvPr>
              <p:cNvSpPr/>
              <p:nvPr/>
            </p:nvSpPr>
            <p:spPr>
              <a:xfrm>
                <a:off x="15128417" y="6820077"/>
                <a:ext cx="371717" cy="5983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3" name="Shape 10449">
                <a:extLst>
                  <a:ext uri="{FF2B5EF4-FFF2-40B4-BE49-F238E27FC236}">
                    <a16:creationId xmlns:a16="http://schemas.microsoft.com/office/drawing/2014/main" xmlns="" id="{8FFCDE22-1B0C-4BAC-834D-BE3F6BCE0D12}"/>
                  </a:ext>
                </a:extLst>
              </p:cNvPr>
              <p:cNvSpPr/>
              <p:nvPr/>
            </p:nvSpPr>
            <p:spPr>
              <a:xfrm>
                <a:off x="19860243" y="12623212"/>
                <a:ext cx="635104" cy="383208"/>
              </a:xfrm>
              <a:custGeom>
                <a:avLst/>
                <a:gdLst/>
                <a:ahLst/>
                <a:cxnLst>
                  <a:cxn ang="0">
                    <a:pos x="wd2" y="hd2"/>
                  </a:cxn>
                  <a:cxn ang="5400000">
                    <a:pos x="wd2" y="hd2"/>
                  </a:cxn>
                  <a:cxn ang="10800000">
                    <a:pos x="wd2" y="hd2"/>
                  </a:cxn>
                  <a:cxn ang="16200000">
                    <a:pos x="wd2" y="hd2"/>
                  </a:cxn>
                </a:cxnLst>
                <a:rect l="0" t="0"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54" name="Shape 10450">
                <a:extLst>
                  <a:ext uri="{FF2B5EF4-FFF2-40B4-BE49-F238E27FC236}">
                    <a16:creationId xmlns:a16="http://schemas.microsoft.com/office/drawing/2014/main" xmlns="" id="{4F4B2F9E-03C9-47CD-9854-E821C6CA4D09}"/>
                  </a:ext>
                </a:extLst>
              </p:cNvPr>
              <p:cNvSpPr/>
              <p:nvPr/>
            </p:nvSpPr>
            <p:spPr>
              <a:xfrm>
                <a:off x="17597376" y="10224912"/>
                <a:ext cx="387029" cy="55339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5" name="Shape 10451">
                <a:extLst>
                  <a:ext uri="{FF2B5EF4-FFF2-40B4-BE49-F238E27FC236}">
                    <a16:creationId xmlns:a16="http://schemas.microsoft.com/office/drawing/2014/main" xmlns="" id="{A6B0DD94-BD49-468C-9B1D-097D511B8448}"/>
                  </a:ext>
                </a:extLst>
              </p:cNvPr>
              <p:cNvSpPr/>
              <p:nvPr/>
            </p:nvSpPr>
            <p:spPr>
              <a:xfrm>
                <a:off x="16686925" y="10342161"/>
                <a:ext cx="536497" cy="8515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6" name="Shape 10452">
                <a:extLst>
                  <a:ext uri="{FF2B5EF4-FFF2-40B4-BE49-F238E27FC236}">
                    <a16:creationId xmlns:a16="http://schemas.microsoft.com/office/drawing/2014/main" xmlns="" id="{BD3A8156-6A0D-47A1-9BFF-AD09E7CF4F13}"/>
                  </a:ext>
                </a:extLst>
              </p:cNvPr>
              <p:cNvSpPr/>
              <p:nvPr/>
            </p:nvSpPr>
            <p:spPr>
              <a:xfrm>
                <a:off x="16291806" y="10573227"/>
                <a:ext cx="326231" cy="303671"/>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7" name="Shape 10453">
                <a:extLst>
                  <a:ext uri="{FF2B5EF4-FFF2-40B4-BE49-F238E27FC236}">
                    <a16:creationId xmlns:a16="http://schemas.microsoft.com/office/drawing/2014/main" xmlns="" id="{658A25DD-C6B9-4F10-9E48-597BE625B25B}"/>
                  </a:ext>
                </a:extLst>
              </p:cNvPr>
              <p:cNvSpPr/>
              <p:nvPr/>
            </p:nvSpPr>
            <p:spPr>
              <a:xfrm>
                <a:off x="16950896" y="11189814"/>
                <a:ext cx="310646" cy="332439"/>
              </a:xfrm>
              <a:custGeom>
                <a:avLst/>
                <a:gdLst/>
                <a:ahLst/>
                <a:cxnLst>
                  <a:cxn ang="0">
                    <a:pos x="wd2" y="hd2"/>
                  </a:cxn>
                  <a:cxn ang="5400000">
                    <a:pos x="wd2" y="hd2"/>
                  </a:cxn>
                  <a:cxn ang="10800000">
                    <a:pos x="wd2" y="hd2"/>
                  </a:cxn>
                  <a:cxn ang="16200000">
                    <a:pos x="wd2" y="hd2"/>
                  </a:cxn>
                </a:cxnLst>
                <a:rect l="0" t="0"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grp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258" name="Shape 10454">
                <a:extLst>
                  <a:ext uri="{FF2B5EF4-FFF2-40B4-BE49-F238E27FC236}">
                    <a16:creationId xmlns:a16="http://schemas.microsoft.com/office/drawing/2014/main" xmlns="" id="{E7357A2D-8EE2-4BCA-9370-770520042F8F}"/>
                  </a:ext>
                </a:extLst>
              </p:cNvPr>
              <p:cNvSpPr/>
              <p:nvPr/>
            </p:nvSpPr>
            <p:spPr>
              <a:xfrm>
                <a:off x="18327415" y="11333188"/>
                <a:ext cx="410125" cy="29070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59" name="Shape 10455">
                <a:extLst>
                  <a:ext uri="{FF2B5EF4-FFF2-40B4-BE49-F238E27FC236}">
                    <a16:creationId xmlns:a16="http://schemas.microsoft.com/office/drawing/2014/main" xmlns="" id="{73CDC663-91C2-4E9F-B411-8C5D8095294A}"/>
                  </a:ext>
                </a:extLst>
              </p:cNvPr>
              <p:cNvSpPr/>
              <p:nvPr/>
            </p:nvSpPr>
            <p:spPr>
              <a:xfrm>
                <a:off x="15200816" y="9711583"/>
                <a:ext cx="534281" cy="414613"/>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260" name="Shape 10456">
                <a:extLst>
                  <a:ext uri="{FF2B5EF4-FFF2-40B4-BE49-F238E27FC236}">
                    <a16:creationId xmlns:a16="http://schemas.microsoft.com/office/drawing/2014/main" xmlns="" id="{ADC45312-0143-4F94-96E8-58EA57740930}"/>
                  </a:ext>
                </a:extLst>
              </p:cNvPr>
              <p:cNvSpPr/>
              <p:nvPr/>
            </p:nvSpPr>
            <p:spPr>
              <a:xfrm>
                <a:off x="15431053" y="9155015"/>
                <a:ext cx="444363" cy="290706"/>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grpSp>
      </p:grpSp>
      <p:grpSp>
        <p:nvGrpSpPr>
          <p:cNvPr id="6" name="Gruppieren 5">
            <a:extLst>
              <a:ext uri="{FF2B5EF4-FFF2-40B4-BE49-F238E27FC236}">
                <a16:creationId xmlns:a16="http://schemas.microsoft.com/office/drawing/2014/main" xmlns="" id="{3B28301B-BA06-4F0E-A8BE-C078823959D3}"/>
              </a:ext>
            </a:extLst>
          </p:cNvPr>
          <p:cNvGrpSpPr/>
          <p:nvPr/>
        </p:nvGrpSpPr>
        <p:grpSpPr>
          <a:xfrm>
            <a:off x="6987301" y="3733519"/>
            <a:ext cx="852880" cy="800998"/>
            <a:chOff x="5581517" y="2548400"/>
            <a:chExt cx="1808891" cy="1606818"/>
          </a:xfrm>
        </p:grpSpPr>
        <p:sp>
          <p:nvSpPr>
            <p:cNvPr id="261" name="Rounded Rectangle 60">
              <a:extLst>
                <a:ext uri="{FF2B5EF4-FFF2-40B4-BE49-F238E27FC236}">
                  <a16:creationId xmlns:a16="http://schemas.microsoft.com/office/drawing/2014/main" xmlns="" id="{7F79125A-920B-4B81-A425-ED1D7BBE299F}"/>
                </a:ext>
              </a:extLst>
            </p:cNvPr>
            <p:cNvSpPr/>
            <p:nvPr/>
          </p:nvSpPr>
          <p:spPr>
            <a:xfrm>
              <a:off x="5581517" y="3125088"/>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62" name="Rounded Rectangle 63">
              <a:extLst>
                <a:ext uri="{FF2B5EF4-FFF2-40B4-BE49-F238E27FC236}">
                  <a16:creationId xmlns:a16="http://schemas.microsoft.com/office/drawing/2014/main" xmlns="" id="{2C3D92D7-BF50-4449-A62B-E3C5AC5A3516}"/>
                </a:ext>
              </a:extLst>
            </p:cNvPr>
            <p:cNvSpPr/>
            <p:nvPr/>
          </p:nvSpPr>
          <p:spPr>
            <a:xfrm rot="18893649">
              <a:off x="6372910" y="3364478"/>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63" name="Rounded Rectangle 62">
              <a:extLst>
                <a:ext uri="{FF2B5EF4-FFF2-40B4-BE49-F238E27FC236}">
                  <a16:creationId xmlns:a16="http://schemas.microsoft.com/office/drawing/2014/main" xmlns="" id="{AC3B87E5-AFA2-4024-BE00-171D3BDF5CD3}"/>
                </a:ext>
              </a:extLst>
            </p:cNvPr>
            <p:cNvSpPr/>
            <p:nvPr/>
          </p:nvSpPr>
          <p:spPr>
            <a:xfrm rot="2717866">
              <a:off x="6373707" y="2882142"/>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sp>
        <p:nvSpPr>
          <p:cNvPr id="264" name="TextBox 21">
            <a:extLst>
              <a:ext uri="{FF2B5EF4-FFF2-40B4-BE49-F238E27FC236}">
                <a16:creationId xmlns:a16="http://schemas.microsoft.com/office/drawing/2014/main" xmlns="" id="{ED2DAB9C-A050-4309-8957-26960CA2AFD8}"/>
              </a:ext>
            </a:extLst>
          </p:cNvPr>
          <p:cNvSpPr txBox="1"/>
          <p:nvPr/>
        </p:nvSpPr>
        <p:spPr>
          <a:xfrm>
            <a:off x="3318330" y="1783645"/>
            <a:ext cx="2779287" cy="1077218"/>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Política de no vergüenza</a:t>
            </a:r>
            <a:br>
              <a:rPr lang="en-US" sz="1600" b="1" dirty="0">
                <a:solidFill>
                  <a:schemeClr val="tx2"/>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Cree un entorno</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en el que el fracaso no vaya seguido de </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vergüenza.</a:t>
            </a:r>
            <a:endParaRPr lang="en-US" sz="1600" b="1" dirty="0">
              <a:solidFill>
                <a:srgbClr val="245473"/>
              </a:solidFill>
              <a:latin typeface="+mj-lt"/>
              <a:ea typeface="League Spartan" charset="0"/>
              <a:cs typeface="Poppins" pitchFamily="2" charset="77"/>
            </a:endParaRPr>
          </a:p>
        </p:txBody>
      </p:sp>
      <p:sp>
        <p:nvSpPr>
          <p:cNvPr id="265" name="TextBox 21">
            <a:extLst>
              <a:ext uri="{FF2B5EF4-FFF2-40B4-BE49-F238E27FC236}">
                <a16:creationId xmlns:a16="http://schemas.microsoft.com/office/drawing/2014/main" xmlns="" id="{E2BFB5DD-AD15-47B7-A5B6-02C943839F87}"/>
              </a:ext>
            </a:extLst>
          </p:cNvPr>
          <p:cNvSpPr txBox="1"/>
          <p:nvPr/>
        </p:nvSpPr>
        <p:spPr>
          <a:xfrm>
            <a:off x="6100087" y="1783645"/>
            <a:ext cx="2627771" cy="1077218"/>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Abordar el problema</a:t>
            </a:r>
            <a:br>
              <a:rPr lang="en-US" sz="1600" b="1" dirty="0">
                <a:solidFill>
                  <a:schemeClr val="tx2"/>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No entierres la cabeza en la arena.</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¿Qué puedes hacer para mejorar la</a:t>
            </a:r>
            <a:br>
              <a:rPr lang="en-US" sz="1600" dirty="0">
                <a:solidFill>
                  <a:srgbClr val="245473"/>
                </a:solidFill>
                <a:latin typeface="+mj-lt"/>
                <a:ea typeface="League Spartan" charset="0"/>
                <a:cs typeface="Poppins" pitchFamily="2" charset="77"/>
              </a:rPr>
            </a:br>
            <a:r>
              <a:rPr lang="en-US" sz="1600" dirty="0">
                <a:solidFill>
                  <a:srgbClr val="245473"/>
                </a:solidFill>
                <a:latin typeface="+mj-lt"/>
                <a:ea typeface="League Spartan" charset="0"/>
                <a:cs typeface="Poppins" pitchFamily="2" charset="77"/>
              </a:rPr>
              <a:t>mejorar la situación?</a:t>
            </a:r>
            <a:endParaRPr lang="en-US" sz="1600" b="1" dirty="0">
              <a:solidFill>
                <a:srgbClr val="245473"/>
              </a:solidFill>
              <a:latin typeface="+mj-lt"/>
              <a:ea typeface="League Spartan" charset="0"/>
              <a:cs typeface="Poppins" pitchFamily="2" charset="77"/>
            </a:endParaRPr>
          </a:p>
        </p:txBody>
      </p:sp>
      <p:sp>
        <p:nvSpPr>
          <p:cNvPr id="267" name="TextBox 21">
            <a:extLst>
              <a:ext uri="{FF2B5EF4-FFF2-40B4-BE49-F238E27FC236}">
                <a16:creationId xmlns:a16="http://schemas.microsoft.com/office/drawing/2014/main" xmlns="" id="{340279B8-F07C-4F84-B499-5166633B1C04}"/>
              </a:ext>
            </a:extLst>
          </p:cNvPr>
          <p:cNvSpPr txBox="1"/>
          <p:nvPr/>
        </p:nvSpPr>
        <p:spPr>
          <a:xfrm>
            <a:off x="8674856" y="1780631"/>
            <a:ext cx="3396093" cy="1077218"/>
          </a:xfrm>
          <a:prstGeom prst="rect">
            <a:avLst/>
          </a:prstGeom>
          <a:noFill/>
        </p:spPr>
        <p:txBody>
          <a:bodyPr wrap="square" rtlCol="0" anchor="t" anchorCtr="0">
            <a:spAutoFit/>
          </a:bodyPr>
          <a:lstStyle/>
          <a:p>
            <a:r>
              <a:rPr lang="en-US" sz="1600" b="1" dirty="0">
                <a:solidFill>
                  <a:schemeClr val="tx2"/>
                </a:solidFill>
                <a:latin typeface="+mj-lt"/>
                <a:ea typeface="League Spartan" charset="0"/>
                <a:cs typeface="Poppins" pitchFamily="2" charset="77"/>
              </a:rPr>
              <a:t>Aprenda de sus errores</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El verdadero fracaso es cuando has </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metido la pata y no has aprovechado</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la experiencia.</a:t>
            </a:r>
            <a:endParaRPr lang="en-US" sz="1600" b="1" dirty="0">
              <a:solidFill>
                <a:schemeClr val="tx2"/>
              </a:solidFill>
              <a:latin typeface="+mj-lt"/>
              <a:ea typeface="League Spartan" charset="0"/>
              <a:cs typeface="Poppins" pitchFamily="2" charset="77"/>
            </a:endParaRPr>
          </a:p>
        </p:txBody>
      </p:sp>
      <p:sp>
        <p:nvSpPr>
          <p:cNvPr id="268" name="TextBox 21">
            <a:extLst>
              <a:ext uri="{FF2B5EF4-FFF2-40B4-BE49-F238E27FC236}">
                <a16:creationId xmlns:a16="http://schemas.microsoft.com/office/drawing/2014/main" xmlns="" id="{411D80B6-7815-4D87-9485-A71F2A8B3697}"/>
              </a:ext>
            </a:extLst>
          </p:cNvPr>
          <p:cNvSpPr txBox="1"/>
          <p:nvPr/>
        </p:nvSpPr>
        <p:spPr>
          <a:xfrm>
            <a:off x="10355366" y="3836422"/>
            <a:ext cx="1850828" cy="830997"/>
          </a:xfrm>
          <a:prstGeom prst="rect">
            <a:avLst/>
          </a:prstGeom>
          <a:noFill/>
        </p:spPr>
        <p:txBody>
          <a:bodyPr wrap="none" lIns="91440" tIns="45720" rIns="91440" bIns="45720" rtlCol="0" anchor="t" anchorCtr="0">
            <a:spAutoFit/>
          </a:bodyPr>
          <a:lstStyle/>
          <a:p>
            <a:r>
              <a:rPr lang="en-US" sz="1600" b="1" dirty="0">
                <a:solidFill>
                  <a:schemeClr val="tx2"/>
                </a:solidFill>
                <a:latin typeface="+mj-lt"/>
                <a:ea typeface="League Spartan" charset="0"/>
                <a:cs typeface="Poppins" pitchFamily="2" charset="77"/>
              </a:rPr>
              <a:t>No lo reprimas</a:t>
            </a:r>
            <a:r>
              <a:rPr lang="en-US" sz="1600" b="1" dirty="0">
                <a:latin typeface="+mj-lt"/>
                <a:ea typeface="League Spartan" charset="0"/>
                <a:cs typeface="Poppins" pitchFamily="2" charset="77"/>
              </a:rPr>
              <a:t/>
            </a:r>
            <a:br>
              <a:rPr lang="en-US" sz="1600" b="1" dirty="0">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Habla con alguien como</a:t>
            </a:r>
            <a:r>
              <a:rPr lang="en-US" sz="1600" dirty="0">
                <a:latin typeface="+mj-lt"/>
                <a:ea typeface="League Spartan" charset="0"/>
                <a:cs typeface="Poppins" pitchFamily="2" charset="77"/>
              </a:rPr>
              <a:t/>
            </a:r>
            <a:br>
              <a:rPr lang="en-US" sz="1600" dirty="0">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familia y amigos.</a:t>
            </a:r>
            <a:endParaRPr lang="en-US" sz="1600" b="1" dirty="0">
              <a:solidFill>
                <a:schemeClr val="tx2"/>
              </a:solidFill>
              <a:latin typeface="+mj-lt"/>
              <a:ea typeface="League Spartan" charset="0"/>
              <a:cs typeface="Poppins" pitchFamily="2" charset="77"/>
            </a:endParaRPr>
          </a:p>
        </p:txBody>
      </p:sp>
      <p:sp>
        <p:nvSpPr>
          <p:cNvPr id="269" name="TextBox 21">
            <a:extLst>
              <a:ext uri="{FF2B5EF4-FFF2-40B4-BE49-F238E27FC236}">
                <a16:creationId xmlns:a16="http://schemas.microsoft.com/office/drawing/2014/main" xmlns="" id="{7A101EC3-DB6F-4C01-875B-5ECC89D3854A}"/>
              </a:ext>
            </a:extLst>
          </p:cNvPr>
          <p:cNvSpPr txBox="1"/>
          <p:nvPr/>
        </p:nvSpPr>
        <p:spPr>
          <a:xfrm>
            <a:off x="3412040" y="5471945"/>
            <a:ext cx="2039917" cy="1323439"/>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Cuestiona tus miedos</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Cuestiónate a ti mismo y a </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tus miedos. ¿Son</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realmente irracionales y</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y es poco probable que se hagan realidad?</a:t>
            </a:r>
            <a:endParaRPr lang="en-US" sz="1600" b="1" dirty="0">
              <a:solidFill>
                <a:schemeClr val="tx2"/>
              </a:solidFill>
              <a:latin typeface="+mj-lt"/>
              <a:ea typeface="League Spartan" charset="0"/>
              <a:cs typeface="Poppins" pitchFamily="2" charset="77"/>
            </a:endParaRPr>
          </a:p>
        </p:txBody>
      </p:sp>
      <p:sp>
        <p:nvSpPr>
          <p:cNvPr id="270" name="TextBox 21">
            <a:extLst>
              <a:ext uri="{FF2B5EF4-FFF2-40B4-BE49-F238E27FC236}">
                <a16:creationId xmlns:a16="http://schemas.microsoft.com/office/drawing/2014/main" xmlns="" id="{A5C85C3D-BF9D-41D9-937F-BCA203F824A7}"/>
              </a:ext>
            </a:extLst>
          </p:cNvPr>
          <p:cNvSpPr txBox="1"/>
          <p:nvPr/>
        </p:nvSpPr>
        <p:spPr>
          <a:xfrm>
            <a:off x="8106529" y="5516598"/>
            <a:ext cx="4159516" cy="830997"/>
          </a:xfrm>
          <a:prstGeom prst="rect">
            <a:avLst/>
          </a:prstGeom>
          <a:noFill/>
        </p:spPr>
        <p:txBody>
          <a:bodyPr wrap="square" rtlCol="0" anchor="t" anchorCtr="0">
            <a:spAutoFit/>
          </a:bodyPr>
          <a:lstStyle/>
          <a:p>
            <a:r>
              <a:rPr lang="en-US" sz="1600" b="1" dirty="0">
                <a:solidFill>
                  <a:schemeClr val="tx2"/>
                </a:solidFill>
                <a:latin typeface="+mj-lt"/>
                <a:ea typeface="League Spartan" charset="0"/>
                <a:cs typeface="Poppins" pitchFamily="2" charset="77"/>
              </a:rPr>
              <a:t>Concéntrese en lo que puede controlar</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Muchas cosas están fuera de tu alcance: no hay</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no hay fracaso en las cosas que no puedes controlar.</a:t>
            </a:r>
            <a:endParaRPr lang="en-US" sz="1600" b="1" dirty="0">
              <a:solidFill>
                <a:schemeClr val="tx2"/>
              </a:solidFill>
              <a:latin typeface="+mj-lt"/>
              <a:ea typeface="League Spartan" charset="0"/>
              <a:cs typeface="Poppins" pitchFamily="2" charset="77"/>
            </a:endParaRPr>
          </a:p>
        </p:txBody>
      </p:sp>
      <p:sp>
        <p:nvSpPr>
          <p:cNvPr id="271" name="TextBox 21">
            <a:extLst>
              <a:ext uri="{FF2B5EF4-FFF2-40B4-BE49-F238E27FC236}">
                <a16:creationId xmlns:a16="http://schemas.microsoft.com/office/drawing/2014/main" xmlns="" id="{4A865BD5-3BF6-4AD3-ACC1-50D708E48ECB}"/>
              </a:ext>
            </a:extLst>
          </p:cNvPr>
          <p:cNvSpPr txBox="1"/>
          <p:nvPr/>
        </p:nvSpPr>
        <p:spPr>
          <a:xfrm>
            <a:off x="5554612" y="5484356"/>
            <a:ext cx="2551917" cy="1323439"/>
          </a:xfrm>
          <a:prstGeom prst="rect">
            <a:avLst/>
          </a:prstGeom>
          <a:noFill/>
        </p:spPr>
        <p:txBody>
          <a:bodyPr wrap="none" rtlCol="0" anchor="t" anchorCtr="0">
            <a:spAutoFit/>
          </a:bodyPr>
          <a:lstStyle/>
          <a:p>
            <a:r>
              <a:rPr lang="en-US" sz="1600" b="1" dirty="0">
                <a:solidFill>
                  <a:schemeClr val="tx2"/>
                </a:solidFill>
                <a:latin typeface="+mj-lt"/>
                <a:ea typeface="League Spartan" charset="0"/>
                <a:cs typeface="Poppins" pitchFamily="2" charset="77"/>
              </a:rPr>
              <a:t>Abrazar el gris</a:t>
            </a:r>
            <a:br>
              <a:rPr lang="en-US" sz="1600" b="1"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El éxito y el fracaso no son </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blanco o negro. Todo o nada</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aumenta el estrés y la ansiedad.</a:t>
            </a:r>
            <a:br>
              <a:rPr lang="en-US" sz="1600" dirty="0">
                <a:solidFill>
                  <a:schemeClr val="tx2"/>
                </a:solidFill>
                <a:latin typeface="+mj-lt"/>
                <a:ea typeface="League Spartan" charset="0"/>
                <a:cs typeface="Poppins" pitchFamily="2" charset="77"/>
              </a:rPr>
            </a:br>
            <a:r>
              <a:rPr lang="en-US" sz="1600" dirty="0">
                <a:solidFill>
                  <a:schemeClr val="tx2"/>
                </a:solidFill>
                <a:latin typeface="+mj-lt"/>
                <a:ea typeface="League Spartan" charset="0"/>
                <a:cs typeface="Poppins" pitchFamily="2" charset="77"/>
              </a:rPr>
              <a:t>ansiedad.</a:t>
            </a:r>
            <a:endParaRPr lang="en-US" sz="1600" b="1" dirty="0">
              <a:solidFill>
                <a:schemeClr val="tx2"/>
              </a:solidFill>
              <a:latin typeface="+mj-lt"/>
              <a:ea typeface="League Spartan" charset="0"/>
              <a:cs typeface="Poppins" pitchFamily="2" charset="77"/>
            </a:endParaRPr>
          </a:p>
        </p:txBody>
      </p:sp>
    </p:spTree>
    <p:extLst>
      <p:ext uri="{BB962C8B-B14F-4D97-AF65-F5344CB8AC3E}">
        <p14:creationId xmlns:p14="http://schemas.microsoft.com/office/powerpoint/2010/main" val="3356150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619132"/>
            <a:ext cx="8852375" cy="697353"/>
          </a:xfrm>
        </p:spPr>
        <p:txBody>
          <a:bodyPr>
            <a:normAutofit/>
          </a:bodyPr>
          <a:lstStyle/>
          <a:p>
            <a:r>
              <a:rPr lang="en-GB" dirty="0"/>
              <a:t>No hay blanco y negro en el éxito y el fracaso</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9631" y="1814542"/>
            <a:ext cx="4576468" cy="492985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latin typeface="+mj-lt"/>
              </a:rPr>
              <a:t>Aunque lo intentemos. No podemos evitar fracasar siempre. Y, como todo el mundo sabe, fracasar es diferente cada vez. Algunos fracasos influyen más que otros en tu comportamiento futuro. </a:t>
            </a:r>
            <a:endParaRPr lang="en-US" sz="2000" dirty="0"/>
          </a:p>
          <a:p>
            <a:pPr algn="l">
              <a:lnSpc>
                <a:spcPct val="100000"/>
              </a:lnSpc>
              <a:spcBef>
                <a:spcPts val="600"/>
              </a:spcBef>
            </a:pPr>
            <a:r>
              <a:rPr lang="en-GB" altLang="de-DE" sz="2000" dirty="0">
                <a:latin typeface="+mj-lt"/>
              </a:rPr>
              <a:t>A veces aprendemos de los fracasos y otras veces no. </a:t>
            </a:r>
          </a:p>
          <a:p>
            <a:pPr algn="l">
              <a:lnSpc>
                <a:spcPct val="100000"/>
              </a:lnSpc>
              <a:spcBef>
                <a:spcPts val="600"/>
              </a:spcBef>
            </a:pPr>
            <a:r>
              <a:rPr lang="en-GB" altLang="de-DE" sz="2000" dirty="0">
                <a:latin typeface="+mj-lt"/>
              </a:rPr>
              <a:t>Por eso la teoría del aprendizaje divide el fracaso en productivo e improductivo. Curiosamente, el éxito también puede ser productivo e improductivo</a:t>
            </a:r>
          </a:p>
          <a:p>
            <a:pPr algn="l">
              <a:lnSpc>
                <a:spcPct val="100000"/>
              </a:lnSpc>
              <a:spcBef>
                <a:spcPts val="600"/>
              </a:spcBef>
            </a:pPr>
            <a:r>
              <a:rPr lang="en-GB" altLang="de-DE" sz="2000" dirty="0">
                <a:latin typeface="+mj-lt"/>
              </a:rPr>
              <a:t>La cuestión de fracasar productivamente o improductivamente es sólo una cuestión de cuánto aprendizaje sacamos de nuestro fracaso. Es una cuestión de resultados</a:t>
            </a:r>
          </a:p>
        </p:txBody>
      </p:sp>
      <p:grpSp>
        <p:nvGrpSpPr>
          <p:cNvPr id="15" name="Gruppierung 8">
            <a:extLst>
              <a:ext uri="{FF2B5EF4-FFF2-40B4-BE49-F238E27FC236}">
                <a16:creationId xmlns:a16="http://schemas.microsoft.com/office/drawing/2014/main" xmlns="" id="{A7257A27-5505-42AE-B954-7BF2EF07F9C6}"/>
              </a:ext>
            </a:extLst>
          </p:cNvPr>
          <p:cNvGrpSpPr/>
          <p:nvPr/>
        </p:nvGrpSpPr>
        <p:grpSpPr>
          <a:xfrm>
            <a:off x="4833981" y="2971738"/>
            <a:ext cx="7359858" cy="3065573"/>
            <a:chOff x="737909" y="2802199"/>
            <a:chExt cx="7552769" cy="2877485"/>
          </a:xfrm>
        </p:grpSpPr>
        <p:grpSp>
          <p:nvGrpSpPr>
            <p:cNvPr id="17" name="Gruppierung 2">
              <a:extLst>
                <a:ext uri="{FF2B5EF4-FFF2-40B4-BE49-F238E27FC236}">
                  <a16:creationId xmlns:a16="http://schemas.microsoft.com/office/drawing/2014/main" xmlns="" id="{7AF1F25A-60CE-474D-92CB-EB3A94D1B98C}"/>
                </a:ext>
              </a:extLst>
            </p:cNvPr>
            <p:cNvGrpSpPr/>
            <p:nvPr/>
          </p:nvGrpSpPr>
          <p:grpSpPr>
            <a:xfrm>
              <a:off x="1223529" y="3001856"/>
              <a:ext cx="6823499" cy="2181777"/>
              <a:chOff x="4453317" y="3151397"/>
              <a:chExt cx="6823499" cy="2181777"/>
            </a:xfrm>
          </p:grpSpPr>
          <p:sp>
            <p:nvSpPr>
              <p:cNvPr id="31" name="Rechteck 30">
                <a:extLst>
                  <a:ext uri="{FF2B5EF4-FFF2-40B4-BE49-F238E27FC236}">
                    <a16:creationId xmlns:a16="http://schemas.microsoft.com/office/drawing/2014/main" xmlns="" id="{0AC17CD9-5A31-4183-8A1E-8ABCF38070B1}"/>
                  </a:ext>
                </a:extLst>
              </p:cNvPr>
              <p:cNvSpPr/>
              <p:nvPr/>
            </p:nvSpPr>
            <p:spPr>
              <a:xfrm>
                <a:off x="4453317" y="4339724"/>
                <a:ext cx="3319549" cy="99345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Imprudente</a:t>
                </a:r>
                <a:br>
                  <a:rPr lang="en-GB" sz="1600" dirty="0">
                    <a:latin typeface="Helvetica"/>
                    <a:cs typeface="Helvetica"/>
                  </a:rPr>
                </a:br>
                <a:r>
                  <a:rPr lang="en-GB" sz="1600" dirty="0">
                    <a:latin typeface="Helvetica"/>
                    <a:cs typeface="Helvetica"/>
                  </a:rPr>
                  <a:t>Fracaso</a:t>
                </a:r>
              </a:p>
            </p:txBody>
          </p:sp>
          <p:sp>
            <p:nvSpPr>
              <p:cNvPr id="32" name="Rechteck 31">
                <a:extLst>
                  <a:ext uri="{FF2B5EF4-FFF2-40B4-BE49-F238E27FC236}">
                    <a16:creationId xmlns:a16="http://schemas.microsoft.com/office/drawing/2014/main" xmlns="" id="{E2F9A2C6-DD03-4F40-9CAC-F27C8496B473}"/>
                  </a:ext>
                </a:extLst>
              </p:cNvPr>
              <p:cNvSpPr/>
              <p:nvPr/>
            </p:nvSpPr>
            <p:spPr>
              <a:xfrm>
                <a:off x="4453317" y="3151397"/>
                <a:ext cx="3319549" cy="993450"/>
              </a:xfrm>
              <a:prstGeom prst="rect">
                <a:avLst/>
              </a:prstGeom>
              <a:pattFill prst="wdDnDiag">
                <a:fgClr>
                  <a:schemeClr val="accent2"/>
                </a:fgClr>
                <a:bgClr>
                  <a:schemeClr val="accent6"/>
                </a:bgClr>
              </a:pattFill>
              <a:ln>
                <a:solidFill>
                  <a:schemeClr val="tx2">
                    <a:alpha val="89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Productivo</a:t>
                </a:r>
                <a:br>
                  <a:rPr lang="en-GB" sz="1600" dirty="0">
                    <a:latin typeface="Helvetica"/>
                    <a:cs typeface="Helvetica"/>
                  </a:rPr>
                </a:br>
                <a:r>
                  <a:rPr lang="en-GB" sz="1600" dirty="0">
                    <a:latin typeface="Helvetica"/>
                    <a:cs typeface="Helvetica"/>
                  </a:rPr>
                  <a:t>Fracaso</a:t>
                </a:r>
              </a:p>
            </p:txBody>
          </p:sp>
          <p:sp>
            <p:nvSpPr>
              <p:cNvPr id="33" name="Rechteck 32">
                <a:extLst>
                  <a:ext uri="{FF2B5EF4-FFF2-40B4-BE49-F238E27FC236}">
                    <a16:creationId xmlns:a16="http://schemas.microsoft.com/office/drawing/2014/main" xmlns="" id="{305E68BB-6A05-4633-ABE4-B57BB7151962}"/>
                  </a:ext>
                </a:extLst>
              </p:cNvPr>
              <p:cNvSpPr/>
              <p:nvPr/>
            </p:nvSpPr>
            <p:spPr>
              <a:xfrm>
                <a:off x="7957267" y="4339724"/>
                <a:ext cx="3319549" cy="993450"/>
              </a:xfrm>
              <a:prstGeom prst="rect">
                <a:avLst/>
              </a:prstGeom>
              <a:pattFill prst="wdDnDiag">
                <a:fgClr>
                  <a:schemeClr val="accent2"/>
                </a:fgClr>
                <a:bgClr>
                  <a:schemeClr val="accent6"/>
                </a:bgClr>
              </a:pattFill>
              <a:ln>
                <a:solidFill>
                  <a:schemeClr val="tx2">
                    <a:alpha val="89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Improductivo</a:t>
                </a:r>
                <a:br>
                  <a:rPr lang="en-GB" sz="1600" dirty="0">
                    <a:latin typeface="Helvetica"/>
                    <a:cs typeface="Helvetica"/>
                  </a:rPr>
                </a:br>
                <a:r>
                  <a:rPr lang="en-GB" sz="1600" dirty="0">
                    <a:latin typeface="Helvetica"/>
                    <a:cs typeface="Helvetica"/>
                  </a:rPr>
                  <a:t>Éxito</a:t>
                </a:r>
              </a:p>
            </p:txBody>
          </p:sp>
          <p:sp>
            <p:nvSpPr>
              <p:cNvPr id="34" name="Rechteck 33">
                <a:extLst>
                  <a:ext uri="{FF2B5EF4-FFF2-40B4-BE49-F238E27FC236}">
                    <a16:creationId xmlns:a16="http://schemas.microsoft.com/office/drawing/2014/main" xmlns="" id="{D1FEB52D-EBDF-4BA6-A9EF-C0B727932EF5}"/>
                  </a:ext>
                </a:extLst>
              </p:cNvPr>
              <p:cNvSpPr/>
              <p:nvPr/>
            </p:nvSpPr>
            <p:spPr>
              <a:xfrm>
                <a:off x="7957267" y="3151397"/>
                <a:ext cx="3319549" cy="993450"/>
              </a:xfrm>
              <a:prstGeom prst="rect">
                <a:avLst/>
              </a:prstGeom>
              <a:solidFill>
                <a:schemeClr val="accent6"/>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600" dirty="0">
                    <a:latin typeface="Helvetica"/>
                    <a:cs typeface="Helvetica"/>
                  </a:rPr>
                  <a:t>Productivo</a:t>
                </a:r>
                <a:br>
                  <a:rPr lang="en-GB" sz="1600" dirty="0">
                    <a:latin typeface="Helvetica"/>
                    <a:cs typeface="Helvetica"/>
                  </a:rPr>
                </a:br>
                <a:r>
                  <a:rPr lang="en-GB" sz="1600" dirty="0">
                    <a:latin typeface="Helvetica"/>
                    <a:cs typeface="Helvetica"/>
                  </a:rPr>
                  <a:t>Éxito</a:t>
                </a:r>
              </a:p>
            </p:txBody>
          </p:sp>
        </p:grpSp>
        <p:cxnSp>
          <p:nvCxnSpPr>
            <p:cNvPr id="18" name="Gerade Verbindung mit Pfeil 17">
              <a:extLst>
                <a:ext uri="{FF2B5EF4-FFF2-40B4-BE49-F238E27FC236}">
                  <a16:creationId xmlns:a16="http://schemas.microsoft.com/office/drawing/2014/main" xmlns="" id="{590B8DC4-C585-4EB0-9432-9EAAE5F53369}"/>
                </a:ext>
              </a:extLst>
            </p:cNvPr>
            <p:cNvCxnSpPr/>
            <p:nvPr/>
          </p:nvCxnSpPr>
          <p:spPr>
            <a:xfrm flipV="1">
              <a:off x="1061074" y="2822503"/>
              <a:ext cx="14950" cy="2523822"/>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xmlns="" id="{184864EB-C52C-4326-94D6-70C90C570F53}"/>
                </a:ext>
              </a:extLst>
            </p:cNvPr>
            <p:cNvCxnSpPr/>
            <p:nvPr/>
          </p:nvCxnSpPr>
          <p:spPr>
            <a:xfrm flipV="1">
              <a:off x="1076024" y="5324196"/>
              <a:ext cx="7214654" cy="16934"/>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xmlns="" id="{F515E31D-BED8-4142-83E4-234414BC65E6}"/>
                </a:ext>
              </a:extLst>
            </p:cNvPr>
            <p:cNvSpPr txBox="1"/>
            <p:nvPr/>
          </p:nvSpPr>
          <p:spPr>
            <a:xfrm rot="16200000">
              <a:off x="431383" y="3920508"/>
              <a:ext cx="951607" cy="338554"/>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Aprender</a:t>
              </a:r>
            </a:p>
          </p:txBody>
        </p:sp>
        <p:sp>
          <p:nvSpPr>
            <p:cNvPr id="26" name="Textfeld 25">
              <a:extLst>
                <a:ext uri="{FF2B5EF4-FFF2-40B4-BE49-F238E27FC236}">
                  <a16:creationId xmlns:a16="http://schemas.microsoft.com/office/drawing/2014/main" xmlns="" id="{F8D6F09F-A0AB-4817-9C16-8AF4E96B5D6D}"/>
                </a:ext>
              </a:extLst>
            </p:cNvPr>
            <p:cNvSpPr txBox="1"/>
            <p:nvPr/>
          </p:nvSpPr>
          <p:spPr>
            <a:xfrm>
              <a:off x="1056930" y="5341130"/>
              <a:ext cx="614399" cy="338554"/>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(baja)</a:t>
              </a:r>
            </a:p>
          </p:txBody>
        </p:sp>
        <p:sp>
          <p:nvSpPr>
            <p:cNvPr id="27" name="Textfeld 26">
              <a:extLst>
                <a:ext uri="{FF2B5EF4-FFF2-40B4-BE49-F238E27FC236}">
                  <a16:creationId xmlns:a16="http://schemas.microsoft.com/office/drawing/2014/main" xmlns="" id="{7636100F-C6EF-4378-894A-EE52D0EB68E2}"/>
                </a:ext>
              </a:extLst>
            </p:cNvPr>
            <p:cNvSpPr txBox="1"/>
            <p:nvPr/>
          </p:nvSpPr>
          <p:spPr>
            <a:xfrm>
              <a:off x="7596642" y="5341130"/>
              <a:ext cx="694036" cy="338554"/>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(alto)</a:t>
              </a:r>
            </a:p>
          </p:txBody>
        </p:sp>
        <p:sp>
          <p:nvSpPr>
            <p:cNvPr id="28" name="Textfeld 27">
              <a:extLst>
                <a:ext uri="{FF2B5EF4-FFF2-40B4-BE49-F238E27FC236}">
                  <a16:creationId xmlns:a16="http://schemas.microsoft.com/office/drawing/2014/main" xmlns="" id="{2A4E779B-3B03-4778-8377-69D2D53BE475}"/>
                </a:ext>
              </a:extLst>
            </p:cNvPr>
            <p:cNvSpPr txBox="1"/>
            <p:nvPr/>
          </p:nvSpPr>
          <p:spPr>
            <a:xfrm rot="16200000">
              <a:off x="560169" y="2979940"/>
              <a:ext cx="694036" cy="338554"/>
            </a:xfrm>
            <a:prstGeom prst="rect">
              <a:avLst/>
            </a:prstGeom>
            <a:noFill/>
            <a:ln>
              <a:noFill/>
            </a:ln>
          </p:spPr>
          <p:txBody>
            <a:bodyPr wrap="none" lIns="91440" tIns="45720" rIns="91440" bIns="45720" rtlCol="0" anchor="t">
              <a:spAutoFit/>
            </a:bodyPr>
            <a:lstStyle/>
            <a:p>
              <a:pPr algn="r"/>
              <a:r>
                <a:rPr lang="en-GB" sz="1600" dirty="0">
                  <a:solidFill>
                    <a:schemeClr val="tx2"/>
                  </a:solidFill>
                  <a:latin typeface="Helvetica Light"/>
                  <a:cs typeface="Helvetica Light"/>
                </a:rPr>
                <a:t>(alto)</a:t>
              </a:r>
            </a:p>
          </p:txBody>
        </p:sp>
        <p:sp>
          <p:nvSpPr>
            <p:cNvPr id="29" name="Textfeld 28">
              <a:extLst>
                <a:ext uri="{FF2B5EF4-FFF2-40B4-BE49-F238E27FC236}">
                  <a16:creationId xmlns:a16="http://schemas.microsoft.com/office/drawing/2014/main" xmlns="" id="{71DF2F59-49CD-4F84-8C34-74E6B248C7FC}"/>
                </a:ext>
              </a:extLst>
            </p:cNvPr>
            <p:cNvSpPr txBox="1"/>
            <p:nvPr/>
          </p:nvSpPr>
          <p:spPr>
            <a:xfrm rot="16200000">
              <a:off x="599986" y="4908510"/>
              <a:ext cx="614399" cy="338554"/>
            </a:xfrm>
            <a:prstGeom prst="rect">
              <a:avLst/>
            </a:prstGeom>
            <a:noFill/>
            <a:ln>
              <a:noFill/>
            </a:ln>
          </p:spPr>
          <p:txBody>
            <a:bodyPr wrap="none" lIns="91440" tIns="45720" rIns="91440" bIns="45720" rtlCol="0" anchor="t">
              <a:spAutoFit/>
            </a:bodyPr>
            <a:lstStyle/>
            <a:p>
              <a:r>
                <a:rPr lang="en-GB" sz="1600" dirty="0">
                  <a:solidFill>
                    <a:schemeClr val="tx2"/>
                  </a:solidFill>
                  <a:latin typeface="Helvetica Light"/>
                  <a:cs typeface="Helvetica Light"/>
                </a:rPr>
                <a:t>(baja)</a:t>
              </a:r>
            </a:p>
          </p:txBody>
        </p:sp>
        <p:sp>
          <p:nvSpPr>
            <p:cNvPr id="30" name="Textfeld 29">
              <a:extLst>
                <a:ext uri="{FF2B5EF4-FFF2-40B4-BE49-F238E27FC236}">
                  <a16:creationId xmlns:a16="http://schemas.microsoft.com/office/drawing/2014/main" xmlns="" id="{D67440E2-F898-4F26-BFCB-904EF6F65795}"/>
                </a:ext>
              </a:extLst>
            </p:cNvPr>
            <p:cNvSpPr txBox="1"/>
            <p:nvPr/>
          </p:nvSpPr>
          <p:spPr>
            <a:xfrm>
              <a:off x="3974527" y="5341130"/>
              <a:ext cx="1313501" cy="338554"/>
            </a:xfrm>
            <a:prstGeom prst="rect">
              <a:avLst/>
            </a:prstGeom>
            <a:noFill/>
            <a:ln>
              <a:noFill/>
            </a:ln>
          </p:spPr>
          <p:txBody>
            <a:bodyPr wrap="none" lIns="91440" tIns="45720" rIns="91440" bIns="45720" rtlCol="0" anchor="t">
              <a:spAutoFit/>
            </a:bodyPr>
            <a:lstStyle/>
            <a:p>
              <a:pPr algn="ctr"/>
              <a:r>
                <a:rPr lang="en-GB" sz="1600" dirty="0">
                  <a:solidFill>
                    <a:schemeClr val="tx2"/>
                  </a:solidFill>
                  <a:latin typeface="Helvetica Light"/>
                  <a:cs typeface="Helvetica Light"/>
                </a:rPr>
                <a:t>Rendimiento</a:t>
              </a:r>
            </a:p>
          </p:txBody>
        </p:sp>
      </p:grpSp>
    </p:spTree>
    <p:extLst>
      <p:ext uri="{BB962C8B-B14F-4D97-AF65-F5344CB8AC3E}">
        <p14:creationId xmlns:p14="http://schemas.microsoft.com/office/powerpoint/2010/main" val="538759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13182" y="620562"/>
            <a:ext cx="8852375" cy="697353"/>
          </a:xfrm>
        </p:spPr>
        <p:txBody>
          <a:bodyPr>
            <a:normAutofit/>
          </a:bodyPr>
          <a:lstStyle/>
          <a:p>
            <a:r>
              <a:rPr lang="en-GB" dirty="0"/>
              <a:t>Cómo caen los poderosos, hay 5 etapas ...</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58750" y="1815591"/>
            <a:ext cx="2998128" cy="48375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1900" dirty="0">
                <a:latin typeface="+mj-lt"/>
              </a:rPr>
              <a:t>Jim Collins es un consultor empresarial estadounidense y un popular conferenciante y autor. Según Collins, hay cinco etapas en la caída de una empresa.</a:t>
            </a:r>
          </a:p>
          <a:p>
            <a:pPr algn="l">
              <a:lnSpc>
                <a:spcPct val="100000"/>
              </a:lnSpc>
              <a:spcBef>
                <a:spcPts val="600"/>
              </a:spcBef>
            </a:pPr>
            <a:r>
              <a:rPr lang="en-US" altLang="de-DE" sz="1900" b="1" dirty="0">
                <a:solidFill>
                  <a:srgbClr val="E53292"/>
                </a:solidFill>
                <a:latin typeface="+mj-lt"/>
              </a:rPr>
              <a:t>Etapa 1: La </a:t>
            </a:r>
            <a:r>
              <a:rPr lang="en-US" altLang="de-DE" sz="1900" dirty="0">
                <a:latin typeface="+mj-lt"/>
              </a:rPr>
              <a:t>arrogancia y el considerar el éxito prácticamente como un derecho son signos de la Etapa 1, "La arrogancia nacida del éxito". En esta etapa las personas pierden de vista lo que les hizo triunfar en primer lugar y empiezan a considerar que pueden triunfar en cualquier cosa.</a:t>
            </a:r>
            <a:endParaRPr lang="en-GB" altLang="de-DE" sz="1900" dirty="0">
              <a:latin typeface="+mj-lt"/>
            </a:endParaRPr>
          </a:p>
        </p:txBody>
      </p:sp>
      <p:sp>
        <p:nvSpPr>
          <p:cNvPr id="51" name="object 25">
            <a:extLst>
              <a:ext uri="{FF2B5EF4-FFF2-40B4-BE49-F238E27FC236}">
                <a16:creationId xmlns:a16="http://schemas.microsoft.com/office/drawing/2014/main" xmlns="" id="{59263594-F341-40B7-B9FB-183368666F4A}"/>
              </a:ext>
            </a:extLst>
          </p:cNvPr>
          <p:cNvSpPr txBox="1"/>
          <p:nvPr/>
        </p:nvSpPr>
        <p:spPr>
          <a:xfrm>
            <a:off x="3156878" y="1946220"/>
            <a:ext cx="1585218" cy="2991540"/>
          </a:xfrm>
          <a:prstGeom prst="rect">
            <a:avLst/>
          </a:prstGeom>
          <a:solidFill>
            <a:schemeClr val="accent6"/>
          </a:solidFill>
          <a:ln>
            <a:noFill/>
          </a:ln>
        </p:spPr>
        <p:txBody>
          <a:bodyPr vert="horz" wrap="square" lIns="0" tIns="22860" rIns="0" bIns="0" rtlCol="0">
            <a:noAutofit/>
          </a:bodyPr>
          <a:lstStyle/>
          <a:p>
            <a:pPr marL="217804" marR="210185" indent="-635" algn="ctr">
              <a:lnSpc>
                <a:spcPts val="1900"/>
              </a:lnSpc>
              <a:spcBef>
                <a:spcPts val="180"/>
              </a:spcBef>
            </a:pPr>
            <a:r>
              <a:rPr lang="en-GB" b="1" spc="-5" dirty="0">
                <a:solidFill>
                  <a:schemeClr val="bg1"/>
                </a:solidFill>
                <a:latin typeface="+mj-lt"/>
                <a:cs typeface="Arial"/>
              </a:rPr>
              <a:t>Etapa </a:t>
            </a:r>
            <a:r>
              <a:rPr lang="en-GB" b="1" dirty="0">
                <a:solidFill>
                  <a:schemeClr val="bg1"/>
                </a:solidFill>
                <a:latin typeface="+mj-lt"/>
                <a:cs typeface="Arial"/>
              </a:rPr>
              <a:t>1: La </a:t>
            </a:r>
            <a:r>
              <a:rPr lang="en-GB" b="1" spc="10" dirty="0">
                <a:solidFill>
                  <a:schemeClr val="bg1"/>
                </a:solidFill>
                <a:latin typeface="+mj-lt"/>
                <a:cs typeface="Arial"/>
              </a:rPr>
              <a:t>arrogancia </a:t>
            </a:r>
            <a:r>
              <a:rPr lang="en-GB" b="1" spc="20" dirty="0">
                <a:solidFill>
                  <a:schemeClr val="bg1"/>
                </a:solidFill>
                <a:latin typeface="+mj-lt"/>
                <a:cs typeface="Arial"/>
              </a:rPr>
              <a:t>nacida </a:t>
            </a:r>
            <a:r>
              <a:rPr lang="en-GB" b="1" dirty="0">
                <a:solidFill>
                  <a:schemeClr val="bg1"/>
                </a:solidFill>
                <a:latin typeface="+mj-lt"/>
                <a:cs typeface="Arial"/>
              </a:rPr>
              <a:t>del </a:t>
            </a:r>
            <a:r>
              <a:rPr lang="en-GB" b="1" spc="25" dirty="0">
                <a:solidFill>
                  <a:schemeClr val="bg1"/>
                </a:solidFill>
                <a:latin typeface="+mj-lt"/>
                <a:cs typeface="Arial"/>
              </a:rPr>
              <a:t>éxito</a:t>
            </a:r>
            <a:endParaRPr lang="en-GB" b="1" dirty="0">
              <a:solidFill>
                <a:schemeClr val="bg1"/>
              </a:solidFill>
              <a:latin typeface="+mj-lt"/>
              <a:cs typeface="Arial"/>
            </a:endParaRPr>
          </a:p>
          <a:p>
            <a:pPr>
              <a:lnSpc>
                <a:spcPct val="100000"/>
              </a:lnSpc>
            </a:pPr>
            <a:endParaRPr lang="en-GB" sz="1600" dirty="0">
              <a:solidFill>
                <a:schemeClr val="bg1"/>
              </a:solidFill>
              <a:latin typeface="+mj-lt"/>
              <a:cs typeface="Arial"/>
            </a:endParaRPr>
          </a:p>
          <a:p>
            <a:pPr marL="12065" marR="5080" algn="ctr">
              <a:lnSpc>
                <a:spcPts val="1600"/>
              </a:lnSpc>
            </a:pPr>
            <a:r>
              <a:rPr lang="en-GB" spc="-30" dirty="0">
                <a:solidFill>
                  <a:schemeClr val="bg1"/>
                </a:solidFill>
                <a:latin typeface="+mj-lt"/>
                <a:cs typeface="Arial"/>
              </a:rPr>
              <a:t>El </a:t>
            </a:r>
            <a:r>
              <a:rPr lang="en-GB" spc="15" dirty="0">
                <a:solidFill>
                  <a:schemeClr val="bg1"/>
                </a:solidFill>
                <a:latin typeface="+mj-lt"/>
                <a:cs typeface="Arial"/>
              </a:rPr>
              <a:t>punto de </a:t>
            </a:r>
            <a:r>
              <a:rPr lang="en-GB" spc="30" dirty="0">
                <a:solidFill>
                  <a:schemeClr val="bg1"/>
                </a:solidFill>
                <a:latin typeface="+mj-lt"/>
                <a:cs typeface="Arial"/>
              </a:rPr>
              <a:t>inflexión </a:t>
            </a:r>
            <a:r>
              <a:rPr lang="en-GB" spc="5" dirty="0">
                <a:solidFill>
                  <a:schemeClr val="bg1"/>
                </a:solidFill>
                <a:latin typeface="+mj-lt"/>
                <a:cs typeface="Arial"/>
              </a:rPr>
              <a:t>cultural </a:t>
            </a:r>
            <a:r>
              <a:rPr lang="en-GB" spc="-5" dirty="0">
                <a:solidFill>
                  <a:schemeClr val="bg1"/>
                </a:solidFill>
                <a:latin typeface="+mj-lt"/>
                <a:cs typeface="Arial"/>
              </a:rPr>
              <a:t>en el que el trabajo </a:t>
            </a:r>
            <a:r>
              <a:rPr lang="en-GB" spc="15" dirty="0">
                <a:solidFill>
                  <a:schemeClr val="bg1"/>
                </a:solidFill>
                <a:latin typeface="+mj-lt"/>
                <a:cs typeface="Arial"/>
              </a:rPr>
              <a:t>duro </a:t>
            </a:r>
            <a:r>
              <a:rPr lang="en-GB" spc="25" dirty="0">
                <a:solidFill>
                  <a:schemeClr val="bg1"/>
                </a:solidFill>
                <a:latin typeface="+mj-lt"/>
                <a:cs typeface="Arial"/>
              </a:rPr>
              <a:t>y la </a:t>
            </a:r>
            <a:r>
              <a:rPr lang="en-GB" spc="15" dirty="0">
                <a:solidFill>
                  <a:schemeClr val="bg1"/>
                </a:solidFill>
                <a:latin typeface="+mj-lt"/>
                <a:cs typeface="Arial"/>
              </a:rPr>
              <a:t>concentración </a:t>
            </a:r>
            <a:r>
              <a:rPr lang="en-GB" dirty="0">
                <a:solidFill>
                  <a:schemeClr val="bg1"/>
                </a:solidFill>
                <a:latin typeface="+mj-lt"/>
                <a:cs typeface="Arial"/>
              </a:rPr>
              <a:t>para </a:t>
            </a:r>
            <a:r>
              <a:rPr lang="en-GB" spc="-5" dirty="0">
                <a:solidFill>
                  <a:schemeClr val="bg1"/>
                </a:solidFill>
                <a:latin typeface="+mj-lt"/>
                <a:cs typeface="Arial"/>
              </a:rPr>
              <a:t>ganar </a:t>
            </a:r>
            <a:r>
              <a:rPr lang="en-GB" dirty="0">
                <a:solidFill>
                  <a:schemeClr val="bg1"/>
                </a:solidFill>
                <a:latin typeface="+mj-lt"/>
                <a:cs typeface="Arial"/>
              </a:rPr>
              <a:t>el </a:t>
            </a:r>
            <a:r>
              <a:rPr lang="en-GB" spc="5" dirty="0">
                <a:solidFill>
                  <a:schemeClr val="bg1"/>
                </a:solidFill>
                <a:latin typeface="+mj-lt"/>
                <a:cs typeface="Arial"/>
              </a:rPr>
              <a:t>negocio </a:t>
            </a:r>
            <a:r>
              <a:rPr lang="en-GB" dirty="0">
                <a:solidFill>
                  <a:schemeClr val="bg1"/>
                </a:solidFill>
                <a:latin typeface="+mj-lt"/>
                <a:cs typeface="Arial"/>
              </a:rPr>
              <a:t>se convierten </a:t>
            </a:r>
            <a:r>
              <a:rPr lang="en-GB" spc="-5" dirty="0">
                <a:solidFill>
                  <a:schemeClr val="bg1"/>
                </a:solidFill>
                <a:latin typeface="+mj-lt"/>
                <a:cs typeface="Arial"/>
              </a:rPr>
              <a:t>en un sentido </a:t>
            </a:r>
            <a:r>
              <a:rPr lang="en-GB" dirty="0">
                <a:solidFill>
                  <a:schemeClr val="bg1"/>
                </a:solidFill>
                <a:latin typeface="+mj-lt"/>
                <a:cs typeface="Arial"/>
              </a:rPr>
              <a:t>de </a:t>
            </a:r>
            <a:r>
              <a:rPr lang="en-GB" spc="-5" dirty="0">
                <a:solidFill>
                  <a:schemeClr val="bg1"/>
                </a:solidFill>
                <a:latin typeface="+mj-lt"/>
                <a:cs typeface="Arial"/>
              </a:rPr>
              <a:t>derecho </a:t>
            </a:r>
            <a:r>
              <a:rPr lang="en-GB" dirty="0">
                <a:solidFill>
                  <a:schemeClr val="bg1"/>
                </a:solidFill>
                <a:latin typeface="+mj-lt"/>
                <a:cs typeface="Arial"/>
              </a:rPr>
              <a:t>al </a:t>
            </a:r>
            <a:r>
              <a:rPr lang="en-GB" spc="15" dirty="0">
                <a:solidFill>
                  <a:schemeClr val="bg1"/>
                </a:solidFill>
                <a:latin typeface="+mj-lt"/>
                <a:cs typeface="Arial"/>
              </a:rPr>
              <a:t>éxito </a:t>
            </a:r>
            <a:r>
              <a:rPr lang="en-GB" dirty="0">
                <a:solidFill>
                  <a:schemeClr val="bg1"/>
                </a:solidFill>
                <a:latin typeface="+mj-lt"/>
                <a:cs typeface="Arial"/>
              </a:rPr>
              <a:t>futuro</a:t>
            </a:r>
            <a:r>
              <a:rPr lang="en-GB" spc="15" dirty="0">
                <a:solidFill>
                  <a:schemeClr val="bg1"/>
                </a:solidFill>
                <a:latin typeface="+mj-lt"/>
                <a:cs typeface="Arial"/>
              </a:rPr>
              <a:t>.</a:t>
            </a:r>
            <a:endParaRPr lang="en-GB" dirty="0">
              <a:solidFill>
                <a:schemeClr val="bg1"/>
              </a:solidFill>
              <a:latin typeface="+mj-lt"/>
              <a:cs typeface="Arial"/>
            </a:endParaRPr>
          </a:p>
        </p:txBody>
      </p:sp>
      <p:sp>
        <p:nvSpPr>
          <p:cNvPr id="6" name="Freihandform: Form 5">
            <a:extLst>
              <a:ext uri="{FF2B5EF4-FFF2-40B4-BE49-F238E27FC236}">
                <a16:creationId xmlns:a16="http://schemas.microsoft.com/office/drawing/2014/main" xmlns="" id="{B2AE5D6E-295E-42D8-AF5D-6AD2B0F75347}"/>
              </a:ext>
            </a:extLst>
          </p:cNvPr>
          <p:cNvSpPr/>
          <p:nvPr/>
        </p:nvSpPr>
        <p:spPr>
          <a:xfrm>
            <a:off x="3280543" y="2505477"/>
            <a:ext cx="8338726" cy="3518482"/>
          </a:xfrm>
          <a:custGeom>
            <a:avLst/>
            <a:gdLst>
              <a:gd name="connsiteX0" fmla="*/ 0 w 7934960"/>
              <a:gd name="connsiteY0" fmla="*/ 3101783 h 3518482"/>
              <a:gd name="connsiteX1" fmla="*/ 1676400 w 7934960"/>
              <a:gd name="connsiteY1" fmla="*/ 2553143 h 3518482"/>
              <a:gd name="connsiteX2" fmla="*/ 3322320 w 7934960"/>
              <a:gd name="connsiteY2" fmla="*/ 602423 h 3518482"/>
              <a:gd name="connsiteX3" fmla="*/ 3759200 w 7934960"/>
              <a:gd name="connsiteY3" fmla="*/ 267143 h 3518482"/>
              <a:gd name="connsiteX4" fmla="*/ 4602480 w 7934960"/>
              <a:gd name="connsiteY4" fmla="*/ 94423 h 3518482"/>
              <a:gd name="connsiteX5" fmla="*/ 5181600 w 7934960"/>
              <a:gd name="connsiteY5" fmla="*/ 1821623 h 3518482"/>
              <a:gd name="connsiteX6" fmla="*/ 5608320 w 7934960"/>
              <a:gd name="connsiteY6" fmla="*/ 1557463 h 3518482"/>
              <a:gd name="connsiteX7" fmla="*/ 6065520 w 7934960"/>
              <a:gd name="connsiteY7" fmla="*/ 2705543 h 3518482"/>
              <a:gd name="connsiteX8" fmla="*/ 6400800 w 7934960"/>
              <a:gd name="connsiteY8" fmla="*/ 2339783 h 3518482"/>
              <a:gd name="connsiteX9" fmla="*/ 6746240 w 7934960"/>
              <a:gd name="connsiteY9" fmla="*/ 3162743 h 3518482"/>
              <a:gd name="connsiteX10" fmla="*/ 7233920 w 7934960"/>
              <a:gd name="connsiteY10" fmla="*/ 2776663 h 3518482"/>
              <a:gd name="connsiteX11" fmla="*/ 7579360 w 7934960"/>
              <a:gd name="connsiteY11" fmla="*/ 3396423 h 3518482"/>
              <a:gd name="connsiteX12" fmla="*/ 7934960 w 7934960"/>
              <a:gd name="connsiteY12" fmla="*/ 3518343 h 351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4960" h="3518482">
                <a:moveTo>
                  <a:pt x="0" y="3101783"/>
                </a:moveTo>
                <a:cubicBezTo>
                  <a:pt x="561340" y="3035743"/>
                  <a:pt x="1122680" y="2969703"/>
                  <a:pt x="1676400" y="2553143"/>
                </a:cubicBezTo>
                <a:cubicBezTo>
                  <a:pt x="2230120" y="2136583"/>
                  <a:pt x="2975187" y="983423"/>
                  <a:pt x="3322320" y="602423"/>
                </a:cubicBezTo>
                <a:cubicBezTo>
                  <a:pt x="3669453" y="221423"/>
                  <a:pt x="3545840" y="351810"/>
                  <a:pt x="3759200" y="267143"/>
                </a:cubicBezTo>
                <a:cubicBezTo>
                  <a:pt x="3972560" y="182476"/>
                  <a:pt x="4365413" y="-164657"/>
                  <a:pt x="4602480" y="94423"/>
                </a:cubicBezTo>
                <a:cubicBezTo>
                  <a:pt x="4839547" y="353503"/>
                  <a:pt x="5013960" y="1577783"/>
                  <a:pt x="5181600" y="1821623"/>
                </a:cubicBezTo>
                <a:cubicBezTo>
                  <a:pt x="5349240" y="2065463"/>
                  <a:pt x="5461000" y="1410143"/>
                  <a:pt x="5608320" y="1557463"/>
                </a:cubicBezTo>
                <a:cubicBezTo>
                  <a:pt x="5755640" y="1704783"/>
                  <a:pt x="5933440" y="2575156"/>
                  <a:pt x="6065520" y="2705543"/>
                </a:cubicBezTo>
                <a:cubicBezTo>
                  <a:pt x="6197600" y="2835930"/>
                  <a:pt x="6287347" y="2263583"/>
                  <a:pt x="6400800" y="2339783"/>
                </a:cubicBezTo>
                <a:cubicBezTo>
                  <a:pt x="6514253" y="2415983"/>
                  <a:pt x="6607387" y="3089930"/>
                  <a:pt x="6746240" y="3162743"/>
                </a:cubicBezTo>
                <a:cubicBezTo>
                  <a:pt x="6885093" y="3235556"/>
                  <a:pt x="7095067" y="2737716"/>
                  <a:pt x="7233920" y="2776663"/>
                </a:cubicBezTo>
                <a:cubicBezTo>
                  <a:pt x="7372773" y="2815610"/>
                  <a:pt x="7462520" y="3272810"/>
                  <a:pt x="7579360" y="3396423"/>
                </a:cubicBezTo>
                <a:cubicBezTo>
                  <a:pt x="7696200" y="3520036"/>
                  <a:pt x="7815580" y="3519189"/>
                  <a:pt x="7934960" y="3518343"/>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87">
            <a:extLst>
              <a:ext uri="{FF2B5EF4-FFF2-40B4-BE49-F238E27FC236}">
                <a16:creationId xmlns:a16="http://schemas.microsoft.com/office/drawing/2014/main" xmlns="" id="{D429BCE2-BE31-471C-B607-7CC1348133CC}"/>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Jim Collins, "How the Mighty Fall and Why Some Companies Never Give In" y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429597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Cómo </a:t>
            </a:r>
            <a:r>
              <a:rPr lang="en-GB"/>
              <a:t>caen los poderosos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27686" y="1946220"/>
            <a:ext cx="2929192"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000" b="1" dirty="0">
                <a:latin typeface="+mj-lt"/>
              </a:rPr>
              <a:t>Etapa 2:</a:t>
            </a:r>
          </a:p>
          <a:p>
            <a:pPr algn="l">
              <a:lnSpc>
                <a:spcPct val="100000"/>
              </a:lnSpc>
              <a:spcBef>
                <a:spcPts val="600"/>
              </a:spcBef>
            </a:pPr>
            <a:r>
              <a:rPr lang="en-US" altLang="de-DE" sz="2000" dirty="0">
                <a:latin typeface="+mj-lt"/>
              </a:rPr>
              <a:t>De la etapa 1 a la 2, "Búsqueda indisciplinada de más", hay un corto camino en el que las empresas persiguen más crecimiento con movimientos indisciplinados que no encajan en su actividad principal. O bien es el área a la que se lanza la empresa o el rápido ritmo de crecimiento lo que impide que la empresa destaque, o incluso ambas cosas.</a:t>
            </a:r>
            <a:endParaRPr lang="en-GB" altLang="de-DE" sz="2000" dirty="0">
              <a:latin typeface="+mj-lt"/>
            </a:endParaRPr>
          </a:p>
        </p:txBody>
      </p:sp>
      <p:sp>
        <p:nvSpPr>
          <p:cNvPr id="51" name="object 25">
            <a:extLst>
              <a:ext uri="{FF2B5EF4-FFF2-40B4-BE49-F238E27FC236}">
                <a16:creationId xmlns:a16="http://schemas.microsoft.com/office/drawing/2014/main" xmlns="" id="{59263594-F341-40B7-B9FB-183368666F4A}"/>
              </a:ext>
            </a:extLst>
          </p:cNvPr>
          <p:cNvSpPr txBox="1"/>
          <p:nvPr/>
        </p:nvSpPr>
        <p:spPr>
          <a:xfrm>
            <a:off x="3156878" y="1946220"/>
            <a:ext cx="1585218" cy="2991540"/>
          </a:xfrm>
          <a:prstGeom prst="rect">
            <a:avLst/>
          </a:prstGeom>
          <a:solidFill>
            <a:schemeClr val="accent6">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dirty="0">
                <a:solidFill>
                  <a:schemeClr val="tx2"/>
                </a:solidFill>
                <a:latin typeface="+mj-lt"/>
                <a:cs typeface="Arial"/>
              </a:rPr>
              <a:t>Etapa </a:t>
            </a:r>
            <a:r>
              <a:rPr lang="en-GB" sz="1600" b="1" dirty="0">
                <a:solidFill>
                  <a:schemeClr val="tx2"/>
                </a:solidFill>
                <a:latin typeface="+mj-lt"/>
                <a:cs typeface="Arial"/>
              </a:rPr>
              <a:t>1: La </a:t>
            </a:r>
            <a:r>
              <a:rPr lang="en-GB" sz="1600" b="1" spc="10" dirty="0">
                <a:solidFill>
                  <a:schemeClr val="tx2"/>
                </a:solidFill>
                <a:latin typeface="+mj-lt"/>
                <a:cs typeface="Arial"/>
              </a:rPr>
              <a:t>arrogancia </a:t>
            </a:r>
            <a:r>
              <a:rPr lang="en-GB" sz="1600" b="1" spc="20" dirty="0">
                <a:solidFill>
                  <a:schemeClr val="tx2"/>
                </a:solidFill>
                <a:latin typeface="+mj-lt"/>
                <a:cs typeface="Arial"/>
              </a:rPr>
              <a:t>nacida </a:t>
            </a:r>
            <a:r>
              <a:rPr lang="en-GB" sz="1600" b="1" dirty="0">
                <a:solidFill>
                  <a:schemeClr val="tx2"/>
                </a:solidFill>
                <a:latin typeface="+mj-lt"/>
                <a:cs typeface="Arial"/>
              </a:rPr>
              <a:t>del </a:t>
            </a:r>
            <a:r>
              <a:rPr lang="en-GB" sz="1600" b="1" spc="25" dirty="0">
                <a:solidFill>
                  <a:schemeClr val="tx2"/>
                </a:solidFill>
                <a:latin typeface="+mj-lt"/>
                <a:cs typeface="Arial"/>
              </a:rPr>
              <a:t>éxito</a:t>
            </a:r>
            <a:endParaRPr lang="en-GB" sz="1600" b="1" dirty="0">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dirty="0">
                <a:solidFill>
                  <a:schemeClr val="tx2"/>
                </a:solidFill>
                <a:latin typeface="+mj-lt"/>
                <a:cs typeface="Arial"/>
              </a:rPr>
              <a:t>El </a:t>
            </a:r>
            <a:r>
              <a:rPr lang="en-GB" sz="1400" spc="15" dirty="0">
                <a:solidFill>
                  <a:schemeClr val="tx2"/>
                </a:solidFill>
                <a:latin typeface="+mj-lt"/>
                <a:cs typeface="Arial"/>
              </a:rPr>
              <a:t>punto de </a:t>
            </a:r>
            <a:r>
              <a:rPr lang="en-GB" sz="1400" spc="30" dirty="0">
                <a:solidFill>
                  <a:schemeClr val="tx2"/>
                </a:solidFill>
                <a:latin typeface="+mj-lt"/>
                <a:cs typeface="Arial"/>
              </a:rPr>
              <a:t>inflexión </a:t>
            </a:r>
            <a:r>
              <a:rPr lang="en-GB" sz="1400" spc="5" dirty="0">
                <a:solidFill>
                  <a:schemeClr val="tx2"/>
                </a:solidFill>
                <a:latin typeface="+mj-lt"/>
                <a:cs typeface="Arial"/>
              </a:rPr>
              <a:t>cultural </a:t>
            </a:r>
            <a:r>
              <a:rPr lang="en-GB" sz="1400" spc="-5" dirty="0">
                <a:solidFill>
                  <a:schemeClr val="tx2"/>
                </a:solidFill>
                <a:latin typeface="+mj-lt"/>
                <a:cs typeface="Arial"/>
              </a:rPr>
              <a:t>en el que el trabajo </a:t>
            </a:r>
            <a:r>
              <a:rPr lang="en-GB" sz="1400" spc="15" dirty="0">
                <a:solidFill>
                  <a:schemeClr val="tx2"/>
                </a:solidFill>
                <a:latin typeface="+mj-lt"/>
                <a:cs typeface="Arial"/>
              </a:rPr>
              <a:t>duro </a:t>
            </a:r>
            <a:r>
              <a:rPr lang="en-GB" sz="1400" spc="25" dirty="0">
                <a:solidFill>
                  <a:schemeClr val="tx2"/>
                </a:solidFill>
                <a:latin typeface="+mj-lt"/>
                <a:cs typeface="Arial"/>
              </a:rPr>
              <a:t>y la </a:t>
            </a:r>
            <a:r>
              <a:rPr lang="en-GB" sz="1400" spc="15" dirty="0">
                <a:solidFill>
                  <a:schemeClr val="tx2"/>
                </a:solidFill>
                <a:latin typeface="+mj-lt"/>
                <a:cs typeface="Arial"/>
              </a:rPr>
              <a:t>concentración </a:t>
            </a:r>
            <a:r>
              <a:rPr lang="en-GB" sz="1400" dirty="0">
                <a:solidFill>
                  <a:schemeClr val="tx2"/>
                </a:solidFill>
                <a:latin typeface="+mj-lt"/>
                <a:cs typeface="Arial"/>
              </a:rPr>
              <a:t>para </a:t>
            </a:r>
            <a:r>
              <a:rPr lang="en-GB" sz="1400" spc="-5" dirty="0">
                <a:solidFill>
                  <a:schemeClr val="tx2"/>
                </a:solidFill>
                <a:latin typeface="+mj-lt"/>
                <a:cs typeface="Arial"/>
              </a:rPr>
              <a:t>ganar </a:t>
            </a:r>
            <a:r>
              <a:rPr lang="en-GB" sz="1400" dirty="0">
                <a:solidFill>
                  <a:schemeClr val="tx2"/>
                </a:solidFill>
                <a:latin typeface="+mj-lt"/>
                <a:cs typeface="Arial"/>
              </a:rPr>
              <a:t>el </a:t>
            </a:r>
            <a:r>
              <a:rPr lang="en-GB" sz="1400" spc="5" dirty="0">
                <a:solidFill>
                  <a:schemeClr val="tx2"/>
                </a:solidFill>
                <a:latin typeface="+mj-lt"/>
                <a:cs typeface="Arial"/>
              </a:rPr>
              <a:t>negocio </a:t>
            </a:r>
            <a:r>
              <a:rPr lang="en-GB" sz="1400" dirty="0">
                <a:solidFill>
                  <a:schemeClr val="tx2"/>
                </a:solidFill>
                <a:latin typeface="+mj-lt"/>
                <a:cs typeface="Arial"/>
              </a:rPr>
              <a:t>se convierten </a:t>
            </a:r>
            <a:r>
              <a:rPr lang="en-GB" sz="1400" spc="-5" dirty="0">
                <a:solidFill>
                  <a:schemeClr val="tx2"/>
                </a:solidFill>
                <a:latin typeface="+mj-lt"/>
                <a:cs typeface="Arial"/>
              </a:rPr>
              <a:t>en un sentido </a:t>
            </a:r>
            <a:r>
              <a:rPr lang="en-GB" sz="1400" dirty="0">
                <a:solidFill>
                  <a:schemeClr val="tx2"/>
                </a:solidFill>
                <a:latin typeface="+mj-lt"/>
                <a:cs typeface="Arial"/>
              </a:rPr>
              <a:t>de </a:t>
            </a:r>
            <a:r>
              <a:rPr lang="en-GB" sz="1400" spc="-5" dirty="0">
                <a:solidFill>
                  <a:schemeClr val="tx2"/>
                </a:solidFill>
                <a:latin typeface="+mj-lt"/>
                <a:cs typeface="Arial"/>
              </a:rPr>
              <a:t>derecho </a:t>
            </a:r>
            <a:r>
              <a:rPr lang="en-GB" sz="1400" dirty="0">
                <a:solidFill>
                  <a:schemeClr val="tx2"/>
                </a:solidFill>
                <a:latin typeface="+mj-lt"/>
                <a:cs typeface="Arial"/>
              </a:rPr>
              <a:t>al </a:t>
            </a:r>
            <a:r>
              <a:rPr lang="en-GB" sz="1400" spc="15" dirty="0">
                <a:solidFill>
                  <a:schemeClr val="tx2"/>
                </a:solidFill>
                <a:latin typeface="+mj-lt"/>
                <a:cs typeface="Arial"/>
              </a:rPr>
              <a:t>éxito </a:t>
            </a:r>
            <a:r>
              <a:rPr lang="en-GB" sz="1400" dirty="0">
                <a:solidFill>
                  <a:schemeClr val="tx2"/>
                </a:solidFill>
                <a:latin typeface="+mj-lt"/>
                <a:cs typeface="Arial"/>
              </a:rPr>
              <a:t>futuro</a:t>
            </a:r>
            <a:r>
              <a:rPr lang="en-GB" sz="1400" spc="15" dirty="0">
                <a:solidFill>
                  <a:schemeClr val="tx2"/>
                </a:solidFill>
                <a:latin typeface="+mj-lt"/>
                <a:cs typeface="Arial"/>
              </a:rPr>
              <a:t>.</a:t>
            </a:r>
            <a:endParaRPr lang="en-GB" sz="1400" dirty="0">
              <a:solidFill>
                <a:schemeClr val="tx2"/>
              </a:solidFill>
              <a:latin typeface="+mj-lt"/>
              <a:cs typeface="Arial"/>
            </a:endParaRPr>
          </a:p>
        </p:txBody>
      </p:sp>
      <p:sp>
        <p:nvSpPr>
          <p:cNvPr id="6" name="Freihandform: Form 5">
            <a:extLst>
              <a:ext uri="{FF2B5EF4-FFF2-40B4-BE49-F238E27FC236}">
                <a16:creationId xmlns:a16="http://schemas.microsoft.com/office/drawing/2014/main" xmlns="" id="{B2AE5D6E-295E-42D8-AF5D-6AD2B0F75347}"/>
              </a:ext>
            </a:extLst>
          </p:cNvPr>
          <p:cNvSpPr/>
          <p:nvPr/>
        </p:nvSpPr>
        <p:spPr>
          <a:xfrm>
            <a:off x="3280543" y="2505477"/>
            <a:ext cx="8338726" cy="3518482"/>
          </a:xfrm>
          <a:custGeom>
            <a:avLst/>
            <a:gdLst>
              <a:gd name="connsiteX0" fmla="*/ 0 w 7934960"/>
              <a:gd name="connsiteY0" fmla="*/ 3101783 h 3518482"/>
              <a:gd name="connsiteX1" fmla="*/ 1676400 w 7934960"/>
              <a:gd name="connsiteY1" fmla="*/ 2553143 h 3518482"/>
              <a:gd name="connsiteX2" fmla="*/ 3322320 w 7934960"/>
              <a:gd name="connsiteY2" fmla="*/ 602423 h 3518482"/>
              <a:gd name="connsiteX3" fmla="*/ 3759200 w 7934960"/>
              <a:gd name="connsiteY3" fmla="*/ 267143 h 3518482"/>
              <a:gd name="connsiteX4" fmla="*/ 4602480 w 7934960"/>
              <a:gd name="connsiteY4" fmla="*/ 94423 h 3518482"/>
              <a:gd name="connsiteX5" fmla="*/ 5181600 w 7934960"/>
              <a:gd name="connsiteY5" fmla="*/ 1821623 h 3518482"/>
              <a:gd name="connsiteX6" fmla="*/ 5608320 w 7934960"/>
              <a:gd name="connsiteY6" fmla="*/ 1557463 h 3518482"/>
              <a:gd name="connsiteX7" fmla="*/ 6065520 w 7934960"/>
              <a:gd name="connsiteY7" fmla="*/ 2705543 h 3518482"/>
              <a:gd name="connsiteX8" fmla="*/ 6400800 w 7934960"/>
              <a:gd name="connsiteY8" fmla="*/ 2339783 h 3518482"/>
              <a:gd name="connsiteX9" fmla="*/ 6746240 w 7934960"/>
              <a:gd name="connsiteY9" fmla="*/ 3162743 h 3518482"/>
              <a:gd name="connsiteX10" fmla="*/ 7233920 w 7934960"/>
              <a:gd name="connsiteY10" fmla="*/ 2776663 h 3518482"/>
              <a:gd name="connsiteX11" fmla="*/ 7579360 w 7934960"/>
              <a:gd name="connsiteY11" fmla="*/ 3396423 h 3518482"/>
              <a:gd name="connsiteX12" fmla="*/ 7934960 w 7934960"/>
              <a:gd name="connsiteY12" fmla="*/ 3518343 h 351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4960" h="3518482">
                <a:moveTo>
                  <a:pt x="0" y="3101783"/>
                </a:moveTo>
                <a:cubicBezTo>
                  <a:pt x="561340" y="3035743"/>
                  <a:pt x="1122680" y="2969703"/>
                  <a:pt x="1676400" y="2553143"/>
                </a:cubicBezTo>
                <a:cubicBezTo>
                  <a:pt x="2230120" y="2136583"/>
                  <a:pt x="2975187" y="983423"/>
                  <a:pt x="3322320" y="602423"/>
                </a:cubicBezTo>
                <a:cubicBezTo>
                  <a:pt x="3669453" y="221423"/>
                  <a:pt x="3545840" y="351810"/>
                  <a:pt x="3759200" y="267143"/>
                </a:cubicBezTo>
                <a:cubicBezTo>
                  <a:pt x="3972560" y="182476"/>
                  <a:pt x="4365413" y="-164657"/>
                  <a:pt x="4602480" y="94423"/>
                </a:cubicBezTo>
                <a:cubicBezTo>
                  <a:pt x="4839547" y="353503"/>
                  <a:pt x="5013960" y="1577783"/>
                  <a:pt x="5181600" y="1821623"/>
                </a:cubicBezTo>
                <a:cubicBezTo>
                  <a:pt x="5349240" y="2065463"/>
                  <a:pt x="5461000" y="1410143"/>
                  <a:pt x="5608320" y="1557463"/>
                </a:cubicBezTo>
                <a:cubicBezTo>
                  <a:pt x="5755640" y="1704783"/>
                  <a:pt x="5933440" y="2575156"/>
                  <a:pt x="6065520" y="2705543"/>
                </a:cubicBezTo>
                <a:cubicBezTo>
                  <a:pt x="6197600" y="2835930"/>
                  <a:pt x="6287347" y="2263583"/>
                  <a:pt x="6400800" y="2339783"/>
                </a:cubicBezTo>
                <a:cubicBezTo>
                  <a:pt x="6514253" y="2415983"/>
                  <a:pt x="6607387" y="3089930"/>
                  <a:pt x="6746240" y="3162743"/>
                </a:cubicBezTo>
                <a:cubicBezTo>
                  <a:pt x="6885093" y="3235556"/>
                  <a:pt x="7095067" y="2737716"/>
                  <a:pt x="7233920" y="2776663"/>
                </a:cubicBezTo>
                <a:cubicBezTo>
                  <a:pt x="7372773" y="2815610"/>
                  <a:pt x="7462520" y="3272810"/>
                  <a:pt x="7579360" y="3396423"/>
                </a:cubicBezTo>
                <a:cubicBezTo>
                  <a:pt x="7696200" y="3520036"/>
                  <a:pt x="7815580" y="3519189"/>
                  <a:pt x="7934960" y="3518343"/>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bject 25">
            <a:extLst>
              <a:ext uri="{FF2B5EF4-FFF2-40B4-BE49-F238E27FC236}">
                <a16:creationId xmlns:a16="http://schemas.microsoft.com/office/drawing/2014/main" xmlns="" id="{218D54CB-EDD0-4F2D-8FAE-8686B16AB153}"/>
              </a:ext>
            </a:extLst>
          </p:cNvPr>
          <p:cNvSpPr txBox="1"/>
          <p:nvPr/>
        </p:nvSpPr>
        <p:spPr>
          <a:xfrm>
            <a:off x="4927599" y="1946219"/>
            <a:ext cx="1723571" cy="3659924"/>
          </a:xfrm>
          <a:prstGeom prst="rect">
            <a:avLst/>
          </a:prstGeom>
          <a:solidFill>
            <a:schemeClr val="accent6">
              <a:lumMod val="75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b="1" spc="-5" dirty="0">
                <a:solidFill>
                  <a:schemeClr val="bg1"/>
                </a:solidFill>
                <a:latin typeface="+mj-lt"/>
                <a:cs typeface="Arial"/>
              </a:rPr>
              <a:t>Etapa 2: Búsqueda indisciplinada de más</a:t>
            </a:r>
          </a:p>
          <a:p>
            <a:pPr>
              <a:spcBef>
                <a:spcPts val="20"/>
              </a:spcBef>
            </a:pPr>
            <a:endParaRPr lang="en-GB" sz="1400" dirty="0">
              <a:solidFill>
                <a:schemeClr val="bg1"/>
              </a:solidFill>
              <a:latin typeface="+mj-lt"/>
              <a:cs typeface="Arial"/>
            </a:endParaRPr>
          </a:p>
          <a:p>
            <a:pPr marL="12065" marR="5080" algn="ctr"/>
            <a:r>
              <a:rPr lang="en-GB" sz="1700" spc="-30" dirty="0">
                <a:solidFill>
                  <a:schemeClr val="bg1"/>
                </a:solidFill>
                <a:latin typeface="+mj-lt"/>
                <a:cs typeface="Arial"/>
              </a:rPr>
              <a:t>Construir desde la primera etapa es que la gente persiga objetivos que la alejen de su núcleo, de su ventaja competitiva, todo en nombre del crecimiento, o de la gran estrategia.</a:t>
            </a:r>
          </a:p>
        </p:txBody>
      </p:sp>
      <p:sp>
        <p:nvSpPr>
          <p:cNvPr id="11" name="TextBox 87">
            <a:extLst>
              <a:ext uri="{FF2B5EF4-FFF2-40B4-BE49-F238E27FC236}">
                <a16:creationId xmlns:a16="http://schemas.microsoft.com/office/drawing/2014/main" xmlns="" id="{A5EBDC74-7CC3-4B77-BA97-819F11D52CDD}"/>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Jim Collins, "How the Mighty Fall and Why Some Companies Never Give In" y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124452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086630" y="511344"/>
            <a:ext cx="8852375" cy="697353"/>
          </a:xfrm>
        </p:spPr>
        <p:txBody>
          <a:bodyPr>
            <a:normAutofit/>
          </a:bodyPr>
          <a:lstStyle/>
          <a:p>
            <a:r>
              <a:rPr lang="en-GB" dirty="0"/>
              <a:t>Cómo </a:t>
            </a:r>
            <a:r>
              <a:rPr lang="en-GB"/>
              <a:t>caen los poderosos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11983" y="2183194"/>
            <a:ext cx="2544762" cy="38526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000" b="1" dirty="0">
                <a:latin typeface="+mj-lt"/>
              </a:rPr>
              <a:t>Etapa 3:</a:t>
            </a:r>
          </a:p>
          <a:p>
            <a:pPr algn="l">
              <a:lnSpc>
                <a:spcPct val="100000"/>
              </a:lnSpc>
              <a:spcBef>
                <a:spcPts val="600"/>
              </a:spcBef>
            </a:pPr>
            <a:r>
              <a:rPr lang="en-US" altLang="de-DE" sz="2000" dirty="0">
                <a:latin typeface="+mj-lt"/>
              </a:rPr>
              <a:t>En la etapa 3, "Negación del riesgo y del peligro", las cosas parecen estar bien por fuera, pero aparecen signos internos de deterioro. Las empresas tienden a amplificar los datos positivos y a descartar, o explicar, los datos negativos.</a:t>
            </a:r>
            <a:endParaRPr lang="en-GB" altLang="de-DE" sz="2000" dirty="0">
              <a:latin typeface="+mj-lt"/>
            </a:endParaRPr>
          </a:p>
        </p:txBody>
      </p:sp>
      <p:sp>
        <p:nvSpPr>
          <p:cNvPr id="51" name="object 25">
            <a:extLst>
              <a:ext uri="{FF2B5EF4-FFF2-40B4-BE49-F238E27FC236}">
                <a16:creationId xmlns:a16="http://schemas.microsoft.com/office/drawing/2014/main" xmlns="" id="{59263594-F341-40B7-B9FB-183368666F4A}"/>
              </a:ext>
            </a:extLst>
          </p:cNvPr>
          <p:cNvSpPr txBox="1"/>
          <p:nvPr/>
        </p:nvSpPr>
        <p:spPr>
          <a:xfrm>
            <a:off x="3156878" y="1946220"/>
            <a:ext cx="1585218" cy="2991540"/>
          </a:xfrm>
          <a:prstGeom prst="rect">
            <a:avLst/>
          </a:prstGeom>
          <a:solidFill>
            <a:schemeClr val="accent6">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dirty="0">
                <a:solidFill>
                  <a:schemeClr val="tx2"/>
                </a:solidFill>
                <a:latin typeface="+mj-lt"/>
                <a:cs typeface="Arial"/>
              </a:rPr>
              <a:t>Etapa </a:t>
            </a:r>
            <a:r>
              <a:rPr lang="en-GB" sz="1600" b="1" dirty="0">
                <a:solidFill>
                  <a:schemeClr val="tx2"/>
                </a:solidFill>
                <a:latin typeface="+mj-lt"/>
                <a:cs typeface="Arial"/>
              </a:rPr>
              <a:t>1: La </a:t>
            </a:r>
            <a:r>
              <a:rPr lang="en-GB" sz="1600" b="1" spc="10" dirty="0">
                <a:solidFill>
                  <a:schemeClr val="tx2"/>
                </a:solidFill>
                <a:latin typeface="+mj-lt"/>
                <a:cs typeface="Arial"/>
              </a:rPr>
              <a:t>arrogancia </a:t>
            </a:r>
            <a:r>
              <a:rPr lang="en-GB" sz="1600" b="1" spc="20" dirty="0">
                <a:solidFill>
                  <a:schemeClr val="tx2"/>
                </a:solidFill>
                <a:latin typeface="+mj-lt"/>
                <a:cs typeface="Arial"/>
              </a:rPr>
              <a:t>nacida </a:t>
            </a:r>
            <a:r>
              <a:rPr lang="en-GB" sz="1600" b="1" dirty="0">
                <a:solidFill>
                  <a:schemeClr val="tx2"/>
                </a:solidFill>
                <a:latin typeface="+mj-lt"/>
                <a:cs typeface="Arial"/>
              </a:rPr>
              <a:t>del </a:t>
            </a:r>
            <a:r>
              <a:rPr lang="en-GB" sz="1600" b="1" spc="25" dirty="0">
                <a:solidFill>
                  <a:schemeClr val="tx2"/>
                </a:solidFill>
                <a:latin typeface="+mj-lt"/>
                <a:cs typeface="Arial"/>
              </a:rPr>
              <a:t>éxito</a:t>
            </a:r>
            <a:endParaRPr lang="en-GB" sz="1600" b="1" dirty="0">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dirty="0">
                <a:solidFill>
                  <a:schemeClr val="tx2"/>
                </a:solidFill>
                <a:latin typeface="+mj-lt"/>
                <a:cs typeface="Arial"/>
              </a:rPr>
              <a:t>El </a:t>
            </a:r>
            <a:r>
              <a:rPr lang="en-GB" sz="1400" spc="15" dirty="0">
                <a:solidFill>
                  <a:schemeClr val="tx2"/>
                </a:solidFill>
                <a:latin typeface="+mj-lt"/>
                <a:cs typeface="Arial"/>
              </a:rPr>
              <a:t>punto de </a:t>
            </a:r>
            <a:r>
              <a:rPr lang="en-GB" sz="1400" spc="30" dirty="0">
                <a:solidFill>
                  <a:schemeClr val="tx2"/>
                </a:solidFill>
                <a:latin typeface="+mj-lt"/>
                <a:cs typeface="Arial"/>
              </a:rPr>
              <a:t>inflexión </a:t>
            </a:r>
            <a:r>
              <a:rPr lang="en-GB" sz="1400" spc="5" dirty="0">
                <a:solidFill>
                  <a:schemeClr val="tx2"/>
                </a:solidFill>
                <a:latin typeface="+mj-lt"/>
                <a:cs typeface="Arial"/>
              </a:rPr>
              <a:t>cultural </a:t>
            </a:r>
            <a:r>
              <a:rPr lang="en-GB" sz="1400" spc="-5" dirty="0">
                <a:solidFill>
                  <a:schemeClr val="tx2"/>
                </a:solidFill>
                <a:latin typeface="+mj-lt"/>
                <a:cs typeface="Arial"/>
              </a:rPr>
              <a:t>en el que el trabajo </a:t>
            </a:r>
            <a:r>
              <a:rPr lang="en-GB" sz="1400" spc="15" dirty="0">
                <a:solidFill>
                  <a:schemeClr val="tx2"/>
                </a:solidFill>
                <a:latin typeface="+mj-lt"/>
                <a:cs typeface="Arial"/>
              </a:rPr>
              <a:t>duro </a:t>
            </a:r>
            <a:r>
              <a:rPr lang="en-GB" sz="1400" spc="25" dirty="0">
                <a:solidFill>
                  <a:schemeClr val="tx2"/>
                </a:solidFill>
                <a:latin typeface="+mj-lt"/>
                <a:cs typeface="Arial"/>
              </a:rPr>
              <a:t>y la </a:t>
            </a:r>
            <a:r>
              <a:rPr lang="en-GB" sz="1400" spc="15" dirty="0">
                <a:solidFill>
                  <a:schemeClr val="tx2"/>
                </a:solidFill>
                <a:latin typeface="+mj-lt"/>
                <a:cs typeface="Arial"/>
              </a:rPr>
              <a:t>concentración </a:t>
            </a:r>
            <a:r>
              <a:rPr lang="en-GB" sz="1400" dirty="0">
                <a:solidFill>
                  <a:schemeClr val="tx2"/>
                </a:solidFill>
                <a:latin typeface="+mj-lt"/>
                <a:cs typeface="Arial"/>
              </a:rPr>
              <a:t>para </a:t>
            </a:r>
            <a:r>
              <a:rPr lang="en-GB" sz="1400" spc="-5" dirty="0">
                <a:solidFill>
                  <a:schemeClr val="tx2"/>
                </a:solidFill>
                <a:latin typeface="+mj-lt"/>
                <a:cs typeface="Arial"/>
              </a:rPr>
              <a:t>ganar </a:t>
            </a:r>
            <a:r>
              <a:rPr lang="en-GB" sz="1400" dirty="0">
                <a:solidFill>
                  <a:schemeClr val="tx2"/>
                </a:solidFill>
                <a:latin typeface="+mj-lt"/>
                <a:cs typeface="Arial"/>
              </a:rPr>
              <a:t>el </a:t>
            </a:r>
            <a:r>
              <a:rPr lang="en-GB" sz="1400" spc="5" dirty="0">
                <a:solidFill>
                  <a:schemeClr val="tx2"/>
                </a:solidFill>
                <a:latin typeface="+mj-lt"/>
                <a:cs typeface="Arial"/>
              </a:rPr>
              <a:t>negocio </a:t>
            </a:r>
            <a:r>
              <a:rPr lang="en-GB" sz="1400" dirty="0">
                <a:solidFill>
                  <a:schemeClr val="tx2"/>
                </a:solidFill>
                <a:latin typeface="+mj-lt"/>
                <a:cs typeface="Arial"/>
              </a:rPr>
              <a:t>se convierten </a:t>
            </a:r>
            <a:r>
              <a:rPr lang="en-GB" sz="1400" spc="-5" dirty="0">
                <a:solidFill>
                  <a:schemeClr val="tx2"/>
                </a:solidFill>
                <a:latin typeface="+mj-lt"/>
                <a:cs typeface="Arial"/>
              </a:rPr>
              <a:t>en un sentido </a:t>
            </a:r>
            <a:r>
              <a:rPr lang="en-GB" sz="1400" dirty="0">
                <a:solidFill>
                  <a:schemeClr val="tx2"/>
                </a:solidFill>
                <a:latin typeface="+mj-lt"/>
                <a:cs typeface="Arial"/>
              </a:rPr>
              <a:t>de </a:t>
            </a:r>
            <a:r>
              <a:rPr lang="en-GB" sz="1400" spc="-5" dirty="0">
                <a:solidFill>
                  <a:schemeClr val="tx2"/>
                </a:solidFill>
                <a:latin typeface="+mj-lt"/>
                <a:cs typeface="Arial"/>
              </a:rPr>
              <a:t>derecho </a:t>
            </a:r>
            <a:r>
              <a:rPr lang="en-GB" sz="1400" dirty="0">
                <a:solidFill>
                  <a:schemeClr val="tx2"/>
                </a:solidFill>
                <a:latin typeface="+mj-lt"/>
                <a:cs typeface="Arial"/>
              </a:rPr>
              <a:t>al </a:t>
            </a:r>
            <a:r>
              <a:rPr lang="en-GB" sz="1400" spc="15" dirty="0">
                <a:solidFill>
                  <a:schemeClr val="tx2"/>
                </a:solidFill>
                <a:latin typeface="+mj-lt"/>
                <a:cs typeface="Arial"/>
              </a:rPr>
              <a:t>éxito </a:t>
            </a:r>
            <a:r>
              <a:rPr lang="en-GB" sz="1400" dirty="0">
                <a:solidFill>
                  <a:schemeClr val="tx2"/>
                </a:solidFill>
                <a:latin typeface="+mj-lt"/>
                <a:cs typeface="Arial"/>
              </a:rPr>
              <a:t>futuro</a:t>
            </a:r>
            <a:r>
              <a:rPr lang="en-GB" sz="1400" spc="15" dirty="0">
                <a:solidFill>
                  <a:schemeClr val="tx2"/>
                </a:solidFill>
                <a:latin typeface="+mj-lt"/>
                <a:cs typeface="Arial"/>
              </a:rPr>
              <a:t>.</a:t>
            </a:r>
            <a:endParaRPr lang="en-GB" sz="1400" dirty="0">
              <a:solidFill>
                <a:schemeClr val="tx2"/>
              </a:solidFill>
              <a:latin typeface="+mj-lt"/>
              <a:cs typeface="Arial"/>
            </a:endParaRPr>
          </a:p>
        </p:txBody>
      </p:sp>
      <p:sp>
        <p:nvSpPr>
          <p:cNvPr id="6" name="Freihandform: Form 5">
            <a:extLst>
              <a:ext uri="{FF2B5EF4-FFF2-40B4-BE49-F238E27FC236}">
                <a16:creationId xmlns:a16="http://schemas.microsoft.com/office/drawing/2014/main" xmlns="" id="{B2AE5D6E-295E-42D8-AF5D-6AD2B0F75347}"/>
              </a:ext>
            </a:extLst>
          </p:cNvPr>
          <p:cNvSpPr/>
          <p:nvPr/>
        </p:nvSpPr>
        <p:spPr>
          <a:xfrm>
            <a:off x="3280543" y="2505477"/>
            <a:ext cx="8338726" cy="3518482"/>
          </a:xfrm>
          <a:custGeom>
            <a:avLst/>
            <a:gdLst>
              <a:gd name="connsiteX0" fmla="*/ 0 w 7934960"/>
              <a:gd name="connsiteY0" fmla="*/ 3101783 h 3518482"/>
              <a:gd name="connsiteX1" fmla="*/ 1676400 w 7934960"/>
              <a:gd name="connsiteY1" fmla="*/ 2553143 h 3518482"/>
              <a:gd name="connsiteX2" fmla="*/ 3322320 w 7934960"/>
              <a:gd name="connsiteY2" fmla="*/ 602423 h 3518482"/>
              <a:gd name="connsiteX3" fmla="*/ 3759200 w 7934960"/>
              <a:gd name="connsiteY3" fmla="*/ 267143 h 3518482"/>
              <a:gd name="connsiteX4" fmla="*/ 4602480 w 7934960"/>
              <a:gd name="connsiteY4" fmla="*/ 94423 h 3518482"/>
              <a:gd name="connsiteX5" fmla="*/ 5181600 w 7934960"/>
              <a:gd name="connsiteY5" fmla="*/ 1821623 h 3518482"/>
              <a:gd name="connsiteX6" fmla="*/ 5608320 w 7934960"/>
              <a:gd name="connsiteY6" fmla="*/ 1557463 h 3518482"/>
              <a:gd name="connsiteX7" fmla="*/ 6065520 w 7934960"/>
              <a:gd name="connsiteY7" fmla="*/ 2705543 h 3518482"/>
              <a:gd name="connsiteX8" fmla="*/ 6400800 w 7934960"/>
              <a:gd name="connsiteY8" fmla="*/ 2339783 h 3518482"/>
              <a:gd name="connsiteX9" fmla="*/ 6746240 w 7934960"/>
              <a:gd name="connsiteY9" fmla="*/ 3162743 h 3518482"/>
              <a:gd name="connsiteX10" fmla="*/ 7233920 w 7934960"/>
              <a:gd name="connsiteY10" fmla="*/ 2776663 h 3518482"/>
              <a:gd name="connsiteX11" fmla="*/ 7579360 w 7934960"/>
              <a:gd name="connsiteY11" fmla="*/ 3396423 h 3518482"/>
              <a:gd name="connsiteX12" fmla="*/ 7934960 w 7934960"/>
              <a:gd name="connsiteY12" fmla="*/ 3518343 h 351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4960" h="3518482">
                <a:moveTo>
                  <a:pt x="0" y="3101783"/>
                </a:moveTo>
                <a:cubicBezTo>
                  <a:pt x="561340" y="3035743"/>
                  <a:pt x="1122680" y="2969703"/>
                  <a:pt x="1676400" y="2553143"/>
                </a:cubicBezTo>
                <a:cubicBezTo>
                  <a:pt x="2230120" y="2136583"/>
                  <a:pt x="2975187" y="983423"/>
                  <a:pt x="3322320" y="602423"/>
                </a:cubicBezTo>
                <a:cubicBezTo>
                  <a:pt x="3669453" y="221423"/>
                  <a:pt x="3545840" y="351810"/>
                  <a:pt x="3759200" y="267143"/>
                </a:cubicBezTo>
                <a:cubicBezTo>
                  <a:pt x="3972560" y="182476"/>
                  <a:pt x="4365413" y="-164657"/>
                  <a:pt x="4602480" y="94423"/>
                </a:cubicBezTo>
                <a:cubicBezTo>
                  <a:pt x="4839547" y="353503"/>
                  <a:pt x="5013960" y="1577783"/>
                  <a:pt x="5181600" y="1821623"/>
                </a:cubicBezTo>
                <a:cubicBezTo>
                  <a:pt x="5349240" y="2065463"/>
                  <a:pt x="5461000" y="1410143"/>
                  <a:pt x="5608320" y="1557463"/>
                </a:cubicBezTo>
                <a:cubicBezTo>
                  <a:pt x="5755640" y="1704783"/>
                  <a:pt x="5933440" y="2575156"/>
                  <a:pt x="6065520" y="2705543"/>
                </a:cubicBezTo>
                <a:cubicBezTo>
                  <a:pt x="6197600" y="2835930"/>
                  <a:pt x="6287347" y="2263583"/>
                  <a:pt x="6400800" y="2339783"/>
                </a:cubicBezTo>
                <a:cubicBezTo>
                  <a:pt x="6514253" y="2415983"/>
                  <a:pt x="6607387" y="3089930"/>
                  <a:pt x="6746240" y="3162743"/>
                </a:cubicBezTo>
                <a:cubicBezTo>
                  <a:pt x="6885093" y="3235556"/>
                  <a:pt x="7095067" y="2737716"/>
                  <a:pt x="7233920" y="2776663"/>
                </a:cubicBezTo>
                <a:cubicBezTo>
                  <a:pt x="7372773" y="2815610"/>
                  <a:pt x="7462520" y="3272810"/>
                  <a:pt x="7579360" y="3396423"/>
                </a:cubicBezTo>
                <a:cubicBezTo>
                  <a:pt x="7696200" y="3520036"/>
                  <a:pt x="7815580" y="3519189"/>
                  <a:pt x="7934960" y="3518343"/>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bject 25">
            <a:extLst>
              <a:ext uri="{FF2B5EF4-FFF2-40B4-BE49-F238E27FC236}">
                <a16:creationId xmlns:a16="http://schemas.microsoft.com/office/drawing/2014/main" xmlns="" id="{218D54CB-EDD0-4F2D-8FAE-8686B16AB153}"/>
              </a:ext>
            </a:extLst>
          </p:cNvPr>
          <p:cNvSpPr txBox="1"/>
          <p:nvPr/>
        </p:nvSpPr>
        <p:spPr>
          <a:xfrm>
            <a:off x="4927600" y="1946220"/>
            <a:ext cx="1585218" cy="2991540"/>
          </a:xfrm>
          <a:prstGeom prst="rect">
            <a:avLst/>
          </a:prstGeom>
          <a:solidFill>
            <a:schemeClr val="accent6">
              <a:lumMod val="75000"/>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2: Búsqueda indisciplinada de más</a:t>
            </a: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Construir desde la primera etapa es que la gente persiga objetivos que la alejen de su núcleo, de su ventaja competitiva, todo en nombre del crecimiento, o de la gran estrategia.</a:t>
            </a:r>
            <a:endParaRPr lang="en-GB" sz="1400" spc="-30" dirty="0">
              <a:solidFill>
                <a:schemeClr val="tx2"/>
              </a:solidFill>
              <a:latin typeface="+mj-lt"/>
              <a:cs typeface="Arial"/>
            </a:endParaRPr>
          </a:p>
        </p:txBody>
      </p:sp>
      <p:sp>
        <p:nvSpPr>
          <p:cNvPr id="11" name="object 25">
            <a:extLst>
              <a:ext uri="{FF2B5EF4-FFF2-40B4-BE49-F238E27FC236}">
                <a16:creationId xmlns:a16="http://schemas.microsoft.com/office/drawing/2014/main" xmlns="" id="{0D6015C8-25E3-4B49-B49D-F30F6FD512CE}"/>
              </a:ext>
            </a:extLst>
          </p:cNvPr>
          <p:cNvSpPr txBox="1"/>
          <p:nvPr/>
        </p:nvSpPr>
        <p:spPr>
          <a:xfrm>
            <a:off x="6698322" y="1946220"/>
            <a:ext cx="1585218" cy="3779666"/>
          </a:xfrm>
          <a:prstGeom prst="rect">
            <a:avLst/>
          </a:prstGeom>
          <a:solidFill>
            <a:schemeClr val="tx2"/>
          </a:solidFill>
          <a:ln>
            <a:noFill/>
          </a:ln>
        </p:spPr>
        <p:txBody>
          <a:bodyPr vert="horz" wrap="square" lIns="0" tIns="22860" rIns="0" bIns="0" rtlCol="0">
            <a:noAutofit/>
          </a:bodyPr>
          <a:lstStyle/>
          <a:p>
            <a:pPr marL="217804" marR="210185" indent="-635" algn="ctr">
              <a:spcBef>
                <a:spcPts val="180"/>
              </a:spcBef>
            </a:pPr>
            <a:r>
              <a:rPr lang="en-GB" sz="2400" b="1" spc="-5" dirty="0">
                <a:solidFill>
                  <a:schemeClr val="bg1"/>
                </a:solidFill>
                <a:latin typeface="+mj-lt"/>
                <a:cs typeface="Arial"/>
              </a:rPr>
              <a:t>Etapa 3: Negación del riesgo</a:t>
            </a:r>
          </a:p>
          <a:p>
            <a:pPr marL="217804" marR="210185" indent="-635" algn="ctr">
              <a:spcBef>
                <a:spcPts val="180"/>
              </a:spcBef>
            </a:pPr>
            <a:r>
              <a:rPr lang="en-GB" sz="2400" b="1" spc="-5" dirty="0">
                <a:solidFill>
                  <a:schemeClr val="bg1"/>
                </a:solidFill>
                <a:latin typeface="+mj-lt"/>
                <a:cs typeface="Arial"/>
              </a:rPr>
              <a:t>y el peligro</a:t>
            </a:r>
          </a:p>
          <a:p>
            <a:endParaRPr lang="en-GB" sz="2400" dirty="0">
              <a:solidFill>
                <a:schemeClr val="bg1"/>
              </a:solidFill>
              <a:latin typeface="+mj-lt"/>
              <a:cs typeface="Arial"/>
            </a:endParaRPr>
          </a:p>
          <a:p>
            <a:pPr marL="12065" marR="5080" algn="ctr"/>
            <a:r>
              <a:rPr lang="en-GB" sz="2000" spc="-30" dirty="0">
                <a:solidFill>
                  <a:schemeClr val="bg1"/>
                </a:solidFill>
                <a:latin typeface="+mj-lt"/>
                <a:cs typeface="Arial"/>
              </a:rPr>
              <a:t>Perseguir cosas que no forman parte de tu núcleo, no ver los problemas.</a:t>
            </a:r>
          </a:p>
        </p:txBody>
      </p:sp>
      <p:sp>
        <p:nvSpPr>
          <p:cNvPr id="22" name="TextBox 87">
            <a:extLst>
              <a:ext uri="{FF2B5EF4-FFF2-40B4-BE49-F238E27FC236}">
                <a16:creationId xmlns:a16="http://schemas.microsoft.com/office/drawing/2014/main" xmlns="" id="{0B853FD0-7751-4E2F-8AC3-130F2902EBC7}"/>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Jim Collins, "How the Mighty Fall and Why Some Companies Never Give In" y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4118224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p:txBody>
          <a:bodyPr>
            <a:normAutofit/>
          </a:bodyPr>
          <a:lstStyle/>
          <a:p>
            <a:r>
              <a:rPr lang="en-GB" dirty="0"/>
              <a:t>Cómo </a:t>
            </a:r>
            <a:r>
              <a:rPr lang="en-GB"/>
              <a:t>caen los poderosos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364774" y="1815478"/>
            <a:ext cx="2606600"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000" b="1" dirty="0">
                <a:latin typeface="+mj-lt"/>
              </a:rPr>
              <a:t>Etapa 4:</a:t>
            </a:r>
          </a:p>
          <a:p>
            <a:pPr algn="l">
              <a:lnSpc>
                <a:spcPct val="100000"/>
              </a:lnSpc>
              <a:spcBef>
                <a:spcPts val="600"/>
              </a:spcBef>
            </a:pPr>
            <a:r>
              <a:rPr lang="en-US" altLang="de-DE" sz="2000" dirty="0">
                <a:latin typeface="+mj-lt"/>
              </a:rPr>
              <a:t>La negación puede llevar a la etapa 4, "Aferrarse a la salvación", en la que el declive se hace visible para todos. En esta etapa es instintivo hacer todo lo que se les ocurra a los líderes para revertir el declive. Pero la clave es no hacer todo a un ritmo frenético, sino pensar qué no hacer con un enfoque centrado.</a:t>
            </a:r>
            <a:endParaRPr lang="en-GB" altLang="de-DE" sz="2000" dirty="0">
              <a:latin typeface="+mj-lt"/>
            </a:endParaRPr>
          </a:p>
        </p:txBody>
      </p:sp>
      <p:sp>
        <p:nvSpPr>
          <p:cNvPr id="51" name="object 25">
            <a:extLst>
              <a:ext uri="{FF2B5EF4-FFF2-40B4-BE49-F238E27FC236}">
                <a16:creationId xmlns:a16="http://schemas.microsoft.com/office/drawing/2014/main" xmlns="" id="{59263594-F341-40B7-B9FB-183368666F4A}"/>
              </a:ext>
            </a:extLst>
          </p:cNvPr>
          <p:cNvSpPr txBox="1"/>
          <p:nvPr/>
        </p:nvSpPr>
        <p:spPr>
          <a:xfrm>
            <a:off x="3156878" y="1946220"/>
            <a:ext cx="1585218" cy="2991540"/>
          </a:xfrm>
          <a:prstGeom prst="rect">
            <a:avLst/>
          </a:prstGeom>
          <a:solidFill>
            <a:schemeClr val="accent6">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dirty="0">
                <a:solidFill>
                  <a:schemeClr val="tx2"/>
                </a:solidFill>
                <a:latin typeface="+mj-lt"/>
                <a:cs typeface="Arial"/>
              </a:rPr>
              <a:t>Etapa </a:t>
            </a:r>
            <a:r>
              <a:rPr lang="en-GB" sz="1600" b="1" dirty="0">
                <a:solidFill>
                  <a:schemeClr val="tx2"/>
                </a:solidFill>
                <a:latin typeface="+mj-lt"/>
                <a:cs typeface="Arial"/>
              </a:rPr>
              <a:t>1: La </a:t>
            </a:r>
            <a:r>
              <a:rPr lang="en-GB" sz="1600" b="1" spc="10" dirty="0">
                <a:solidFill>
                  <a:schemeClr val="tx2"/>
                </a:solidFill>
                <a:latin typeface="+mj-lt"/>
                <a:cs typeface="Arial"/>
              </a:rPr>
              <a:t>arrogancia </a:t>
            </a:r>
            <a:r>
              <a:rPr lang="en-GB" sz="1600" b="1" spc="20" dirty="0">
                <a:solidFill>
                  <a:schemeClr val="tx2"/>
                </a:solidFill>
                <a:latin typeface="+mj-lt"/>
                <a:cs typeface="Arial"/>
              </a:rPr>
              <a:t>nacida </a:t>
            </a:r>
            <a:r>
              <a:rPr lang="en-GB" sz="1600" b="1" dirty="0">
                <a:solidFill>
                  <a:schemeClr val="tx2"/>
                </a:solidFill>
                <a:latin typeface="+mj-lt"/>
                <a:cs typeface="Arial"/>
              </a:rPr>
              <a:t>del </a:t>
            </a:r>
            <a:r>
              <a:rPr lang="en-GB" sz="1600" b="1" spc="25" dirty="0">
                <a:solidFill>
                  <a:schemeClr val="tx2"/>
                </a:solidFill>
                <a:latin typeface="+mj-lt"/>
                <a:cs typeface="Arial"/>
              </a:rPr>
              <a:t>éxito</a:t>
            </a:r>
            <a:endParaRPr lang="en-GB" sz="1600" b="1" dirty="0">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dirty="0">
                <a:solidFill>
                  <a:schemeClr val="tx2"/>
                </a:solidFill>
                <a:latin typeface="+mj-lt"/>
                <a:cs typeface="Arial"/>
              </a:rPr>
              <a:t>El </a:t>
            </a:r>
            <a:r>
              <a:rPr lang="en-GB" sz="1400" spc="15" dirty="0">
                <a:solidFill>
                  <a:schemeClr val="tx2"/>
                </a:solidFill>
                <a:latin typeface="+mj-lt"/>
                <a:cs typeface="Arial"/>
              </a:rPr>
              <a:t>punto de </a:t>
            </a:r>
            <a:r>
              <a:rPr lang="en-GB" sz="1400" spc="30" dirty="0">
                <a:solidFill>
                  <a:schemeClr val="tx2"/>
                </a:solidFill>
                <a:latin typeface="+mj-lt"/>
                <a:cs typeface="Arial"/>
              </a:rPr>
              <a:t>inflexión </a:t>
            </a:r>
            <a:r>
              <a:rPr lang="en-GB" sz="1400" spc="5" dirty="0">
                <a:solidFill>
                  <a:schemeClr val="tx2"/>
                </a:solidFill>
                <a:latin typeface="+mj-lt"/>
                <a:cs typeface="Arial"/>
              </a:rPr>
              <a:t>cultural </a:t>
            </a:r>
            <a:r>
              <a:rPr lang="en-GB" sz="1400" spc="-5" dirty="0">
                <a:solidFill>
                  <a:schemeClr val="tx2"/>
                </a:solidFill>
                <a:latin typeface="+mj-lt"/>
                <a:cs typeface="Arial"/>
              </a:rPr>
              <a:t>en el que el trabajo </a:t>
            </a:r>
            <a:r>
              <a:rPr lang="en-GB" sz="1400" spc="15" dirty="0">
                <a:solidFill>
                  <a:schemeClr val="tx2"/>
                </a:solidFill>
                <a:latin typeface="+mj-lt"/>
                <a:cs typeface="Arial"/>
              </a:rPr>
              <a:t>duro </a:t>
            </a:r>
            <a:r>
              <a:rPr lang="en-GB" sz="1400" spc="25" dirty="0">
                <a:solidFill>
                  <a:schemeClr val="tx2"/>
                </a:solidFill>
                <a:latin typeface="+mj-lt"/>
                <a:cs typeface="Arial"/>
              </a:rPr>
              <a:t>y la </a:t>
            </a:r>
            <a:r>
              <a:rPr lang="en-GB" sz="1400" spc="15" dirty="0">
                <a:solidFill>
                  <a:schemeClr val="tx2"/>
                </a:solidFill>
                <a:latin typeface="+mj-lt"/>
                <a:cs typeface="Arial"/>
              </a:rPr>
              <a:t>concentración </a:t>
            </a:r>
            <a:r>
              <a:rPr lang="en-GB" sz="1400" dirty="0">
                <a:solidFill>
                  <a:schemeClr val="tx2"/>
                </a:solidFill>
                <a:latin typeface="+mj-lt"/>
                <a:cs typeface="Arial"/>
              </a:rPr>
              <a:t>para </a:t>
            </a:r>
            <a:r>
              <a:rPr lang="en-GB" sz="1400" spc="-5" dirty="0">
                <a:solidFill>
                  <a:schemeClr val="tx2"/>
                </a:solidFill>
                <a:latin typeface="+mj-lt"/>
                <a:cs typeface="Arial"/>
              </a:rPr>
              <a:t>ganar </a:t>
            </a:r>
            <a:r>
              <a:rPr lang="en-GB" sz="1400" dirty="0">
                <a:solidFill>
                  <a:schemeClr val="tx2"/>
                </a:solidFill>
                <a:latin typeface="+mj-lt"/>
                <a:cs typeface="Arial"/>
              </a:rPr>
              <a:t>el </a:t>
            </a:r>
            <a:r>
              <a:rPr lang="en-GB" sz="1400" spc="5" dirty="0">
                <a:solidFill>
                  <a:schemeClr val="tx2"/>
                </a:solidFill>
                <a:latin typeface="+mj-lt"/>
                <a:cs typeface="Arial"/>
              </a:rPr>
              <a:t>negocio </a:t>
            </a:r>
            <a:r>
              <a:rPr lang="en-GB" sz="1400" dirty="0">
                <a:solidFill>
                  <a:schemeClr val="tx2"/>
                </a:solidFill>
                <a:latin typeface="+mj-lt"/>
                <a:cs typeface="Arial"/>
              </a:rPr>
              <a:t>se convierten </a:t>
            </a:r>
            <a:r>
              <a:rPr lang="en-GB" sz="1400" spc="-5" dirty="0">
                <a:solidFill>
                  <a:schemeClr val="tx2"/>
                </a:solidFill>
                <a:latin typeface="+mj-lt"/>
                <a:cs typeface="Arial"/>
              </a:rPr>
              <a:t>en un sentido </a:t>
            </a:r>
            <a:r>
              <a:rPr lang="en-GB" sz="1400" dirty="0">
                <a:solidFill>
                  <a:schemeClr val="tx2"/>
                </a:solidFill>
                <a:latin typeface="+mj-lt"/>
                <a:cs typeface="Arial"/>
              </a:rPr>
              <a:t>de </a:t>
            </a:r>
            <a:r>
              <a:rPr lang="en-GB" sz="1400" spc="-5" dirty="0">
                <a:solidFill>
                  <a:schemeClr val="tx2"/>
                </a:solidFill>
                <a:latin typeface="+mj-lt"/>
                <a:cs typeface="Arial"/>
              </a:rPr>
              <a:t>derecho </a:t>
            </a:r>
            <a:r>
              <a:rPr lang="en-GB" sz="1400" dirty="0">
                <a:solidFill>
                  <a:schemeClr val="tx2"/>
                </a:solidFill>
                <a:latin typeface="+mj-lt"/>
                <a:cs typeface="Arial"/>
              </a:rPr>
              <a:t>al </a:t>
            </a:r>
            <a:r>
              <a:rPr lang="en-GB" sz="1400" spc="15" dirty="0">
                <a:solidFill>
                  <a:schemeClr val="tx2"/>
                </a:solidFill>
                <a:latin typeface="+mj-lt"/>
                <a:cs typeface="Arial"/>
              </a:rPr>
              <a:t>éxito </a:t>
            </a:r>
            <a:r>
              <a:rPr lang="en-GB" sz="1400" dirty="0">
                <a:solidFill>
                  <a:schemeClr val="tx2"/>
                </a:solidFill>
                <a:latin typeface="+mj-lt"/>
                <a:cs typeface="Arial"/>
              </a:rPr>
              <a:t>futuro</a:t>
            </a:r>
            <a:r>
              <a:rPr lang="en-GB" sz="1400" spc="15" dirty="0">
                <a:solidFill>
                  <a:schemeClr val="tx2"/>
                </a:solidFill>
                <a:latin typeface="+mj-lt"/>
                <a:cs typeface="Arial"/>
              </a:rPr>
              <a:t>.</a:t>
            </a:r>
            <a:endParaRPr lang="en-GB" sz="1400" dirty="0">
              <a:solidFill>
                <a:schemeClr val="tx2"/>
              </a:solidFill>
              <a:latin typeface="+mj-lt"/>
              <a:cs typeface="Arial"/>
            </a:endParaRPr>
          </a:p>
        </p:txBody>
      </p:sp>
      <p:sp>
        <p:nvSpPr>
          <p:cNvPr id="6" name="Freihandform: Form 5">
            <a:extLst>
              <a:ext uri="{FF2B5EF4-FFF2-40B4-BE49-F238E27FC236}">
                <a16:creationId xmlns:a16="http://schemas.microsoft.com/office/drawing/2014/main" xmlns="" id="{B2AE5D6E-295E-42D8-AF5D-6AD2B0F75347}"/>
              </a:ext>
            </a:extLst>
          </p:cNvPr>
          <p:cNvSpPr/>
          <p:nvPr/>
        </p:nvSpPr>
        <p:spPr>
          <a:xfrm>
            <a:off x="3280543" y="2505477"/>
            <a:ext cx="8338726" cy="3518482"/>
          </a:xfrm>
          <a:custGeom>
            <a:avLst/>
            <a:gdLst>
              <a:gd name="connsiteX0" fmla="*/ 0 w 7934960"/>
              <a:gd name="connsiteY0" fmla="*/ 3101783 h 3518482"/>
              <a:gd name="connsiteX1" fmla="*/ 1676400 w 7934960"/>
              <a:gd name="connsiteY1" fmla="*/ 2553143 h 3518482"/>
              <a:gd name="connsiteX2" fmla="*/ 3322320 w 7934960"/>
              <a:gd name="connsiteY2" fmla="*/ 602423 h 3518482"/>
              <a:gd name="connsiteX3" fmla="*/ 3759200 w 7934960"/>
              <a:gd name="connsiteY3" fmla="*/ 267143 h 3518482"/>
              <a:gd name="connsiteX4" fmla="*/ 4602480 w 7934960"/>
              <a:gd name="connsiteY4" fmla="*/ 94423 h 3518482"/>
              <a:gd name="connsiteX5" fmla="*/ 5181600 w 7934960"/>
              <a:gd name="connsiteY5" fmla="*/ 1821623 h 3518482"/>
              <a:gd name="connsiteX6" fmla="*/ 5608320 w 7934960"/>
              <a:gd name="connsiteY6" fmla="*/ 1557463 h 3518482"/>
              <a:gd name="connsiteX7" fmla="*/ 6065520 w 7934960"/>
              <a:gd name="connsiteY7" fmla="*/ 2705543 h 3518482"/>
              <a:gd name="connsiteX8" fmla="*/ 6400800 w 7934960"/>
              <a:gd name="connsiteY8" fmla="*/ 2339783 h 3518482"/>
              <a:gd name="connsiteX9" fmla="*/ 6746240 w 7934960"/>
              <a:gd name="connsiteY9" fmla="*/ 3162743 h 3518482"/>
              <a:gd name="connsiteX10" fmla="*/ 7233920 w 7934960"/>
              <a:gd name="connsiteY10" fmla="*/ 2776663 h 3518482"/>
              <a:gd name="connsiteX11" fmla="*/ 7579360 w 7934960"/>
              <a:gd name="connsiteY11" fmla="*/ 3396423 h 3518482"/>
              <a:gd name="connsiteX12" fmla="*/ 7934960 w 7934960"/>
              <a:gd name="connsiteY12" fmla="*/ 3518343 h 351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4960" h="3518482">
                <a:moveTo>
                  <a:pt x="0" y="3101783"/>
                </a:moveTo>
                <a:cubicBezTo>
                  <a:pt x="561340" y="3035743"/>
                  <a:pt x="1122680" y="2969703"/>
                  <a:pt x="1676400" y="2553143"/>
                </a:cubicBezTo>
                <a:cubicBezTo>
                  <a:pt x="2230120" y="2136583"/>
                  <a:pt x="2975187" y="983423"/>
                  <a:pt x="3322320" y="602423"/>
                </a:cubicBezTo>
                <a:cubicBezTo>
                  <a:pt x="3669453" y="221423"/>
                  <a:pt x="3545840" y="351810"/>
                  <a:pt x="3759200" y="267143"/>
                </a:cubicBezTo>
                <a:cubicBezTo>
                  <a:pt x="3972560" y="182476"/>
                  <a:pt x="4365413" y="-164657"/>
                  <a:pt x="4602480" y="94423"/>
                </a:cubicBezTo>
                <a:cubicBezTo>
                  <a:pt x="4839547" y="353503"/>
                  <a:pt x="5013960" y="1577783"/>
                  <a:pt x="5181600" y="1821623"/>
                </a:cubicBezTo>
                <a:cubicBezTo>
                  <a:pt x="5349240" y="2065463"/>
                  <a:pt x="5461000" y="1410143"/>
                  <a:pt x="5608320" y="1557463"/>
                </a:cubicBezTo>
                <a:cubicBezTo>
                  <a:pt x="5755640" y="1704783"/>
                  <a:pt x="5933440" y="2575156"/>
                  <a:pt x="6065520" y="2705543"/>
                </a:cubicBezTo>
                <a:cubicBezTo>
                  <a:pt x="6197600" y="2835930"/>
                  <a:pt x="6287347" y="2263583"/>
                  <a:pt x="6400800" y="2339783"/>
                </a:cubicBezTo>
                <a:cubicBezTo>
                  <a:pt x="6514253" y="2415983"/>
                  <a:pt x="6607387" y="3089930"/>
                  <a:pt x="6746240" y="3162743"/>
                </a:cubicBezTo>
                <a:cubicBezTo>
                  <a:pt x="6885093" y="3235556"/>
                  <a:pt x="7095067" y="2737716"/>
                  <a:pt x="7233920" y="2776663"/>
                </a:cubicBezTo>
                <a:cubicBezTo>
                  <a:pt x="7372773" y="2815610"/>
                  <a:pt x="7462520" y="3272810"/>
                  <a:pt x="7579360" y="3396423"/>
                </a:cubicBezTo>
                <a:cubicBezTo>
                  <a:pt x="7696200" y="3520036"/>
                  <a:pt x="7815580" y="3519189"/>
                  <a:pt x="7934960" y="3518343"/>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bject 25">
            <a:extLst>
              <a:ext uri="{FF2B5EF4-FFF2-40B4-BE49-F238E27FC236}">
                <a16:creationId xmlns:a16="http://schemas.microsoft.com/office/drawing/2014/main" xmlns="" id="{218D54CB-EDD0-4F2D-8FAE-8686B16AB153}"/>
              </a:ext>
            </a:extLst>
          </p:cNvPr>
          <p:cNvSpPr txBox="1"/>
          <p:nvPr/>
        </p:nvSpPr>
        <p:spPr>
          <a:xfrm>
            <a:off x="4927600" y="1946220"/>
            <a:ext cx="1585218" cy="2991540"/>
          </a:xfrm>
          <a:prstGeom prst="rect">
            <a:avLst/>
          </a:prstGeom>
          <a:solidFill>
            <a:schemeClr val="accent6">
              <a:lumMod val="75000"/>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2: Búsqueda indisciplinada de más</a:t>
            </a: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Construir desde la primera etapa es que la gente persiga objetivos que la alejen de su núcleo, de su ventaja competitiva, todo en nombre del crecimiento, o de la gran estrategia.</a:t>
            </a:r>
            <a:endParaRPr lang="en-GB" sz="1400" spc="-30" dirty="0">
              <a:solidFill>
                <a:schemeClr val="tx2"/>
              </a:solidFill>
              <a:latin typeface="+mj-lt"/>
              <a:cs typeface="Arial"/>
            </a:endParaRPr>
          </a:p>
        </p:txBody>
      </p:sp>
      <p:sp>
        <p:nvSpPr>
          <p:cNvPr id="11" name="object 25">
            <a:extLst>
              <a:ext uri="{FF2B5EF4-FFF2-40B4-BE49-F238E27FC236}">
                <a16:creationId xmlns:a16="http://schemas.microsoft.com/office/drawing/2014/main" xmlns="" id="{0D6015C8-25E3-4B49-B49D-F30F6FD512CE}"/>
              </a:ext>
            </a:extLst>
          </p:cNvPr>
          <p:cNvSpPr txBox="1"/>
          <p:nvPr/>
        </p:nvSpPr>
        <p:spPr>
          <a:xfrm>
            <a:off x="6698322" y="1946220"/>
            <a:ext cx="1585218" cy="2991540"/>
          </a:xfrm>
          <a:prstGeom prst="rect">
            <a:avLst/>
          </a:prstGeom>
          <a:solidFill>
            <a:schemeClr val="tx2">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3: Negación del riesgo</a:t>
            </a:r>
          </a:p>
          <a:p>
            <a:pPr marL="217804" marR="210185" indent="-635" algn="ctr">
              <a:lnSpc>
                <a:spcPts val="1900"/>
              </a:lnSpc>
              <a:spcBef>
                <a:spcPts val="180"/>
              </a:spcBef>
            </a:pPr>
            <a:endParaRPr lang="en-GB" sz="1600" b="1" spc="-5">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Perseguir cosas que no forman parte de tu núcleo, no ver los problemas.</a:t>
            </a:r>
            <a:endParaRPr lang="en-GB" sz="1400" spc="-30" dirty="0">
              <a:solidFill>
                <a:schemeClr val="tx2"/>
              </a:solidFill>
              <a:latin typeface="+mj-lt"/>
              <a:cs typeface="Arial"/>
            </a:endParaRPr>
          </a:p>
        </p:txBody>
      </p:sp>
      <p:sp>
        <p:nvSpPr>
          <p:cNvPr id="14" name="object 25">
            <a:extLst>
              <a:ext uri="{FF2B5EF4-FFF2-40B4-BE49-F238E27FC236}">
                <a16:creationId xmlns:a16="http://schemas.microsoft.com/office/drawing/2014/main" xmlns="" id="{A0B3E0BD-55F5-44C6-8525-77853E200DC8}"/>
              </a:ext>
            </a:extLst>
          </p:cNvPr>
          <p:cNvSpPr txBox="1"/>
          <p:nvPr/>
        </p:nvSpPr>
        <p:spPr>
          <a:xfrm>
            <a:off x="8469044" y="1946220"/>
            <a:ext cx="1585218" cy="3627266"/>
          </a:xfrm>
          <a:prstGeom prst="rect">
            <a:avLst/>
          </a:prstGeom>
          <a:solidFill>
            <a:schemeClr val="accent2"/>
          </a:solidFill>
          <a:ln>
            <a:noFill/>
          </a:ln>
        </p:spPr>
        <p:txBody>
          <a:bodyPr vert="horz" wrap="square" lIns="0" tIns="22860" rIns="0" bIns="0" rtlCol="0">
            <a:noAutofit/>
          </a:bodyPr>
          <a:lstStyle/>
          <a:p>
            <a:pPr marL="217804" marR="210185" indent="-635" algn="ctr">
              <a:lnSpc>
                <a:spcPts val="1900"/>
              </a:lnSpc>
              <a:spcBef>
                <a:spcPts val="180"/>
              </a:spcBef>
            </a:pPr>
            <a:r>
              <a:rPr lang="en-GB" sz="2400" b="1" spc="-5" dirty="0">
                <a:solidFill>
                  <a:schemeClr val="bg1"/>
                </a:solidFill>
                <a:latin typeface="+mj-lt"/>
                <a:cs typeface="Arial"/>
              </a:rPr>
              <a:t>Etapa 4: Aferrarse a la salvación</a:t>
            </a:r>
          </a:p>
          <a:p>
            <a:pPr>
              <a:lnSpc>
                <a:spcPct val="100000"/>
              </a:lnSpc>
            </a:pPr>
            <a:endParaRPr lang="en-GB" sz="2400" dirty="0">
              <a:solidFill>
                <a:schemeClr val="bg1"/>
              </a:solidFill>
              <a:latin typeface="+mj-lt"/>
              <a:cs typeface="Arial"/>
            </a:endParaRPr>
          </a:p>
          <a:p>
            <a:pPr>
              <a:spcBef>
                <a:spcPts val="20"/>
              </a:spcBef>
            </a:pPr>
            <a:endParaRPr lang="en-GB" sz="2000" dirty="0">
              <a:solidFill>
                <a:schemeClr val="bg1"/>
              </a:solidFill>
              <a:latin typeface="+mj-lt"/>
              <a:cs typeface="Arial"/>
            </a:endParaRPr>
          </a:p>
          <a:p>
            <a:pPr marL="12065" marR="5080" algn="ctr">
              <a:lnSpc>
                <a:spcPts val="1600"/>
              </a:lnSpc>
            </a:pPr>
            <a:r>
              <a:rPr lang="en-GB" sz="2000" spc="-30" dirty="0">
                <a:solidFill>
                  <a:schemeClr val="bg1"/>
                </a:solidFill>
                <a:latin typeface="+mj-lt"/>
                <a:cs typeface="Arial"/>
              </a:rPr>
              <a:t>La bala de plata, abandonar el volante y perseguir cosas fuera del núcleo.</a:t>
            </a:r>
          </a:p>
        </p:txBody>
      </p:sp>
      <p:sp>
        <p:nvSpPr>
          <p:cNvPr id="12" name="TextBox 87">
            <a:extLst>
              <a:ext uri="{FF2B5EF4-FFF2-40B4-BE49-F238E27FC236}">
                <a16:creationId xmlns:a16="http://schemas.microsoft.com/office/drawing/2014/main" xmlns="" id="{9199FCE4-EC51-4D85-92F8-2D9660C90FBB}"/>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Jim Collins, "How the Mighty Fall and Why Some Companies Never Give In" y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433039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272134" y="485364"/>
            <a:ext cx="8852375" cy="697353"/>
          </a:xfrm>
        </p:spPr>
        <p:txBody>
          <a:bodyPr>
            <a:normAutofit/>
          </a:bodyPr>
          <a:lstStyle/>
          <a:p>
            <a:r>
              <a:rPr lang="en-GB" dirty="0"/>
              <a:t>Cómo caen los poderosos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71934" y="1712640"/>
            <a:ext cx="2538610" cy="360641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b="1" dirty="0">
                <a:latin typeface="+mj-lt"/>
              </a:rPr>
              <a:t>Etapa 5:</a:t>
            </a:r>
          </a:p>
          <a:p>
            <a:pPr algn="l">
              <a:lnSpc>
                <a:spcPct val="100000"/>
              </a:lnSpc>
              <a:spcBef>
                <a:spcPts val="600"/>
              </a:spcBef>
            </a:pPr>
            <a:r>
              <a:rPr lang="en-US" altLang="de-DE" sz="2000" dirty="0">
                <a:latin typeface="+mj-lt"/>
              </a:rPr>
              <a:t>La quinta etapa es "Capitulación a la irrelevancia o a la muerte". En esta etapa todos los repetidos intentos infructuosos han agotado tanto las finanzas como los líderes de la empresa. No hay vuelta atrás en esta etapa.</a:t>
            </a:r>
            <a:endParaRPr lang="en-GB" altLang="de-DE" sz="2000" dirty="0">
              <a:latin typeface="+mj-lt"/>
            </a:endParaRPr>
          </a:p>
        </p:txBody>
      </p:sp>
      <p:sp>
        <p:nvSpPr>
          <p:cNvPr id="51" name="object 25">
            <a:extLst>
              <a:ext uri="{FF2B5EF4-FFF2-40B4-BE49-F238E27FC236}">
                <a16:creationId xmlns:a16="http://schemas.microsoft.com/office/drawing/2014/main" xmlns="" id="{59263594-F341-40B7-B9FB-183368666F4A}"/>
              </a:ext>
            </a:extLst>
          </p:cNvPr>
          <p:cNvSpPr txBox="1"/>
          <p:nvPr/>
        </p:nvSpPr>
        <p:spPr>
          <a:xfrm>
            <a:off x="3156878" y="1946220"/>
            <a:ext cx="1585218" cy="2991540"/>
          </a:xfrm>
          <a:prstGeom prst="rect">
            <a:avLst/>
          </a:prstGeom>
          <a:solidFill>
            <a:schemeClr val="accent6">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dirty="0">
                <a:solidFill>
                  <a:schemeClr val="tx2"/>
                </a:solidFill>
                <a:latin typeface="+mj-lt"/>
                <a:cs typeface="Arial"/>
              </a:rPr>
              <a:t>Etapa </a:t>
            </a:r>
            <a:r>
              <a:rPr lang="en-GB" sz="1600" b="1" dirty="0">
                <a:solidFill>
                  <a:schemeClr val="tx2"/>
                </a:solidFill>
                <a:latin typeface="+mj-lt"/>
                <a:cs typeface="Arial"/>
              </a:rPr>
              <a:t>1: La </a:t>
            </a:r>
            <a:r>
              <a:rPr lang="en-GB" sz="1600" b="1" spc="10" dirty="0">
                <a:solidFill>
                  <a:schemeClr val="tx2"/>
                </a:solidFill>
                <a:latin typeface="+mj-lt"/>
                <a:cs typeface="Arial"/>
              </a:rPr>
              <a:t>arrogancia </a:t>
            </a:r>
            <a:r>
              <a:rPr lang="en-GB" sz="1600" b="1" spc="20" dirty="0">
                <a:solidFill>
                  <a:schemeClr val="tx2"/>
                </a:solidFill>
                <a:latin typeface="+mj-lt"/>
                <a:cs typeface="Arial"/>
              </a:rPr>
              <a:t>nacida </a:t>
            </a:r>
            <a:r>
              <a:rPr lang="en-GB" sz="1600" b="1" dirty="0">
                <a:solidFill>
                  <a:schemeClr val="tx2"/>
                </a:solidFill>
                <a:latin typeface="+mj-lt"/>
                <a:cs typeface="Arial"/>
              </a:rPr>
              <a:t>del </a:t>
            </a:r>
            <a:r>
              <a:rPr lang="en-GB" sz="1600" b="1" spc="25" dirty="0">
                <a:solidFill>
                  <a:schemeClr val="tx2"/>
                </a:solidFill>
                <a:latin typeface="+mj-lt"/>
                <a:cs typeface="Arial"/>
              </a:rPr>
              <a:t>éxito</a:t>
            </a:r>
            <a:endParaRPr lang="en-GB" sz="1600" b="1" dirty="0">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dirty="0">
                <a:solidFill>
                  <a:schemeClr val="tx2"/>
                </a:solidFill>
                <a:latin typeface="+mj-lt"/>
                <a:cs typeface="Arial"/>
              </a:rPr>
              <a:t>El </a:t>
            </a:r>
            <a:r>
              <a:rPr lang="en-GB" sz="1400" spc="15" dirty="0">
                <a:solidFill>
                  <a:schemeClr val="tx2"/>
                </a:solidFill>
                <a:latin typeface="+mj-lt"/>
                <a:cs typeface="Arial"/>
              </a:rPr>
              <a:t>punto de </a:t>
            </a:r>
            <a:r>
              <a:rPr lang="en-GB" sz="1400" spc="30" dirty="0">
                <a:solidFill>
                  <a:schemeClr val="tx2"/>
                </a:solidFill>
                <a:latin typeface="+mj-lt"/>
                <a:cs typeface="Arial"/>
              </a:rPr>
              <a:t>inflexión </a:t>
            </a:r>
            <a:r>
              <a:rPr lang="en-GB" sz="1400" spc="5" dirty="0">
                <a:solidFill>
                  <a:schemeClr val="tx2"/>
                </a:solidFill>
                <a:latin typeface="+mj-lt"/>
                <a:cs typeface="Arial"/>
              </a:rPr>
              <a:t>cultural </a:t>
            </a:r>
            <a:r>
              <a:rPr lang="en-GB" sz="1400" spc="-5" dirty="0">
                <a:solidFill>
                  <a:schemeClr val="tx2"/>
                </a:solidFill>
                <a:latin typeface="+mj-lt"/>
                <a:cs typeface="Arial"/>
              </a:rPr>
              <a:t>en el que el trabajo </a:t>
            </a:r>
            <a:r>
              <a:rPr lang="en-GB" sz="1400" spc="15" dirty="0">
                <a:solidFill>
                  <a:schemeClr val="tx2"/>
                </a:solidFill>
                <a:latin typeface="+mj-lt"/>
                <a:cs typeface="Arial"/>
              </a:rPr>
              <a:t>duro </a:t>
            </a:r>
            <a:r>
              <a:rPr lang="en-GB" sz="1400" spc="25" dirty="0">
                <a:solidFill>
                  <a:schemeClr val="tx2"/>
                </a:solidFill>
                <a:latin typeface="+mj-lt"/>
                <a:cs typeface="Arial"/>
              </a:rPr>
              <a:t>y la </a:t>
            </a:r>
            <a:r>
              <a:rPr lang="en-GB" sz="1400" spc="15" dirty="0">
                <a:solidFill>
                  <a:schemeClr val="tx2"/>
                </a:solidFill>
                <a:latin typeface="+mj-lt"/>
                <a:cs typeface="Arial"/>
              </a:rPr>
              <a:t>concentración </a:t>
            </a:r>
            <a:r>
              <a:rPr lang="en-GB" sz="1400" dirty="0">
                <a:solidFill>
                  <a:schemeClr val="tx2"/>
                </a:solidFill>
                <a:latin typeface="+mj-lt"/>
                <a:cs typeface="Arial"/>
              </a:rPr>
              <a:t>para </a:t>
            </a:r>
            <a:r>
              <a:rPr lang="en-GB" sz="1400" spc="-5" dirty="0">
                <a:solidFill>
                  <a:schemeClr val="tx2"/>
                </a:solidFill>
                <a:latin typeface="+mj-lt"/>
                <a:cs typeface="Arial"/>
              </a:rPr>
              <a:t>ganar </a:t>
            </a:r>
            <a:r>
              <a:rPr lang="en-GB" sz="1400" dirty="0">
                <a:solidFill>
                  <a:schemeClr val="tx2"/>
                </a:solidFill>
                <a:latin typeface="+mj-lt"/>
                <a:cs typeface="Arial"/>
              </a:rPr>
              <a:t>el </a:t>
            </a:r>
            <a:r>
              <a:rPr lang="en-GB" sz="1400" spc="5" dirty="0">
                <a:solidFill>
                  <a:schemeClr val="tx2"/>
                </a:solidFill>
                <a:latin typeface="+mj-lt"/>
                <a:cs typeface="Arial"/>
              </a:rPr>
              <a:t>negocio </a:t>
            </a:r>
            <a:r>
              <a:rPr lang="en-GB" sz="1400" dirty="0">
                <a:solidFill>
                  <a:schemeClr val="tx2"/>
                </a:solidFill>
                <a:latin typeface="+mj-lt"/>
                <a:cs typeface="Arial"/>
              </a:rPr>
              <a:t>se convierten </a:t>
            </a:r>
            <a:r>
              <a:rPr lang="en-GB" sz="1400" spc="-5" dirty="0">
                <a:solidFill>
                  <a:schemeClr val="tx2"/>
                </a:solidFill>
                <a:latin typeface="+mj-lt"/>
                <a:cs typeface="Arial"/>
              </a:rPr>
              <a:t>en un sentido </a:t>
            </a:r>
            <a:r>
              <a:rPr lang="en-GB" sz="1400" dirty="0">
                <a:solidFill>
                  <a:schemeClr val="tx2"/>
                </a:solidFill>
                <a:latin typeface="+mj-lt"/>
                <a:cs typeface="Arial"/>
              </a:rPr>
              <a:t>de </a:t>
            </a:r>
            <a:r>
              <a:rPr lang="en-GB" sz="1400" spc="-5" dirty="0">
                <a:solidFill>
                  <a:schemeClr val="tx2"/>
                </a:solidFill>
                <a:latin typeface="+mj-lt"/>
                <a:cs typeface="Arial"/>
              </a:rPr>
              <a:t>derecho </a:t>
            </a:r>
            <a:r>
              <a:rPr lang="en-GB" sz="1400" dirty="0">
                <a:solidFill>
                  <a:schemeClr val="tx2"/>
                </a:solidFill>
                <a:latin typeface="+mj-lt"/>
                <a:cs typeface="Arial"/>
              </a:rPr>
              <a:t>al </a:t>
            </a:r>
            <a:r>
              <a:rPr lang="en-GB" sz="1400" spc="15" dirty="0">
                <a:solidFill>
                  <a:schemeClr val="tx2"/>
                </a:solidFill>
                <a:latin typeface="+mj-lt"/>
                <a:cs typeface="Arial"/>
              </a:rPr>
              <a:t>éxito </a:t>
            </a:r>
            <a:r>
              <a:rPr lang="en-GB" sz="1400" dirty="0">
                <a:solidFill>
                  <a:schemeClr val="tx2"/>
                </a:solidFill>
                <a:latin typeface="+mj-lt"/>
                <a:cs typeface="Arial"/>
              </a:rPr>
              <a:t>futuro</a:t>
            </a:r>
            <a:r>
              <a:rPr lang="en-GB" sz="1400" spc="15" dirty="0">
                <a:solidFill>
                  <a:schemeClr val="tx2"/>
                </a:solidFill>
                <a:latin typeface="+mj-lt"/>
                <a:cs typeface="Arial"/>
              </a:rPr>
              <a:t>.</a:t>
            </a:r>
            <a:endParaRPr lang="en-GB" sz="1400" dirty="0">
              <a:solidFill>
                <a:schemeClr val="tx2"/>
              </a:solidFill>
              <a:latin typeface="+mj-lt"/>
              <a:cs typeface="Arial"/>
            </a:endParaRPr>
          </a:p>
        </p:txBody>
      </p:sp>
      <p:sp>
        <p:nvSpPr>
          <p:cNvPr id="6" name="Freihandform: Form 5">
            <a:extLst>
              <a:ext uri="{FF2B5EF4-FFF2-40B4-BE49-F238E27FC236}">
                <a16:creationId xmlns:a16="http://schemas.microsoft.com/office/drawing/2014/main" xmlns="" id="{B2AE5D6E-295E-42D8-AF5D-6AD2B0F75347}"/>
              </a:ext>
            </a:extLst>
          </p:cNvPr>
          <p:cNvSpPr/>
          <p:nvPr/>
        </p:nvSpPr>
        <p:spPr>
          <a:xfrm>
            <a:off x="3280543" y="2505477"/>
            <a:ext cx="8338726" cy="3518482"/>
          </a:xfrm>
          <a:custGeom>
            <a:avLst/>
            <a:gdLst>
              <a:gd name="connsiteX0" fmla="*/ 0 w 7934960"/>
              <a:gd name="connsiteY0" fmla="*/ 3101783 h 3518482"/>
              <a:gd name="connsiteX1" fmla="*/ 1676400 w 7934960"/>
              <a:gd name="connsiteY1" fmla="*/ 2553143 h 3518482"/>
              <a:gd name="connsiteX2" fmla="*/ 3322320 w 7934960"/>
              <a:gd name="connsiteY2" fmla="*/ 602423 h 3518482"/>
              <a:gd name="connsiteX3" fmla="*/ 3759200 w 7934960"/>
              <a:gd name="connsiteY3" fmla="*/ 267143 h 3518482"/>
              <a:gd name="connsiteX4" fmla="*/ 4602480 w 7934960"/>
              <a:gd name="connsiteY4" fmla="*/ 94423 h 3518482"/>
              <a:gd name="connsiteX5" fmla="*/ 5181600 w 7934960"/>
              <a:gd name="connsiteY5" fmla="*/ 1821623 h 3518482"/>
              <a:gd name="connsiteX6" fmla="*/ 5608320 w 7934960"/>
              <a:gd name="connsiteY6" fmla="*/ 1557463 h 3518482"/>
              <a:gd name="connsiteX7" fmla="*/ 6065520 w 7934960"/>
              <a:gd name="connsiteY7" fmla="*/ 2705543 h 3518482"/>
              <a:gd name="connsiteX8" fmla="*/ 6400800 w 7934960"/>
              <a:gd name="connsiteY8" fmla="*/ 2339783 h 3518482"/>
              <a:gd name="connsiteX9" fmla="*/ 6746240 w 7934960"/>
              <a:gd name="connsiteY9" fmla="*/ 3162743 h 3518482"/>
              <a:gd name="connsiteX10" fmla="*/ 7233920 w 7934960"/>
              <a:gd name="connsiteY10" fmla="*/ 2776663 h 3518482"/>
              <a:gd name="connsiteX11" fmla="*/ 7579360 w 7934960"/>
              <a:gd name="connsiteY11" fmla="*/ 3396423 h 3518482"/>
              <a:gd name="connsiteX12" fmla="*/ 7934960 w 7934960"/>
              <a:gd name="connsiteY12" fmla="*/ 3518343 h 351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4960" h="3518482">
                <a:moveTo>
                  <a:pt x="0" y="3101783"/>
                </a:moveTo>
                <a:cubicBezTo>
                  <a:pt x="561340" y="3035743"/>
                  <a:pt x="1122680" y="2969703"/>
                  <a:pt x="1676400" y="2553143"/>
                </a:cubicBezTo>
                <a:cubicBezTo>
                  <a:pt x="2230120" y="2136583"/>
                  <a:pt x="2975187" y="983423"/>
                  <a:pt x="3322320" y="602423"/>
                </a:cubicBezTo>
                <a:cubicBezTo>
                  <a:pt x="3669453" y="221423"/>
                  <a:pt x="3545840" y="351810"/>
                  <a:pt x="3759200" y="267143"/>
                </a:cubicBezTo>
                <a:cubicBezTo>
                  <a:pt x="3972560" y="182476"/>
                  <a:pt x="4365413" y="-164657"/>
                  <a:pt x="4602480" y="94423"/>
                </a:cubicBezTo>
                <a:cubicBezTo>
                  <a:pt x="4839547" y="353503"/>
                  <a:pt x="5013960" y="1577783"/>
                  <a:pt x="5181600" y="1821623"/>
                </a:cubicBezTo>
                <a:cubicBezTo>
                  <a:pt x="5349240" y="2065463"/>
                  <a:pt x="5461000" y="1410143"/>
                  <a:pt x="5608320" y="1557463"/>
                </a:cubicBezTo>
                <a:cubicBezTo>
                  <a:pt x="5755640" y="1704783"/>
                  <a:pt x="5933440" y="2575156"/>
                  <a:pt x="6065520" y="2705543"/>
                </a:cubicBezTo>
                <a:cubicBezTo>
                  <a:pt x="6197600" y="2835930"/>
                  <a:pt x="6287347" y="2263583"/>
                  <a:pt x="6400800" y="2339783"/>
                </a:cubicBezTo>
                <a:cubicBezTo>
                  <a:pt x="6514253" y="2415983"/>
                  <a:pt x="6607387" y="3089930"/>
                  <a:pt x="6746240" y="3162743"/>
                </a:cubicBezTo>
                <a:cubicBezTo>
                  <a:pt x="6885093" y="3235556"/>
                  <a:pt x="7095067" y="2737716"/>
                  <a:pt x="7233920" y="2776663"/>
                </a:cubicBezTo>
                <a:cubicBezTo>
                  <a:pt x="7372773" y="2815610"/>
                  <a:pt x="7462520" y="3272810"/>
                  <a:pt x="7579360" y="3396423"/>
                </a:cubicBezTo>
                <a:cubicBezTo>
                  <a:pt x="7696200" y="3520036"/>
                  <a:pt x="7815580" y="3519189"/>
                  <a:pt x="7934960" y="3518343"/>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bject 25">
            <a:extLst>
              <a:ext uri="{FF2B5EF4-FFF2-40B4-BE49-F238E27FC236}">
                <a16:creationId xmlns:a16="http://schemas.microsoft.com/office/drawing/2014/main" xmlns="" id="{218D54CB-EDD0-4F2D-8FAE-8686B16AB153}"/>
              </a:ext>
            </a:extLst>
          </p:cNvPr>
          <p:cNvSpPr txBox="1"/>
          <p:nvPr/>
        </p:nvSpPr>
        <p:spPr>
          <a:xfrm>
            <a:off x="4927600" y="1946220"/>
            <a:ext cx="1585218" cy="2991540"/>
          </a:xfrm>
          <a:prstGeom prst="rect">
            <a:avLst/>
          </a:prstGeom>
          <a:solidFill>
            <a:schemeClr val="accent6">
              <a:lumMod val="75000"/>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2: Búsqueda indisciplinada de más</a:t>
            </a: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Construir desde la primera etapa es que la gente persiga objetivos que la alejen de su núcleo, de su ventaja competitiva, todo en nombre del crecimiento, o de la gran estrategia.</a:t>
            </a:r>
            <a:endParaRPr lang="en-GB" sz="1400" spc="-30" dirty="0">
              <a:solidFill>
                <a:schemeClr val="tx2"/>
              </a:solidFill>
              <a:latin typeface="+mj-lt"/>
              <a:cs typeface="Arial"/>
            </a:endParaRPr>
          </a:p>
        </p:txBody>
      </p:sp>
      <p:sp>
        <p:nvSpPr>
          <p:cNvPr id="11" name="object 25">
            <a:extLst>
              <a:ext uri="{FF2B5EF4-FFF2-40B4-BE49-F238E27FC236}">
                <a16:creationId xmlns:a16="http://schemas.microsoft.com/office/drawing/2014/main" xmlns="" id="{0D6015C8-25E3-4B49-B49D-F30F6FD512CE}"/>
              </a:ext>
            </a:extLst>
          </p:cNvPr>
          <p:cNvSpPr txBox="1"/>
          <p:nvPr/>
        </p:nvSpPr>
        <p:spPr>
          <a:xfrm>
            <a:off x="6698322" y="1946220"/>
            <a:ext cx="1585218" cy="2991540"/>
          </a:xfrm>
          <a:prstGeom prst="rect">
            <a:avLst/>
          </a:prstGeom>
          <a:solidFill>
            <a:schemeClr val="tx2">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3: Negación del riesgo</a:t>
            </a:r>
          </a:p>
          <a:p>
            <a:pPr marL="217804" marR="210185" indent="-635" algn="ctr">
              <a:lnSpc>
                <a:spcPts val="1900"/>
              </a:lnSpc>
              <a:spcBef>
                <a:spcPts val="180"/>
              </a:spcBef>
            </a:pPr>
            <a:endParaRPr lang="en-GB" sz="1600" b="1" spc="-5">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Perseguir cosas que no forman parte de tu núcleo, no ver los problemas.</a:t>
            </a:r>
            <a:endParaRPr lang="en-GB" sz="1400" spc="-30" dirty="0">
              <a:solidFill>
                <a:schemeClr val="tx2"/>
              </a:solidFill>
              <a:latin typeface="+mj-lt"/>
              <a:cs typeface="Arial"/>
            </a:endParaRPr>
          </a:p>
        </p:txBody>
      </p:sp>
      <p:sp>
        <p:nvSpPr>
          <p:cNvPr id="14" name="object 25">
            <a:extLst>
              <a:ext uri="{FF2B5EF4-FFF2-40B4-BE49-F238E27FC236}">
                <a16:creationId xmlns:a16="http://schemas.microsoft.com/office/drawing/2014/main" xmlns="" id="{A0B3E0BD-55F5-44C6-8525-77853E200DC8}"/>
              </a:ext>
            </a:extLst>
          </p:cNvPr>
          <p:cNvSpPr txBox="1"/>
          <p:nvPr/>
        </p:nvSpPr>
        <p:spPr>
          <a:xfrm>
            <a:off x="8469044" y="1946220"/>
            <a:ext cx="1585218" cy="2991540"/>
          </a:xfrm>
          <a:prstGeom prst="rect">
            <a:avLst/>
          </a:prstGeom>
          <a:solidFill>
            <a:schemeClr val="accent2">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4: Aferrarse a la salvación</a:t>
            </a: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La bala de plata, abandonar el volante y perseguir cosas fuera del núcleo.</a:t>
            </a:r>
            <a:endParaRPr lang="en-GB" sz="1400" spc="-30" dirty="0">
              <a:solidFill>
                <a:schemeClr val="tx2"/>
              </a:solidFill>
              <a:latin typeface="+mj-lt"/>
              <a:cs typeface="Arial"/>
            </a:endParaRPr>
          </a:p>
        </p:txBody>
      </p:sp>
      <p:sp>
        <p:nvSpPr>
          <p:cNvPr id="15" name="object 25">
            <a:extLst>
              <a:ext uri="{FF2B5EF4-FFF2-40B4-BE49-F238E27FC236}">
                <a16:creationId xmlns:a16="http://schemas.microsoft.com/office/drawing/2014/main" xmlns="" id="{630D3B3F-353C-4EA1-B3A1-CB6B792D89F4}"/>
              </a:ext>
            </a:extLst>
          </p:cNvPr>
          <p:cNvSpPr txBox="1"/>
          <p:nvPr/>
        </p:nvSpPr>
        <p:spPr>
          <a:xfrm>
            <a:off x="10239766" y="1946219"/>
            <a:ext cx="1585218" cy="3518481"/>
          </a:xfrm>
          <a:prstGeom prst="rect">
            <a:avLst/>
          </a:prstGeom>
          <a:solidFill>
            <a:schemeClr val="accent2">
              <a:lumMod val="75000"/>
            </a:schemeClr>
          </a:solidFill>
          <a:ln>
            <a:noFill/>
          </a:ln>
        </p:spPr>
        <p:txBody>
          <a:bodyPr vert="horz" wrap="square" lIns="0" tIns="22860" rIns="0" bIns="0" rtlCol="0">
            <a:noAutofit/>
          </a:bodyPr>
          <a:lstStyle/>
          <a:p>
            <a:pPr marL="217804" marR="210185" indent="-635" algn="ctr">
              <a:spcBef>
                <a:spcPts val="180"/>
              </a:spcBef>
            </a:pPr>
            <a:r>
              <a:rPr lang="en-GB" sz="2000" b="1" spc="-5" dirty="0">
                <a:solidFill>
                  <a:schemeClr val="bg1"/>
                </a:solidFill>
                <a:latin typeface="+mj-lt"/>
                <a:cs typeface="Arial"/>
              </a:rPr>
              <a:t>Etapa 5: Capitulación a la irrelevancia o a la muerte</a:t>
            </a:r>
          </a:p>
          <a:p>
            <a:pPr>
              <a:spcBef>
                <a:spcPts val="20"/>
              </a:spcBef>
            </a:pPr>
            <a:endParaRPr lang="en-GB" dirty="0">
              <a:solidFill>
                <a:schemeClr val="bg1"/>
              </a:solidFill>
              <a:latin typeface="+mj-lt"/>
              <a:cs typeface="Arial"/>
            </a:endParaRPr>
          </a:p>
          <a:p>
            <a:pPr marL="12065" marR="5080" algn="ctr"/>
            <a:r>
              <a:rPr lang="en-GB" spc="-30" dirty="0">
                <a:solidFill>
                  <a:schemeClr val="bg1"/>
                </a:solidFill>
                <a:latin typeface="+mj-lt"/>
                <a:cs typeface="Arial"/>
              </a:rPr>
              <a:t>Contratiempos acumulados, fuerza financiera erosionada, abandono de la esperanza</a:t>
            </a:r>
          </a:p>
        </p:txBody>
      </p:sp>
      <p:sp>
        <p:nvSpPr>
          <p:cNvPr id="13" name="TextBox 87">
            <a:extLst>
              <a:ext uri="{FF2B5EF4-FFF2-40B4-BE49-F238E27FC236}">
                <a16:creationId xmlns:a16="http://schemas.microsoft.com/office/drawing/2014/main" xmlns="" id="{66E2211D-5405-41E3-81C7-174F8AEE2F4E}"/>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Jim Collins, "How the Mighty Fall and Why Some Companies Never Give In" y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392565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14597" y="474870"/>
            <a:ext cx="8852375" cy="697353"/>
          </a:xfrm>
        </p:spPr>
        <p:txBody>
          <a:bodyPr>
            <a:normAutofit/>
          </a:bodyPr>
          <a:lstStyle/>
          <a:p>
            <a:r>
              <a:rPr lang="en-GB"/>
              <a:t>Aprender de la crisis para lograr el cambio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11404" y="1800073"/>
            <a:ext cx="3885135" cy="485291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000" dirty="0">
                <a:solidFill>
                  <a:srgbClr val="245473"/>
                </a:solidFill>
                <a:latin typeface="+mj-lt"/>
              </a:rPr>
              <a:t>Es posible utilizar una crisis como una oportunidad para crear una organización mejor. Para ello, sin embargo, es necesario que los líderes adopten una mentalidad de aprendizaje.  Las empresas no pueden permitirse gestionar luchando contra las crisis. No existen para reaccionar a las tendencias del mercado o a las preocupaciones de los empleados, sino para fabricar productos, prestar servicios y crear valor. </a:t>
            </a:r>
          </a:p>
          <a:p>
            <a:pPr algn="l">
              <a:lnSpc>
                <a:spcPct val="100000"/>
              </a:lnSpc>
              <a:spcBef>
                <a:spcPts val="600"/>
              </a:spcBef>
            </a:pPr>
            <a:r>
              <a:rPr lang="en-GB" altLang="de-DE" sz="2000" dirty="0">
                <a:solidFill>
                  <a:srgbClr val="245473"/>
                </a:solidFill>
                <a:latin typeface="+mj-lt"/>
              </a:rPr>
              <a:t>Las empresas que gestionan constantemente en este modo reaccionario son menos competitivas en el mercado. </a:t>
            </a:r>
          </a:p>
          <a:p>
            <a:pPr algn="l">
              <a:lnSpc>
                <a:spcPct val="100000"/>
              </a:lnSpc>
              <a:spcBef>
                <a:spcPts val="600"/>
              </a:spcBef>
            </a:pPr>
            <a:endParaRPr lang="en-GB" sz="2000" dirty="0">
              <a:latin typeface="+mj-lt"/>
            </a:endParaRPr>
          </a:p>
        </p:txBody>
      </p:sp>
      <p:sp>
        <p:nvSpPr>
          <p:cNvPr id="39" name="Subtitle 2">
            <a:extLst>
              <a:ext uri="{FF2B5EF4-FFF2-40B4-BE49-F238E27FC236}">
                <a16:creationId xmlns:a16="http://schemas.microsoft.com/office/drawing/2014/main" xmlns="" id="{287F9887-A65E-48BD-ADD4-5093959DEDBA}"/>
              </a:ext>
            </a:extLst>
          </p:cNvPr>
          <p:cNvSpPr txBox="1">
            <a:spLocks/>
          </p:cNvSpPr>
          <p:nvPr/>
        </p:nvSpPr>
        <p:spPr>
          <a:xfrm>
            <a:off x="4557879" y="1882731"/>
            <a:ext cx="7346836" cy="6501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latin typeface="+mj-lt"/>
                <a:sym typeface="Wingdings" panose="05000000000000000000" pitchFamily="2" charset="2"/>
              </a:rPr>
              <a:t>El aprendizaje implica examinar la organización -su cultura, sus políticas y sus procedimientos- para sacar a la luz las causas profundas de las crisis.</a:t>
            </a:r>
            <a:endParaRPr lang="en-GB" sz="2000" dirty="0">
              <a:latin typeface="+mj-lt"/>
              <a:ea typeface="Lato Light" panose="020F0502020204030203" pitchFamily="34" charset="0"/>
              <a:cs typeface="Mukta ExtraLight" panose="020B0000000000000000" pitchFamily="34" charset="77"/>
            </a:endParaRPr>
          </a:p>
        </p:txBody>
      </p:sp>
      <p:grpSp>
        <p:nvGrpSpPr>
          <p:cNvPr id="6" name="Gruppieren 5">
            <a:extLst>
              <a:ext uri="{FF2B5EF4-FFF2-40B4-BE49-F238E27FC236}">
                <a16:creationId xmlns:a16="http://schemas.microsoft.com/office/drawing/2014/main" xmlns="" id="{E12BF028-3F18-4A0D-910A-31226A542013}"/>
              </a:ext>
            </a:extLst>
          </p:cNvPr>
          <p:cNvGrpSpPr/>
          <p:nvPr/>
        </p:nvGrpSpPr>
        <p:grpSpPr>
          <a:xfrm>
            <a:off x="4416044" y="2723202"/>
            <a:ext cx="7679771" cy="3311251"/>
            <a:chOff x="3783484" y="2938701"/>
            <a:chExt cx="7679771" cy="2255044"/>
          </a:xfrm>
        </p:grpSpPr>
        <p:sp>
          <p:nvSpPr>
            <p:cNvPr id="40" name="Freeform 39">
              <a:extLst>
                <a:ext uri="{FF2B5EF4-FFF2-40B4-BE49-F238E27FC236}">
                  <a16:creationId xmlns:a16="http://schemas.microsoft.com/office/drawing/2014/main" xmlns="" id="{60829DA5-747B-411D-B310-0B3146C21E06}"/>
                </a:ext>
              </a:extLst>
            </p:cNvPr>
            <p:cNvSpPr>
              <a:spLocks/>
            </p:cNvSpPr>
            <p:nvPr/>
          </p:nvSpPr>
          <p:spPr bwMode="auto">
            <a:xfrm>
              <a:off x="3925319" y="2964961"/>
              <a:ext cx="3581301" cy="1020040"/>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1" name="Freeform 13">
              <a:extLst>
                <a:ext uri="{FF2B5EF4-FFF2-40B4-BE49-F238E27FC236}">
                  <a16:creationId xmlns:a16="http://schemas.microsoft.com/office/drawing/2014/main" xmlns="" id="{4693302B-6BC8-4DE7-BB5E-73109A86262D}"/>
                </a:ext>
              </a:extLst>
            </p:cNvPr>
            <p:cNvSpPr>
              <a:spLocks/>
            </p:cNvSpPr>
            <p:nvPr/>
          </p:nvSpPr>
          <p:spPr bwMode="auto">
            <a:xfrm>
              <a:off x="4245196" y="3030652"/>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2" name="Freeform 37">
              <a:extLst>
                <a:ext uri="{FF2B5EF4-FFF2-40B4-BE49-F238E27FC236}">
                  <a16:creationId xmlns:a16="http://schemas.microsoft.com/office/drawing/2014/main" xmlns="" id="{423FD4EB-5F4D-4F01-91D2-B9F8AB81EE46}"/>
                </a:ext>
              </a:extLst>
            </p:cNvPr>
            <p:cNvSpPr>
              <a:spLocks/>
            </p:cNvSpPr>
            <p:nvPr/>
          </p:nvSpPr>
          <p:spPr bwMode="auto">
            <a:xfrm>
              <a:off x="7656086" y="2940028"/>
              <a:ext cx="3728623" cy="104303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6" name="Freeform 15">
              <a:extLst>
                <a:ext uri="{FF2B5EF4-FFF2-40B4-BE49-F238E27FC236}">
                  <a16:creationId xmlns:a16="http://schemas.microsoft.com/office/drawing/2014/main" xmlns="" id="{DC464549-E93E-4B5E-AFF2-961130A7C930}"/>
                </a:ext>
              </a:extLst>
            </p:cNvPr>
            <p:cNvSpPr>
              <a:spLocks/>
            </p:cNvSpPr>
            <p:nvPr/>
          </p:nvSpPr>
          <p:spPr bwMode="auto">
            <a:xfrm>
              <a:off x="7926125" y="3115239"/>
              <a:ext cx="641861" cy="864242"/>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7" name="Freeform 35">
              <a:extLst>
                <a:ext uri="{FF2B5EF4-FFF2-40B4-BE49-F238E27FC236}">
                  <a16:creationId xmlns:a16="http://schemas.microsoft.com/office/drawing/2014/main" xmlns="" id="{FB675DF7-A216-4C6A-8AC4-C3854F782D3E}"/>
                </a:ext>
              </a:extLst>
            </p:cNvPr>
            <p:cNvSpPr>
              <a:spLocks/>
            </p:cNvSpPr>
            <p:nvPr/>
          </p:nvSpPr>
          <p:spPr bwMode="auto">
            <a:xfrm>
              <a:off x="3783484" y="4098162"/>
              <a:ext cx="3689568" cy="109558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48" name="Freeform 16">
              <a:extLst>
                <a:ext uri="{FF2B5EF4-FFF2-40B4-BE49-F238E27FC236}">
                  <a16:creationId xmlns:a16="http://schemas.microsoft.com/office/drawing/2014/main" xmlns="" id="{57F94AFC-2691-4D45-88AE-7A103F56AE15}"/>
                </a:ext>
              </a:extLst>
            </p:cNvPr>
            <p:cNvSpPr>
              <a:spLocks/>
            </p:cNvSpPr>
            <p:nvPr/>
          </p:nvSpPr>
          <p:spPr bwMode="auto">
            <a:xfrm>
              <a:off x="4144956" y="4441267"/>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58" name="Freeform 16">
              <a:extLst>
                <a:ext uri="{FF2B5EF4-FFF2-40B4-BE49-F238E27FC236}">
                  <a16:creationId xmlns:a16="http://schemas.microsoft.com/office/drawing/2014/main" xmlns="" id="{EFA26076-B7B2-49EB-A016-D0175ED78C5B}"/>
                </a:ext>
              </a:extLst>
            </p:cNvPr>
            <p:cNvSpPr>
              <a:spLocks noEditPoints="1"/>
            </p:cNvSpPr>
            <p:nvPr/>
          </p:nvSpPr>
          <p:spPr bwMode="auto">
            <a:xfrm>
              <a:off x="7623277" y="4098162"/>
              <a:ext cx="3786321" cy="1095583"/>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59" name="Freeform 5">
              <a:extLst>
                <a:ext uri="{FF2B5EF4-FFF2-40B4-BE49-F238E27FC236}">
                  <a16:creationId xmlns:a16="http://schemas.microsoft.com/office/drawing/2014/main" xmlns="" id="{DBAEA3BA-F31C-4415-B529-B23C4EC31F59}"/>
                </a:ext>
              </a:extLst>
            </p:cNvPr>
            <p:cNvSpPr>
              <a:spLocks/>
            </p:cNvSpPr>
            <p:nvPr/>
          </p:nvSpPr>
          <p:spPr bwMode="auto">
            <a:xfrm>
              <a:off x="8215001" y="4239392"/>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200" b="1" dirty="0">
                <a:solidFill>
                  <a:schemeClr val="accent1">
                    <a:lumMod val="60000"/>
                    <a:lumOff val="40000"/>
                  </a:schemeClr>
                </a:solidFill>
                <a:latin typeface="+mj-lt"/>
              </a:endParaRPr>
            </a:p>
          </p:txBody>
        </p:sp>
        <p:sp>
          <p:nvSpPr>
            <p:cNvPr id="60" name="TextBox 27">
              <a:extLst>
                <a:ext uri="{FF2B5EF4-FFF2-40B4-BE49-F238E27FC236}">
                  <a16:creationId xmlns:a16="http://schemas.microsoft.com/office/drawing/2014/main" xmlns="" id="{C3B0560B-5975-49BA-B477-70366EA994B9}"/>
                </a:ext>
              </a:extLst>
            </p:cNvPr>
            <p:cNvSpPr txBox="1"/>
            <p:nvPr/>
          </p:nvSpPr>
          <p:spPr>
            <a:xfrm>
              <a:off x="8563562" y="4312906"/>
              <a:ext cx="2899693" cy="807323"/>
            </a:xfrm>
            <a:prstGeom prst="rect">
              <a:avLst/>
            </a:prstGeom>
            <a:noFill/>
          </p:spPr>
          <p:txBody>
            <a:bodyPr wrap="square" lIns="91440" tIns="45720" rIns="91440" bIns="45720" rtlCol="0" anchor="t">
              <a:spAutoFit/>
            </a:bodyPr>
            <a:lstStyle/>
            <a:p>
              <a:pPr>
                <a:lnSpc>
                  <a:spcPts val="1665"/>
                </a:lnSpc>
              </a:pPr>
              <a:r>
                <a:rPr lang="en-GB" sz="1700" dirty="0">
                  <a:solidFill>
                    <a:schemeClr val="bg1"/>
                  </a:solidFill>
                  <a:latin typeface="+mj-lt"/>
                  <a:ea typeface="Lato Light" charset="0"/>
                  <a:cs typeface="Lato Light" charset="0"/>
                </a:rPr>
                <a:t>Realice cambios en la organización que renueven fundamentalmente los sistemas o eliminen a las personas que son tóxicas para la organización.</a:t>
              </a:r>
            </a:p>
          </p:txBody>
        </p:sp>
        <p:sp>
          <p:nvSpPr>
            <p:cNvPr id="61" name="TextBox 28">
              <a:extLst>
                <a:ext uri="{FF2B5EF4-FFF2-40B4-BE49-F238E27FC236}">
                  <a16:creationId xmlns:a16="http://schemas.microsoft.com/office/drawing/2014/main" xmlns="" id="{78CCA143-2DD7-4C11-BD53-3B598DB66D2F}"/>
                </a:ext>
              </a:extLst>
            </p:cNvPr>
            <p:cNvSpPr txBox="1"/>
            <p:nvPr/>
          </p:nvSpPr>
          <p:spPr>
            <a:xfrm>
              <a:off x="8603843" y="4096182"/>
              <a:ext cx="942630" cy="272485"/>
            </a:xfrm>
            <a:prstGeom prst="rect">
              <a:avLst/>
            </a:prstGeom>
            <a:noFill/>
          </p:spPr>
          <p:txBody>
            <a:bodyPr wrap="none" lIns="91440" tIns="45720" rIns="91440" bIns="45720" rtlCol="0" anchor="t">
              <a:spAutoFit/>
            </a:bodyPr>
            <a:lstStyle/>
            <a:p>
              <a:r>
                <a:rPr lang="en-GB" sz="2000" b="1" dirty="0">
                  <a:solidFill>
                    <a:schemeClr val="bg1"/>
                  </a:solidFill>
                  <a:latin typeface="+mj-lt"/>
                  <a:ea typeface="Roboto" charset="0"/>
                  <a:cs typeface="Roboto" charset="0"/>
                </a:rPr>
                <a:t>Cambiar</a:t>
              </a:r>
            </a:p>
          </p:txBody>
        </p:sp>
        <p:sp>
          <p:nvSpPr>
            <p:cNvPr id="62" name="TextBox 29">
              <a:extLst>
                <a:ext uri="{FF2B5EF4-FFF2-40B4-BE49-F238E27FC236}">
                  <a16:creationId xmlns:a16="http://schemas.microsoft.com/office/drawing/2014/main" xmlns="" id="{21DD1B98-6F13-4CBF-981B-768F20C059D3}"/>
                </a:ext>
              </a:extLst>
            </p:cNvPr>
            <p:cNvSpPr txBox="1"/>
            <p:nvPr/>
          </p:nvSpPr>
          <p:spPr>
            <a:xfrm>
              <a:off x="4679801" y="4414790"/>
              <a:ext cx="2604564" cy="364186"/>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Compartir la información con el equipo</a:t>
              </a:r>
            </a:p>
          </p:txBody>
        </p:sp>
        <p:sp>
          <p:nvSpPr>
            <p:cNvPr id="63" name="TextBox 30">
              <a:extLst>
                <a:ext uri="{FF2B5EF4-FFF2-40B4-BE49-F238E27FC236}">
                  <a16:creationId xmlns:a16="http://schemas.microsoft.com/office/drawing/2014/main" xmlns="" id="{29DD96F9-21FF-4B97-812F-268C253996F1}"/>
                </a:ext>
              </a:extLst>
            </p:cNvPr>
            <p:cNvSpPr txBox="1"/>
            <p:nvPr/>
          </p:nvSpPr>
          <p:spPr>
            <a:xfrm>
              <a:off x="4686887" y="4109320"/>
              <a:ext cx="756361" cy="272485"/>
            </a:xfrm>
            <a:prstGeom prst="rect">
              <a:avLst/>
            </a:prstGeom>
            <a:noFill/>
          </p:spPr>
          <p:txBody>
            <a:bodyPr wrap="none" rtlCol="0">
              <a:spAutoFit/>
            </a:bodyPr>
            <a:lstStyle/>
            <a:p>
              <a:r>
                <a:rPr lang="en-GB" sz="2000" b="1" dirty="0">
                  <a:solidFill>
                    <a:schemeClr val="bg1"/>
                  </a:solidFill>
                  <a:latin typeface="+mj-lt"/>
                  <a:ea typeface="Roboto" charset="0"/>
                  <a:cs typeface="Roboto" charset="0"/>
                </a:rPr>
                <a:t>Compartir</a:t>
              </a:r>
            </a:p>
          </p:txBody>
        </p:sp>
        <p:sp>
          <p:nvSpPr>
            <p:cNvPr id="64" name="TextBox 37">
              <a:extLst>
                <a:ext uri="{FF2B5EF4-FFF2-40B4-BE49-F238E27FC236}">
                  <a16:creationId xmlns:a16="http://schemas.microsoft.com/office/drawing/2014/main" xmlns="" id="{82000785-4B05-4E11-8F8B-778B196268FB}"/>
                </a:ext>
              </a:extLst>
            </p:cNvPr>
            <p:cNvSpPr txBox="1"/>
            <p:nvPr/>
          </p:nvSpPr>
          <p:spPr>
            <a:xfrm>
              <a:off x="8500301" y="3165343"/>
              <a:ext cx="2884408" cy="661125"/>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alentar y recompensar a las personas que comunican información veraz sobre los problemas de la empresa</a:t>
              </a:r>
            </a:p>
          </p:txBody>
        </p:sp>
        <p:sp>
          <p:nvSpPr>
            <p:cNvPr id="65" name="TextBox 38">
              <a:extLst>
                <a:ext uri="{FF2B5EF4-FFF2-40B4-BE49-F238E27FC236}">
                  <a16:creationId xmlns:a16="http://schemas.microsoft.com/office/drawing/2014/main" xmlns="" id="{790652BD-A226-41DA-BDDD-A61E716D9ED7}"/>
                </a:ext>
              </a:extLst>
            </p:cNvPr>
            <p:cNvSpPr txBox="1"/>
            <p:nvPr/>
          </p:nvSpPr>
          <p:spPr>
            <a:xfrm>
              <a:off x="8483273" y="2938701"/>
              <a:ext cx="2505686" cy="272485"/>
            </a:xfrm>
            <a:prstGeom prst="rect">
              <a:avLst/>
            </a:prstGeom>
            <a:noFill/>
          </p:spPr>
          <p:txBody>
            <a:bodyPr wrap="none" lIns="91440" tIns="45720" rIns="91440" bIns="45720" rtlCol="0" anchor="t">
              <a:spAutoFit/>
            </a:bodyPr>
            <a:lstStyle/>
            <a:p>
              <a:r>
                <a:rPr lang="en-GB" sz="2000" b="1" dirty="0">
                  <a:solidFill>
                    <a:schemeClr val="bg1"/>
                  </a:solidFill>
                  <a:latin typeface="+mj-lt"/>
                  <a:ea typeface="Roboto" charset="0"/>
                  <a:cs typeface="Roboto" charset="0"/>
                </a:rPr>
                <a:t>Anima y recompensa</a:t>
              </a:r>
            </a:p>
          </p:txBody>
        </p:sp>
        <p:sp>
          <p:nvSpPr>
            <p:cNvPr id="66" name="TextBox 39">
              <a:extLst>
                <a:ext uri="{FF2B5EF4-FFF2-40B4-BE49-F238E27FC236}">
                  <a16:creationId xmlns:a16="http://schemas.microsoft.com/office/drawing/2014/main" xmlns="" id="{5BC8156D-5D0A-4FE8-BD26-092F6DD3D9F0}"/>
                </a:ext>
              </a:extLst>
            </p:cNvPr>
            <p:cNvSpPr txBox="1"/>
            <p:nvPr/>
          </p:nvSpPr>
          <p:spPr>
            <a:xfrm>
              <a:off x="4684624" y="3216797"/>
              <a:ext cx="2604564" cy="661125"/>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Enfrentarse a la información que podría sugerir que la culpa es de la dirección de la empresa</a:t>
              </a:r>
            </a:p>
          </p:txBody>
        </p:sp>
        <p:sp>
          <p:nvSpPr>
            <p:cNvPr id="67" name="TextBox 40">
              <a:extLst>
                <a:ext uri="{FF2B5EF4-FFF2-40B4-BE49-F238E27FC236}">
                  <a16:creationId xmlns:a16="http://schemas.microsoft.com/office/drawing/2014/main" xmlns="" id="{EAD1C6E7-587E-4275-A7EE-BA756D04BC7D}"/>
                </a:ext>
              </a:extLst>
            </p:cNvPr>
            <p:cNvSpPr txBox="1"/>
            <p:nvPr/>
          </p:nvSpPr>
          <p:spPr>
            <a:xfrm>
              <a:off x="4701355" y="2938701"/>
              <a:ext cx="735842" cy="314405"/>
            </a:xfrm>
            <a:prstGeom prst="rect">
              <a:avLst/>
            </a:prstGeom>
            <a:noFill/>
          </p:spPr>
          <p:txBody>
            <a:bodyPr wrap="none" rtlCol="0">
              <a:spAutoFit/>
            </a:bodyPr>
            <a:lstStyle/>
            <a:p>
              <a:r>
                <a:rPr lang="en-GB" sz="2400" b="1" dirty="0">
                  <a:solidFill>
                    <a:schemeClr val="bg1"/>
                  </a:solidFill>
                  <a:latin typeface="+mj-lt"/>
                  <a:ea typeface="Roboto" charset="0"/>
                  <a:cs typeface="Roboto" charset="0"/>
                </a:rPr>
                <a:t>Cara</a:t>
              </a:r>
            </a:p>
          </p:txBody>
        </p:sp>
      </p:grpSp>
      <p:sp>
        <p:nvSpPr>
          <p:cNvPr id="24" name="TextBox 23">
            <a:extLst>
              <a:ext uri="{FF2B5EF4-FFF2-40B4-BE49-F238E27FC236}">
                <a16:creationId xmlns:a16="http://schemas.microsoft.com/office/drawing/2014/main" xmlns="" id="{4E91E03C-AE8B-4FA5-98C2-59570D839F30}"/>
              </a:ext>
            </a:extLst>
          </p:cNvPr>
          <p:cNvSpPr txBox="1"/>
          <p:nvPr/>
        </p:nvSpPr>
        <p:spPr>
          <a:xfrm>
            <a:off x="1414597" y="1069662"/>
            <a:ext cx="9231632" cy="461665"/>
          </a:xfrm>
          <a:prstGeom prst="rect">
            <a:avLst/>
          </a:prstGeom>
          <a:noFill/>
        </p:spPr>
        <p:txBody>
          <a:bodyPr wrap="square">
            <a:spAutoFit/>
          </a:bodyPr>
          <a:lstStyle/>
          <a:p>
            <a:pPr algn="l">
              <a:lnSpc>
                <a:spcPct val="100000"/>
              </a:lnSpc>
              <a:spcBef>
                <a:spcPts val="600"/>
              </a:spcBef>
            </a:pPr>
            <a:r>
              <a:rPr lang="en-GB" altLang="de-DE" sz="2400" b="1" dirty="0">
                <a:solidFill>
                  <a:srgbClr val="245473"/>
                </a:solidFill>
                <a:latin typeface="+mj-lt"/>
              </a:rPr>
              <a:t>Cuando sobrevivas a una crisis, no trates de dejarla atrás. </a:t>
            </a:r>
            <a:endParaRPr lang="en-US" sz="2400" dirty="0">
              <a:solidFill>
                <a:srgbClr val="245473"/>
              </a:solidFill>
            </a:endParaRPr>
          </a:p>
        </p:txBody>
      </p:sp>
    </p:spTree>
    <p:extLst>
      <p:ext uri="{BB962C8B-B14F-4D97-AF65-F5344CB8AC3E}">
        <p14:creationId xmlns:p14="http://schemas.microsoft.com/office/powerpoint/2010/main" val="2025455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889382" y="761944"/>
            <a:ext cx="8852375" cy="697353"/>
          </a:xfrm>
        </p:spPr>
        <p:txBody>
          <a:bodyPr>
            <a:normAutofit/>
          </a:bodyPr>
          <a:lstStyle/>
          <a:p>
            <a:r>
              <a:rPr lang="en-GB" dirty="0"/>
              <a:t>Cómo caen los poderosos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7948" y="1696908"/>
            <a:ext cx="2843426" cy="46836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2100" b="1" dirty="0">
                <a:latin typeface="+mj-lt"/>
              </a:rPr>
              <a:t> Es posible remontar </a:t>
            </a:r>
            <a:r>
              <a:rPr lang="en-US" altLang="de-DE" sz="2100" dirty="0">
                <a:latin typeface="+mj-lt"/>
              </a:rPr>
              <a:t>la cuarta etapa, </a:t>
            </a:r>
            <a:r>
              <a:rPr lang="en-US" altLang="de-DE" sz="2100" b="1" dirty="0">
                <a:latin typeface="+mj-lt"/>
              </a:rPr>
              <a:t>pero es mejor evitar las etapas, sobre todo las últimas. </a:t>
            </a:r>
          </a:p>
          <a:p>
            <a:pPr algn="l">
              <a:lnSpc>
                <a:spcPct val="100000"/>
              </a:lnSpc>
              <a:spcBef>
                <a:spcPts val="600"/>
              </a:spcBef>
            </a:pPr>
            <a:r>
              <a:rPr lang="en-US" altLang="de-DE" sz="2100" dirty="0">
                <a:latin typeface="+mj-lt"/>
              </a:rPr>
              <a:t>El conocimiento de las cinco etapas sirve como caja de herramientas de diagnóstico. Es posible que reconozca que su empresa se encuentra en una de las primeras etapas y pueda solucionar el problema antes de llegar a la cuarta.</a:t>
            </a:r>
            <a:endParaRPr lang="en-GB" altLang="de-DE" sz="2100" dirty="0">
              <a:latin typeface="+mj-lt"/>
            </a:endParaRPr>
          </a:p>
        </p:txBody>
      </p:sp>
      <p:sp>
        <p:nvSpPr>
          <p:cNvPr id="51" name="object 25">
            <a:extLst>
              <a:ext uri="{FF2B5EF4-FFF2-40B4-BE49-F238E27FC236}">
                <a16:creationId xmlns:a16="http://schemas.microsoft.com/office/drawing/2014/main" xmlns="" id="{59263594-F341-40B7-B9FB-183368666F4A}"/>
              </a:ext>
            </a:extLst>
          </p:cNvPr>
          <p:cNvSpPr txBox="1"/>
          <p:nvPr/>
        </p:nvSpPr>
        <p:spPr>
          <a:xfrm>
            <a:off x="3156878" y="1946220"/>
            <a:ext cx="1585218" cy="2991540"/>
          </a:xfrm>
          <a:prstGeom prst="rect">
            <a:avLst/>
          </a:prstGeom>
          <a:solidFill>
            <a:schemeClr val="accent6">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dirty="0">
                <a:solidFill>
                  <a:schemeClr val="tx2"/>
                </a:solidFill>
                <a:latin typeface="+mj-lt"/>
                <a:cs typeface="Arial"/>
              </a:rPr>
              <a:t>Etapa </a:t>
            </a:r>
            <a:r>
              <a:rPr lang="en-GB" sz="1600" b="1" dirty="0">
                <a:solidFill>
                  <a:schemeClr val="tx2"/>
                </a:solidFill>
                <a:latin typeface="+mj-lt"/>
                <a:cs typeface="Arial"/>
              </a:rPr>
              <a:t>1: La </a:t>
            </a:r>
            <a:r>
              <a:rPr lang="en-GB" sz="1600" b="1" spc="10" dirty="0">
                <a:solidFill>
                  <a:schemeClr val="tx2"/>
                </a:solidFill>
                <a:latin typeface="+mj-lt"/>
                <a:cs typeface="Arial"/>
              </a:rPr>
              <a:t>arrogancia </a:t>
            </a:r>
            <a:r>
              <a:rPr lang="en-GB" sz="1600" b="1" spc="20" dirty="0">
                <a:solidFill>
                  <a:schemeClr val="tx2"/>
                </a:solidFill>
                <a:latin typeface="+mj-lt"/>
                <a:cs typeface="Arial"/>
              </a:rPr>
              <a:t>nacida </a:t>
            </a:r>
            <a:r>
              <a:rPr lang="en-GB" sz="1600" b="1" dirty="0">
                <a:solidFill>
                  <a:schemeClr val="tx2"/>
                </a:solidFill>
                <a:latin typeface="+mj-lt"/>
                <a:cs typeface="Arial"/>
              </a:rPr>
              <a:t>del </a:t>
            </a:r>
            <a:r>
              <a:rPr lang="en-GB" sz="1600" b="1" spc="25" dirty="0">
                <a:solidFill>
                  <a:schemeClr val="tx2"/>
                </a:solidFill>
                <a:latin typeface="+mj-lt"/>
                <a:cs typeface="Arial"/>
              </a:rPr>
              <a:t>éxito</a:t>
            </a:r>
            <a:endParaRPr lang="en-GB" sz="1600" b="1" dirty="0">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dirty="0">
                <a:solidFill>
                  <a:schemeClr val="tx2"/>
                </a:solidFill>
                <a:latin typeface="+mj-lt"/>
                <a:cs typeface="Arial"/>
              </a:rPr>
              <a:t>El </a:t>
            </a:r>
            <a:r>
              <a:rPr lang="en-GB" sz="1400" spc="15" dirty="0">
                <a:solidFill>
                  <a:schemeClr val="tx2"/>
                </a:solidFill>
                <a:latin typeface="+mj-lt"/>
                <a:cs typeface="Arial"/>
              </a:rPr>
              <a:t>punto de </a:t>
            </a:r>
            <a:r>
              <a:rPr lang="en-GB" sz="1400" spc="30" dirty="0">
                <a:solidFill>
                  <a:schemeClr val="tx2"/>
                </a:solidFill>
                <a:latin typeface="+mj-lt"/>
                <a:cs typeface="Arial"/>
              </a:rPr>
              <a:t>inflexión </a:t>
            </a:r>
            <a:r>
              <a:rPr lang="en-GB" sz="1400" spc="5" dirty="0">
                <a:solidFill>
                  <a:schemeClr val="tx2"/>
                </a:solidFill>
                <a:latin typeface="+mj-lt"/>
                <a:cs typeface="Arial"/>
              </a:rPr>
              <a:t>cultural </a:t>
            </a:r>
            <a:r>
              <a:rPr lang="en-GB" sz="1400" spc="-5" dirty="0">
                <a:solidFill>
                  <a:schemeClr val="tx2"/>
                </a:solidFill>
                <a:latin typeface="+mj-lt"/>
                <a:cs typeface="Arial"/>
              </a:rPr>
              <a:t>en el que el trabajo </a:t>
            </a:r>
            <a:r>
              <a:rPr lang="en-GB" sz="1400" spc="15" dirty="0">
                <a:solidFill>
                  <a:schemeClr val="tx2"/>
                </a:solidFill>
                <a:latin typeface="+mj-lt"/>
                <a:cs typeface="Arial"/>
              </a:rPr>
              <a:t>duro </a:t>
            </a:r>
            <a:r>
              <a:rPr lang="en-GB" sz="1400" spc="25" dirty="0">
                <a:solidFill>
                  <a:schemeClr val="tx2"/>
                </a:solidFill>
                <a:latin typeface="+mj-lt"/>
                <a:cs typeface="Arial"/>
              </a:rPr>
              <a:t>y la </a:t>
            </a:r>
            <a:r>
              <a:rPr lang="en-GB" sz="1400" spc="15" dirty="0">
                <a:solidFill>
                  <a:schemeClr val="tx2"/>
                </a:solidFill>
                <a:latin typeface="+mj-lt"/>
                <a:cs typeface="Arial"/>
              </a:rPr>
              <a:t>concentración </a:t>
            </a:r>
            <a:r>
              <a:rPr lang="en-GB" sz="1400" dirty="0">
                <a:solidFill>
                  <a:schemeClr val="tx2"/>
                </a:solidFill>
                <a:latin typeface="+mj-lt"/>
                <a:cs typeface="Arial"/>
              </a:rPr>
              <a:t>para </a:t>
            </a:r>
            <a:r>
              <a:rPr lang="en-GB" sz="1400" spc="-5" dirty="0">
                <a:solidFill>
                  <a:schemeClr val="tx2"/>
                </a:solidFill>
                <a:latin typeface="+mj-lt"/>
                <a:cs typeface="Arial"/>
              </a:rPr>
              <a:t>ganar </a:t>
            </a:r>
            <a:r>
              <a:rPr lang="en-GB" sz="1400" dirty="0">
                <a:solidFill>
                  <a:schemeClr val="tx2"/>
                </a:solidFill>
                <a:latin typeface="+mj-lt"/>
                <a:cs typeface="Arial"/>
              </a:rPr>
              <a:t>el </a:t>
            </a:r>
            <a:r>
              <a:rPr lang="en-GB" sz="1400" spc="5" dirty="0">
                <a:solidFill>
                  <a:schemeClr val="tx2"/>
                </a:solidFill>
                <a:latin typeface="+mj-lt"/>
                <a:cs typeface="Arial"/>
              </a:rPr>
              <a:t>negocio </a:t>
            </a:r>
            <a:r>
              <a:rPr lang="en-GB" sz="1400" dirty="0">
                <a:solidFill>
                  <a:schemeClr val="tx2"/>
                </a:solidFill>
                <a:latin typeface="+mj-lt"/>
                <a:cs typeface="Arial"/>
              </a:rPr>
              <a:t>se convierten </a:t>
            </a:r>
            <a:r>
              <a:rPr lang="en-GB" sz="1400" spc="-5" dirty="0">
                <a:solidFill>
                  <a:schemeClr val="tx2"/>
                </a:solidFill>
                <a:latin typeface="+mj-lt"/>
                <a:cs typeface="Arial"/>
              </a:rPr>
              <a:t>en un sentido </a:t>
            </a:r>
            <a:r>
              <a:rPr lang="en-GB" sz="1400" dirty="0">
                <a:solidFill>
                  <a:schemeClr val="tx2"/>
                </a:solidFill>
                <a:latin typeface="+mj-lt"/>
                <a:cs typeface="Arial"/>
              </a:rPr>
              <a:t>de </a:t>
            </a:r>
            <a:r>
              <a:rPr lang="en-GB" sz="1400" spc="-5" dirty="0">
                <a:solidFill>
                  <a:schemeClr val="tx2"/>
                </a:solidFill>
                <a:latin typeface="+mj-lt"/>
                <a:cs typeface="Arial"/>
              </a:rPr>
              <a:t>derecho </a:t>
            </a:r>
            <a:r>
              <a:rPr lang="en-GB" sz="1400" dirty="0">
                <a:solidFill>
                  <a:schemeClr val="tx2"/>
                </a:solidFill>
                <a:latin typeface="+mj-lt"/>
                <a:cs typeface="Arial"/>
              </a:rPr>
              <a:t>al </a:t>
            </a:r>
            <a:r>
              <a:rPr lang="en-GB" sz="1400" spc="15" dirty="0">
                <a:solidFill>
                  <a:schemeClr val="tx2"/>
                </a:solidFill>
                <a:latin typeface="+mj-lt"/>
                <a:cs typeface="Arial"/>
              </a:rPr>
              <a:t>éxito </a:t>
            </a:r>
            <a:r>
              <a:rPr lang="en-GB" sz="1400" dirty="0">
                <a:solidFill>
                  <a:schemeClr val="tx2"/>
                </a:solidFill>
                <a:latin typeface="+mj-lt"/>
                <a:cs typeface="Arial"/>
              </a:rPr>
              <a:t>futuro</a:t>
            </a:r>
            <a:r>
              <a:rPr lang="en-GB" sz="1400" spc="15" dirty="0">
                <a:solidFill>
                  <a:schemeClr val="tx2"/>
                </a:solidFill>
                <a:latin typeface="+mj-lt"/>
                <a:cs typeface="Arial"/>
              </a:rPr>
              <a:t>.</a:t>
            </a:r>
            <a:endParaRPr lang="en-GB" sz="1400" dirty="0">
              <a:solidFill>
                <a:schemeClr val="tx2"/>
              </a:solidFill>
              <a:latin typeface="+mj-lt"/>
              <a:cs typeface="Arial"/>
            </a:endParaRPr>
          </a:p>
        </p:txBody>
      </p:sp>
      <p:sp>
        <p:nvSpPr>
          <p:cNvPr id="6" name="Freihandform: Form 5">
            <a:extLst>
              <a:ext uri="{FF2B5EF4-FFF2-40B4-BE49-F238E27FC236}">
                <a16:creationId xmlns:a16="http://schemas.microsoft.com/office/drawing/2014/main" xmlns="" id="{B2AE5D6E-295E-42D8-AF5D-6AD2B0F75347}"/>
              </a:ext>
            </a:extLst>
          </p:cNvPr>
          <p:cNvSpPr/>
          <p:nvPr/>
        </p:nvSpPr>
        <p:spPr>
          <a:xfrm>
            <a:off x="3280543" y="2505477"/>
            <a:ext cx="8338726" cy="3518482"/>
          </a:xfrm>
          <a:custGeom>
            <a:avLst/>
            <a:gdLst>
              <a:gd name="connsiteX0" fmla="*/ 0 w 7934960"/>
              <a:gd name="connsiteY0" fmla="*/ 3101783 h 3518482"/>
              <a:gd name="connsiteX1" fmla="*/ 1676400 w 7934960"/>
              <a:gd name="connsiteY1" fmla="*/ 2553143 h 3518482"/>
              <a:gd name="connsiteX2" fmla="*/ 3322320 w 7934960"/>
              <a:gd name="connsiteY2" fmla="*/ 602423 h 3518482"/>
              <a:gd name="connsiteX3" fmla="*/ 3759200 w 7934960"/>
              <a:gd name="connsiteY3" fmla="*/ 267143 h 3518482"/>
              <a:gd name="connsiteX4" fmla="*/ 4602480 w 7934960"/>
              <a:gd name="connsiteY4" fmla="*/ 94423 h 3518482"/>
              <a:gd name="connsiteX5" fmla="*/ 5181600 w 7934960"/>
              <a:gd name="connsiteY5" fmla="*/ 1821623 h 3518482"/>
              <a:gd name="connsiteX6" fmla="*/ 5608320 w 7934960"/>
              <a:gd name="connsiteY6" fmla="*/ 1557463 h 3518482"/>
              <a:gd name="connsiteX7" fmla="*/ 6065520 w 7934960"/>
              <a:gd name="connsiteY7" fmla="*/ 2705543 h 3518482"/>
              <a:gd name="connsiteX8" fmla="*/ 6400800 w 7934960"/>
              <a:gd name="connsiteY8" fmla="*/ 2339783 h 3518482"/>
              <a:gd name="connsiteX9" fmla="*/ 6746240 w 7934960"/>
              <a:gd name="connsiteY9" fmla="*/ 3162743 h 3518482"/>
              <a:gd name="connsiteX10" fmla="*/ 7233920 w 7934960"/>
              <a:gd name="connsiteY10" fmla="*/ 2776663 h 3518482"/>
              <a:gd name="connsiteX11" fmla="*/ 7579360 w 7934960"/>
              <a:gd name="connsiteY11" fmla="*/ 3396423 h 3518482"/>
              <a:gd name="connsiteX12" fmla="*/ 7934960 w 7934960"/>
              <a:gd name="connsiteY12" fmla="*/ 3518343 h 351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4960" h="3518482">
                <a:moveTo>
                  <a:pt x="0" y="3101783"/>
                </a:moveTo>
                <a:cubicBezTo>
                  <a:pt x="561340" y="3035743"/>
                  <a:pt x="1122680" y="2969703"/>
                  <a:pt x="1676400" y="2553143"/>
                </a:cubicBezTo>
                <a:cubicBezTo>
                  <a:pt x="2230120" y="2136583"/>
                  <a:pt x="2975187" y="983423"/>
                  <a:pt x="3322320" y="602423"/>
                </a:cubicBezTo>
                <a:cubicBezTo>
                  <a:pt x="3669453" y="221423"/>
                  <a:pt x="3545840" y="351810"/>
                  <a:pt x="3759200" y="267143"/>
                </a:cubicBezTo>
                <a:cubicBezTo>
                  <a:pt x="3972560" y="182476"/>
                  <a:pt x="4365413" y="-164657"/>
                  <a:pt x="4602480" y="94423"/>
                </a:cubicBezTo>
                <a:cubicBezTo>
                  <a:pt x="4839547" y="353503"/>
                  <a:pt x="5013960" y="1577783"/>
                  <a:pt x="5181600" y="1821623"/>
                </a:cubicBezTo>
                <a:cubicBezTo>
                  <a:pt x="5349240" y="2065463"/>
                  <a:pt x="5461000" y="1410143"/>
                  <a:pt x="5608320" y="1557463"/>
                </a:cubicBezTo>
                <a:cubicBezTo>
                  <a:pt x="5755640" y="1704783"/>
                  <a:pt x="5933440" y="2575156"/>
                  <a:pt x="6065520" y="2705543"/>
                </a:cubicBezTo>
                <a:cubicBezTo>
                  <a:pt x="6197600" y="2835930"/>
                  <a:pt x="6287347" y="2263583"/>
                  <a:pt x="6400800" y="2339783"/>
                </a:cubicBezTo>
                <a:cubicBezTo>
                  <a:pt x="6514253" y="2415983"/>
                  <a:pt x="6607387" y="3089930"/>
                  <a:pt x="6746240" y="3162743"/>
                </a:cubicBezTo>
                <a:cubicBezTo>
                  <a:pt x="6885093" y="3235556"/>
                  <a:pt x="7095067" y="2737716"/>
                  <a:pt x="7233920" y="2776663"/>
                </a:cubicBezTo>
                <a:cubicBezTo>
                  <a:pt x="7372773" y="2815610"/>
                  <a:pt x="7462520" y="3272810"/>
                  <a:pt x="7579360" y="3396423"/>
                </a:cubicBezTo>
                <a:cubicBezTo>
                  <a:pt x="7696200" y="3520036"/>
                  <a:pt x="7815580" y="3519189"/>
                  <a:pt x="7934960" y="3518343"/>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bject 25">
            <a:extLst>
              <a:ext uri="{FF2B5EF4-FFF2-40B4-BE49-F238E27FC236}">
                <a16:creationId xmlns:a16="http://schemas.microsoft.com/office/drawing/2014/main" xmlns="" id="{218D54CB-EDD0-4F2D-8FAE-8686B16AB153}"/>
              </a:ext>
            </a:extLst>
          </p:cNvPr>
          <p:cNvSpPr txBox="1"/>
          <p:nvPr/>
        </p:nvSpPr>
        <p:spPr>
          <a:xfrm>
            <a:off x="4927600" y="1946220"/>
            <a:ext cx="1585218" cy="2991540"/>
          </a:xfrm>
          <a:prstGeom prst="rect">
            <a:avLst/>
          </a:prstGeom>
          <a:solidFill>
            <a:schemeClr val="accent6">
              <a:lumMod val="75000"/>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2: Búsqueda indisciplinada de más</a:t>
            </a: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Construir desde la primera etapa es que la gente persiga objetivos que la alejen de su núcleo, de su ventaja competitiva, todo en nombre del crecimiento, o de la gran estrategia.</a:t>
            </a:r>
            <a:endParaRPr lang="en-GB" sz="1400" spc="-30" dirty="0">
              <a:solidFill>
                <a:schemeClr val="tx2"/>
              </a:solidFill>
              <a:latin typeface="+mj-lt"/>
              <a:cs typeface="Arial"/>
            </a:endParaRPr>
          </a:p>
        </p:txBody>
      </p:sp>
      <p:sp>
        <p:nvSpPr>
          <p:cNvPr id="11" name="object 25">
            <a:extLst>
              <a:ext uri="{FF2B5EF4-FFF2-40B4-BE49-F238E27FC236}">
                <a16:creationId xmlns:a16="http://schemas.microsoft.com/office/drawing/2014/main" xmlns="" id="{0D6015C8-25E3-4B49-B49D-F30F6FD512CE}"/>
              </a:ext>
            </a:extLst>
          </p:cNvPr>
          <p:cNvSpPr txBox="1"/>
          <p:nvPr/>
        </p:nvSpPr>
        <p:spPr>
          <a:xfrm>
            <a:off x="6698322" y="1946220"/>
            <a:ext cx="1585218" cy="2991540"/>
          </a:xfrm>
          <a:prstGeom prst="rect">
            <a:avLst/>
          </a:prstGeom>
          <a:solidFill>
            <a:schemeClr val="tx2">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3: Negación del riesgo</a:t>
            </a:r>
          </a:p>
          <a:p>
            <a:pPr marL="217804" marR="210185" indent="-635" algn="ctr">
              <a:lnSpc>
                <a:spcPts val="1900"/>
              </a:lnSpc>
              <a:spcBef>
                <a:spcPts val="180"/>
              </a:spcBef>
            </a:pPr>
            <a:endParaRPr lang="en-GB" sz="1600" b="1" spc="-5">
              <a:solidFill>
                <a:schemeClr val="tx2"/>
              </a:solidFill>
              <a:latin typeface="+mj-lt"/>
              <a:cs typeface="Arial"/>
            </a:endParaRP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Perseguir cosas que no forman parte de tu núcleo, no ver los problemas.</a:t>
            </a:r>
            <a:endParaRPr lang="en-GB" sz="1400" spc="-30" dirty="0">
              <a:solidFill>
                <a:schemeClr val="tx2"/>
              </a:solidFill>
              <a:latin typeface="+mj-lt"/>
              <a:cs typeface="Arial"/>
            </a:endParaRPr>
          </a:p>
        </p:txBody>
      </p:sp>
      <p:sp>
        <p:nvSpPr>
          <p:cNvPr id="14" name="object 25">
            <a:extLst>
              <a:ext uri="{FF2B5EF4-FFF2-40B4-BE49-F238E27FC236}">
                <a16:creationId xmlns:a16="http://schemas.microsoft.com/office/drawing/2014/main" xmlns="" id="{A0B3E0BD-55F5-44C6-8525-77853E200DC8}"/>
              </a:ext>
            </a:extLst>
          </p:cNvPr>
          <p:cNvSpPr txBox="1"/>
          <p:nvPr/>
        </p:nvSpPr>
        <p:spPr>
          <a:xfrm>
            <a:off x="8469044" y="1946220"/>
            <a:ext cx="1585218" cy="2991540"/>
          </a:xfrm>
          <a:prstGeom prst="rect">
            <a:avLst/>
          </a:prstGeom>
          <a:solidFill>
            <a:schemeClr val="accent2">
              <a:alpha val="30000"/>
            </a:schemeClr>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tx2"/>
                </a:solidFill>
                <a:latin typeface="+mj-lt"/>
                <a:cs typeface="Arial"/>
              </a:rPr>
              <a:t>Etapa 4: Aferrarse a la salvación</a:t>
            </a:r>
          </a:p>
          <a:p>
            <a:pPr>
              <a:lnSpc>
                <a:spcPct val="100000"/>
              </a:lnSpc>
            </a:pPr>
            <a:endParaRPr lang="en-GB" sz="1600" dirty="0">
              <a:solidFill>
                <a:schemeClr val="tx2"/>
              </a:solidFill>
              <a:latin typeface="+mj-lt"/>
              <a:cs typeface="Arial"/>
            </a:endParaRPr>
          </a:p>
          <a:p>
            <a:pPr>
              <a:spcBef>
                <a:spcPts val="20"/>
              </a:spcBef>
            </a:pPr>
            <a:endParaRPr lang="en-GB" sz="1400" dirty="0">
              <a:solidFill>
                <a:schemeClr val="tx2"/>
              </a:solidFill>
              <a:latin typeface="+mj-lt"/>
              <a:cs typeface="Arial"/>
            </a:endParaRPr>
          </a:p>
          <a:p>
            <a:pPr marL="12065" marR="5080" algn="ctr">
              <a:lnSpc>
                <a:spcPts val="1600"/>
              </a:lnSpc>
            </a:pPr>
            <a:r>
              <a:rPr lang="en-GB" sz="1400" spc="-30">
                <a:solidFill>
                  <a:schemeClr val="tx2"/>
                </a:solidFill>
                <a:latin typeface="+mj-lt"/>
                <a:cs typeface="Arial"/>
              </a:rPr>
              <a:t>La bala de plata, abandonar el volante y perseguir cosas fuera del núcleo.</a:t>
            </a:r>
            <a:endParaRPr lang="en-GB" sz="1400" spc="-30" dirty="0">
              <a:solidFill>
                <a:schemeClr val="tx2"/>
              </a:solidFill>
              <a:latin typeface="+mj-lt"/>
              <a:cs typeface="Arial"/>
            </a:endParaRPr>
          </a:p>
        </p:txBody>
      </p:sp>
      <p:sp>
        <p:nvSpPr>
          <p:cNvPr id="15" name="object 25">
            <a:extLst>
              <a:ext uri="{FF2B5EF4-FFF2-40B4-BE49-F238E27FC236}">
                <a16:creationId xmlns:a16="http://schemas.microsoft.com/office/drawing/2014/main" xmlns="" id="{630D3B3F-353C-4EA1-B3A1-CB6B792D89F4}"/>
              </a:ext>
            </a:extLst>
          </p:cNvPr>
          <p:cNvSpPr txBox="1"/>
          <p:nvPr/>
        </p:nvSpPr>
        <p:spPr>
          <a:xfrm>
            <a:off x="10239766" y="1946220"/>
            <a:ext cx="1585218" cy="2991540"/>
          </a:xfrm>
          <a:prstGeom prst="rect">
            <a:avLst/>
          </a:prstGeom>
          <a:solidFill>
            <a:schemeClr val="accent6"/>
          </a:solidFill>
          <a:ln>
            <a:noFill/>
          </a:ln>
        </p:spPr>
        <p:txBody>
          <a:bodyPr vert="horz" wrap="square" lIns="0" tIns="22860" rIns="0" bIns="0" rtlCol="0">
            <a:noAutofit/>
          </a:bodyPr>
          <a:lstStyle/>
          <a:p>
            <a:pPr marL="217804" marR="210185" indent="-635" algn="ctr">
              <a:lnSpc>
                <a:spcPts val="1900"/>
              </a:lnSpc>
              <a:spcBef>
                <a:spcPts val="180"/>
              </a:spcBef>
            </a:pPr>
            <a:r>
              <a:rPr lang="en-GB" sz="1600" b="1" spc="-5">
                <a:solidFill>
                  <a:schemeClr val="bg1"/>
                </a:solidFill>
                <a:latin typeface="+mj-lt"/>
                <a:cs typeface="Arial"/>
              </a:rPr>
              <a:t>Etapa 5: Recuperación y renovación</a:t>
            </a:r>
          </a:p>
          <a:p>
            <a:pPr marL="217804" marR="210185" indent="-635" algn="ctr">
              <a:lnSpc>
                <a:spcPts val="1900"/>
              </a:lnSpc>
              <a:spcBef>
                <a:spcPts val="180"/>
              </a:spcBef>
            </a:pPr>
            <a:endParaRPr lang="en-GB" sz="1600" b="1" spc="-5">
              <a:solidFill>
                <a:schemeClr val="bg1"/>
              </a:solidFill>
              <a:latin typeface="+mj-lt"/>
              <a:cs typeface="Arial"/>
            </a:endParaRPr>
          </a:p>
          <a:p>
            <a:pPr>
              <a:spcBef>
                <a:spcPts val="20"/>
              </a:spcBef>
            </a:pPr>
            <a:endParaRPr lang="en-GB" sz="1400" dirty="0">
              <a:solidFill>
                <a:schemeClr val="bg1"/>
              </a:solidFill>
              <a:latin typeface="+mj-lt"/>
              <a:cs typeface="Arial"/>
            </a:endParaRPr>
          </a:p>
        </p:txBody>
      </p:sp>
      <p:sp>
        <p:nvSpPr>
          <p:cNvPr id="21" name="TextBox 87">
            <a:extLst>
              <a:ext uri="{FF2B5EF4-FFF2-40B4-BE49-F238E27FC236}">
                <a16:creationId xmlns:a16="http://schemas.microsoft.com/office/drawing/2014/main" xmlns="" id="{EA3A2207-6DCC-4FEE-970F-12A218EF8A3A}"/>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Jim Collins, "How the Mighty Fall and Why Some Companies Never Give In" y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
        <p:nvSpPr>
          <p:cNvPr id="7" name="Rechteck 6">
            <a:extLst>
              <a:ext uri="{FF2B5EF4-FFF2-40B4-BE49-F238E27FC236}">
                <a16:creationId xmlns:a16="http://schemas.microsoft.com/office/drawing/2014/main" xmlns="" id="{3993E674-5585-4A17-96AC-434C9E29F07E}"/>
              </a:ext>
            </a:extLst>
          </p:cNvPr>
          <p:cNvSpPr/>
          <p:nvPr/>
        </p:nvSpPr>
        <p:spPr>
          <a:xfrm>
            <a:off x="10139422" y="5171440"/>
            <a:ext cx="1685562"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ihandform: Form 4">
            <a:extLst>
              <a:ext uri="{FF2B5EF4-FFF2-40B4-BE49-F238E27FC236}">
                <a16:creationId xmlns:a16="http://schemas.microsoft.com/office/drawing/2014/main" xmlns="" id="{48F0A160-D9CA-46D5-A2B9-1788280BDD5E}"/>
              </a:ext>
            </a:extLst>
          </p:cNvPr>
          <p:cNvSpPr/>
          <p:nvPr/>
        </p:nvSpPr>
        <p:spPr>
          <a:xfrm>
            <a:off x="10149582" y="3860800"/>
            <a:ext cx="1585218" cy="1490705"/>
          </a:xfrm>
          <a:custGeom>
            <a:avLst/>
            <a:gdLst>
              <a:gd name="connsiteX0" fmla="*/ 0 w 1554480"/>
              <a:gd name="connsiteY0" fmla="*/ 1300480 h 1490705"/>
              <a:gd name="connsiteX1" fmla="*/ 304800 w 1554480"/>
              <a:gd name="connsiteY1" fmla="*/ 1381760 h 1490705"/>
              <a:gd name="connsiteX2" fmla="*/ 1554480 w 1554480"/>
              <a:gd name="connsiteY2" fmla="*/ 0 h 1490705"/>
            </a:gdLst>
            <a:ahLst/>
            <a:cxnLst>
              <a:cxn ang="0">
                <a:pos x="connsiteX0" y="connsiteY0"/>
              </a:cxn>
              <a:cxn ang="0">
                <a:pos x="connsiteX1" y="connsiteY1"/>
              </a:cxn>
              <a:cxn ang="0">
                <a:pos x="connsiteX2" y="connsiteY2"/>
              </a:cxn>
            </a:cxnLst>
            <a:rect l="l" t="t" r="r" b="b"/>
            <a:pathLst>
              <a:path w="1554480" h="1490705">
                <a:moveTo>
                  <a:pt x="0" y="1300480"/>
                </a:moveTo>
                <a:cubicBezTo>
                  <a:pt x="22860" y="1449493"/>
                  <a:pt x="45720" y="1598507"/>
                  <a:pt x="304800" y="1381760"/>
                </a:cubicBezTo>
                <a:cubicBezTo>
                  <a:pt x="563880" y="1165013"/>
                  <a:pt x="1059180" y="582506"/>
                  <a:pt x="1554480" y="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97424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69812" y="524626"/>
            <a:ext cx="8852375" cy="697353"/>
          </a:xfrm>
        </p:spPr>
        <p:txBody>
          <a:bodyPr>
            <a:normAutofit/>
          </a:bodyPr>
          <a:lstStyle/>
          <a:p>
            <a:r>
              <a:rPr lang="en-GB" dirty="0"/>
              <a:t>Cómo caen los poderosos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550278" y="2927445"/>
            <a:ext cx="1856039" cy="119037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altLang="de-DE" sz="3600" dirty="0">
                <a:latin typeface="+mj-lt"/>
              </a:rPr>
              <a:t>Puntos clave:</a:t>
            </a:r>
            <a:endParaRPr lang="en-GB" altLang="de-DE" sz="3600" dirty="0">
              <a:latin typeface="+mj-lt"/>
            </a:endParaRPr>
          </a:p>
        </p:txBody>
      </p:sp>
      <p:sp>
        <p:nvSpPr>
          <p:cNvPr id="21" name="TextBox 87">
            <a:extLst>
              <a:ext uri="{FF2B5EF4-FFF2-40B4-BE49-F238E27FC236}">
                <a16:creationId xmlns:a16="http://schemas.microsoft.com/office/drawing/2014/main" xmlns="" id="{EA3A2207-6DCC-4FEE-970F-12A218EF8A3A}"/>
              </a:ext>
            </a:extLst>
          </p:cNvPr>
          <p:cNvSpPr txBox="1"/>
          <p:nvPr/>
        </p:nvSpPr>
        <p:spPr>
          <a:xfrm>
            <a:off x="550278" y="6528494"/>
            <a:ext cx="647028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Jim Collins, "How the Mighty Fall and Why Some Companies Never Give In" y Eli </a:t>
            </a:r>
            <a:r>
              <a:rPr lang="en-GB" sz="1000" dirty="0" err="1">
                <a:latin typeface="+mj-lt"/>
                <a:ea typeface="League Spartan" charset="0"/>
                <a:cs typeface="Poppins" pitchFamily="2" charset="77"/>
              </a:rPr>
              <a:t>Zelkha</a:t>
            </a:r>
            <a:endParaRPr lang="en-GB" sz="1000" dirty="0">
              <a:latin typeface="+mj-lt"/>
              <a:ea typeface="League Spartan" charset="0"/>
              <a:cs typeface="Poppins" pitchFamily="2" charset="77"/>
            </a:endParaRPr>
          </a:p>
        </p:txBody>
      </p:sp>
      <p:sp>
        <p:nvSpPr>
          <p:cNvPr id="7" name="Rechteck 6">
            <a:extLst>
              <a:ext uri="{FF2B5EF4-FFF2-40B4-BE49-F238E27FC236}">
                <a16:creationId xmlns:a16="http://schemas.microsoft.com/office/drawing/2014/main" xmlns="" id="{3993E674-5585-4A17-96AC-434C9E29F07E}"/>
              </a:ext>
            </a:extLst>
          </p:cNvPr>
          <p:cNvSpPr/>
          <p:nvPr/>
        </p:nvSpPr>
        <p:spPr>
          <a:xfrm>
            <a:off x="10139422" y="5171440"/>
            <a:ext cx="1685562"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reeform 43">
            <a:extLst>
              <a:ext uri="{FF2B5EF4-FFF2-40B4-BE49-F238E27FC236}">
                <a16:creationId xmlns:a16="http://schemas.microsoft.com/office/drawing/2014/main" xmlns="" id="{13A6E936-9A8C-4F27-9933-76E26D5DD7C6}"/>
              </a:ext>
            </a:extLst>
          </p:cNvPr>
          <p:cNvSpPr>
            <a:spLocks/>
          </p:cNvSpPr>
          <p:nvPr/>
        </p:nvSpPr>
        <p:spPr bwMode="auto">
          <a:xfrm>
            <a:off x="4637282" y="3473243"/>
            <a:ext cx="7004440" cy="133376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18" name="Freeform 36">
            <a:extLst>
              <a:ext uri="{FF2B5EF4-FFF2-40B4-BE49-F238E27FC236}">
                <a16:creationId xmlns:a16="http://schemas.microsoft.com/office/drawing/2014/main" xmlns="" id="{72AC7196-E3D5-4962-BE37-04C2FDA12D07}"/>
              </a:ext>
            </a:extLst>
          </p:cNvPr>
          <p:cNvSpPr>
            <a:spLocks/>
          </p:cNvSpPr>
          <p:nvPr/>
        </p:nvSpPr>
        <p:spPr bwMode="auto">
          <a:xfrm>
            <a:off x="3914336" y="3473244"/>
            <a:ext cx="1449185" cy="13034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19" name="Freeform 37">
            <a:extLst>
              <a:ext uri="{FF2B5EF4-FFF2-40B4-BE49-F238E27FC236}">
                <a16:creationId xmlns:a16="http://schemas.microsoft.com/office/drawing/2014/main" xmlns="" id="{242A148C-4717-4214-A402-24BA0AA53EE7}"/>
              </a:ext>
            </a:extLst>
          </p:cNvPr>
          <p:cNvSpPr>
            <a:spLocks/>
          </p:cNvSpPr>
          <p:nvPr/>
        </p:nvSpPr>
        <p:spPr bwMode="auto">
          <a:xfrm>
            <a:off x="3914336" y="3473244"/>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2" name="Rectangle 48">
            <a:extLst>
              <a:ext uri="{FF2B5EF4-FFF2-40B4-BE49-F238E27FC236}">
                <a16:creationId xmlns:a16="http://schemas.microsoft.com/office/drawing/2014/main" xmlns="" id="{954B69F5-D996-441E-B795-683939A721C5}"/>
              </a:ext>
            </a:extLst>
          </p:cNvPr>
          <p:cNvSpPr>
            <a:spLocks/>
          </p:cNvSpPr>
          <p:nvPr/>
        </p:nvSpPr>
        <p:spPr bwMode="auto">
          <a:xfrm>
            <a:off x="4222722" y="3784328"/>
            <a:ext cx="4842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200" b="1" spc="113" dirty="0">
                <a:solidFill>
                  <a:schemeClr val="bg1"/>
                </a:solidFill>
                <a:latin typeface="Roboto" charset="0"/>
                <a:ea typeface="Roboto" charset="0"/>
                <a:cs typeface="Roboto" charset="0"/>
                <a:sym typeface="Bebas Neue" charset="0"/>
              </a:rPr>
              <a:t>02</a:t>
            </a:r>
          </a:p>
        </p:txBody>
      </p:sp>
      <p:sp>
        <p:nvSpPr>
          <p:cNvPr id="23" name="TextBox 49">
            <a:extLst>
              <a:ext uri="{FF2B5EF4-FFF2-40B4-BE49-F238E27FC236}">
                <a16:creationId xmlns:a16="http://schemas.microsoft.com/office/drawing/2014/main" xmlns="" id="{F14A08AD-642C-47B6-BA3F-31928D2A8EFB}"/>
              </a:ext>
            </a:extLst>
          </p:cNvPr>
          <p:cNvSpPr txBox="1"/>
          <p:nvPr/>
        </p:nvSpPr>
        <p:spPr>
          <a:xfrm>
            <a:off x="5429904" y="3552864"/>
            <a:ext cx="6067961" cy="1015663"/>
          </a:xfrm>
          <a:prstGeom prst="rect">
            <a:avLst/>
          </a:prstGeom>
          <a:noFill/>
        </p:spPr>
        <p:txBody>
          <a:bodyPr wrap="square" rtlCol="0">
            <a:spAutoFit/>
          </a:bodyPr>
          <a:lstStyle/>
          <a:p>
            <a:r>
              <a:rPr lang="en-US" sz="2000" b="1" dirty="0">
                <a:solidFill>
                  <a:schemeClr val="bg1"/>
                </a:solidFill>
                <a:latin typeface="+mj-lt"/>
                <a:ea typeface="Lato Light" charset="0"/>
                <a:cs typeface="Lato Light" charset="0"/>
              </a:rPr>
              <a:t>Conozca cuáles son las etapas del declive de una empresa y en qué punto se encuentra la suya. </a:t>
            </a:r>
            <a:r>
              <a:rPr lang="en-US" sz="2000" dirty="0">
                <a:solidFill>
                  <a:schemeClr val="bg1"/>
                </a:solidFill>
                <a:latin typeface="+mj-lt"/>
                <a:ea typeface="Lato Light" charset="0"/>
                <a:cs typeface="Lato Light" charset="0"/>
              </a:rPr>
              <a:t>Tal vez pueda evitar que su empresa caiga en el declive.</a:t>
            </a:r>
          </a:p>
        </p:txBody>
      </p:sp>
      <p:sp>
        <p:nvSpPr>
          <p:cNvPr id="24" name="Freeform 43">
            <a:extLst>
              <a:ext uri="{FF2B5EF4-FFF2-40B4-BE49-F238E27FC236}">
                <a16:creationId xmlns:a16="http://schemas.microsoft.com/office/drawing/2014/main" xmlns="" id="{E70E40B2-4F68-4465-A6C3-23D539FB67C7}"/>
              </a:ext>
            </a:extLst>
          </p:cNvPr>
          <p:cNvSpPr>
            <a:spLocks/>
          </p:cNvSpPr>
          <p:nvPr/>
        </p:nvSpPr>
        <p:spPr bwMode="auto">
          <a:xfrm>
            <a:off x="4637282" y="4916884"/>
            <a:ext cx="7004440" cy="140038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5" name="Freeform 36">
            <a:extLst>
              <a:ext uri="{FF2B5EF4-FFF2-40B4-BE49-F238E27FC236}">
                <a16:creationId xmlns:a16="http://schemas.microsoft.com/office/drawing/2014/main" xmlns="" id="{649FE9EE-4376-45D2-A835-3383F9520B56}"/>
              </a:ext>
            </a:extLst>
          </p:cNvPr>
          <p:cNvSpPr>
            <a:spLocks/>
          </p:cNvSpPr>
          <p:nvPr/>
        </p:nvSpPr>
        <p:spPr bwMode="auto">
          <a:xfrm>
            <a:off x="3890620" y="4916884"/>
            <a:ext cx="1485693" cy="137709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6" name="Freeform 37">
            <a:extLst>
              <a:ext uri="{FF2B5EF4-FFF2-40B4-BE49-F238E27FC236}">
                <a16:creationId xmlns:a16="http://schemas.microsoft.com/office/drawing/2014/main" xmlns="" id="{D91E1F1E-C24E-4E31-ACB1-D343084F5772}"/>
              </a:ext>
            </a:extLst>
          </p:cNvPr>
          <p:cNvSpPr>
            <a:spLocks/>
          </p:cNvSpPr>
          <p:nvPr/>
        </p:nvSpPr>
        <p:spPr bwMode="auto">
          <a:xfrm>
            <a:off x="3914336" y="4703796"/>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28" name="Rectangle 59">
            <a:extLst>
              <a:ext uri="{FF2B5EF4-FFF2-40B4-BE49-F238E27FC236}">
                <a16:creationId xmlns:a16="http://schemas.microsoft.com/office/drawing/2014/main" xmlns="" id="{A280D296-0B69-4674-9E4D-24933B3D8907}"/>
              </a:ext>
            </a:extLst>
          </p:cNvPr>
          <p:cNvSpPr>
            <a:spLocks/>
          </p:cNvSpPr>
          <p:nvPr/>
        </p:nvSpPr>
        <p:spPr bwMode="auto">
          <a:xfrm>
            <a:off x="4222722" y="5235190"/>
            <a:ext cx="4842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200" b="1" spc="113" dirty="0">
                <a:solidFill>
                  <a:schemeClr val="bg1"/>
                </a:solidFill>
                <a:latin typeface="Roboto" charset="0"/>
                <a:ea typeface="Roboto" charset="0"/>
                <a:cs typeface="Roboto" charset="0"/>
                <a:sym typeface="Bebas Neue" charset="0"/>
              </a:rPr>
              <a:t>03</a:t>
            </a:r>
          </a:p>
        </p:txBody>
      </p:sp>
      <p:sp>
        <p:nvSpPr>
          <p:cNvPr id="29" name="TextBox 80">
            <a:extLst>
              <a:ext uri="{FF2B5EF4-FFF2-40B4-BE49-F238E27FC236}">
                <a16:creationId xmlns:a16="http://schemas.microsoft.com/office/drawing/2014/main" xmlns="" id="{1BCCD530-2422-43A0-A77B-65D19B37D75C}"/>
              </a:ext>
            </a:extLst>
          </p:cNvPr>
          <p:cNvSpPr txBox="1"/>
          <p:nvPr/>
        </p:nvSpPr>
        <p:spPr>
          <a:xfrm>
            <a:off x="5376313" y="4916039"/>
            <a:ext cx="6121552" cy="1541448"/>
          </a:xfrm>
          <a:prstGeom prst="rect">
            <a:avLst/>
          </a:prstGeom>
          <a:noFill/>
        </p:spPr>
        <p:txBody>
          <a:bodyPr wrap="square" rtlCol="0">
            <a:spAutoFit/>
          </a:bodyPr>
          <a:lstStyle/>
          <a:p>
            <a:r>
              <a:rPr lang="en-US" sz="2000" b="1" dirty="0">
                <a:solidFill>
                  <a:schemeClr val="bg1"/>
                </a:solidFill>
                <a:latin typeface="+mj-lt"/>
                <a:ea typeface="Lato Light" charset="0"/>
                <a:cs typeface="Lato Light" charset="0"/>
              </a:rPr>
              <a:t>Si reconoce que su empresa está en una fase temprana de declive, actúe ahora para detener el declive. </a:t>
            </a:r>
            <a:r>
              <a:rPr lang="en-US" sz="2000" dirty="0">
                <a:solidFill>
                  <a:schemeClr val="bg1"/>
                </a:solidFill>
                <a:latin typeface="+mj-lt"/>
                <a:ea typeface="Lato Light" charset="0"/>
                <a:cs typeface="Lato Light" charset="0"/>
              </a:rPr>
              <a:t>Es posible detener el declive especialmente en las primeras etapas, pero es muy difícil detener el declive en la última etapa.</a:t>
            </a:r>
          </a:p>
          <a:p>
            <a:pPr>
              <a:lnSpc>
                <a:spcPts val="1665"/>
              </a:lnSpc>
            </a:pPr>
            <a:endParaRPr lang="en-US" sz="1600" dirty="0">
              <a:solidFill>
                <a:schemeClr val="bg1"/>
              </a:solidFill>
              <a:latin typeface="Lato Light" charset="0"/>
              <a:ea typeface="Lato Light" charset="0"/>
              <a:cs typeface="Lato Light" charset="0"/>
            </a:endParaRPr>
          </a:p>
        </p:txBody>
      </p:sp>
      <p:sp>
        <p:nvSpPr>
          <p:cNvPr id="30" name="Freeform 43">
            <a:extLst>
              <a:ext uri="{FF2B5EF4-FFF2-40B4-BE49-F238E27FC236}">
                <a16:creationId xmlns:a16="http://schemas.microsoft.com/office/drawing/2014/main" xmlns="" id="{18232E6A-382B-4B6A-A87A-03D84C4F5706}"/>
              </a:ext>
            </a:extLst>
          </p:cNvPr>
          <p:cNvSpPr>
            <a:spLocks/>
          </p:cNvSpPr>
          <p:nvPr/>
        </p:nvSpPr>
        <p:spPr bwMode="auto">
          <a:xfrm>
            <a:off x="4637282" y="1924135"/>
            <a:ext cx="7004440" cy="142632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31" name="Freeform 36">
            <a:extLst>
              <a:ext uri="{FF2B5EF4-FFF2-40B4-BE49-F238E27FC236}">
                <a16:creationId xmlns:a16="http://schemas.microsoft.com/office/drawing/2014/main" xmlns="" id="{D220535A-62AF-4A01-88C8-B61F30BC6DD9}"/>
              </a:ext>
            </a:extLst>
          </p:cNvPr>
          <p:cNvSpPr>
            <a:spLocks/>
          </p:cNvSpPr>
          <p:nvPr/>
        </p:nvSpPr>
        <p:spPr bwMode="auto">
          <a:xfrm>
            <a:off x="3914336" y="1924135"/>
            <a:ext cx="1449185" cy="142632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32" name="Freeform 37">
            <a:extLst>
              <a:ext uri="{FF2B5EF4-FFF2-40B4-BE49-F238E27FC236}">
                <a16:creationId xmlns:a16="http://schemas.microsoft.com/office/drawing/2014/main" xmlns="" id="{483E9501-E861-41C9-B708-2579223FBCD4}"/>
              </a:ext>
            </a:extLst>
          </p:cNvPr>
          <p:cNvSpPr>
            <a:spLocks/>
          </p:cNvSpPr>
          <p:nvPr/>
        </p:nvSpPr>
        <p:spPr bwMode="auto">
          <a:xfrm>
            <a:off x="3914336" y="22279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US" sz="1600" b="1" dirty="0">
              <a:latin typeface="Roboto Bold" charset="0"/>
            </a:endParaRPr>
          </a:p>
        </p:txBody>
      </p:sp>
      <p:sp>
        <p:nvSpPr>
          <p:cNvPr id="34" name="Rectangle 85">
            <a:extLst>
              <a:ext uri="{FF2B5EF4-FFF2-40B4-BE49-F238E27FC236}">
                <a16:creationId xmlns:a16="http://schemas.microsoft.com/office/drawing/2014/main" xmlns="" id="{A19B0DCF-CA4E-4C72-B1E0-E3D5139C88D8}"/>
              </a:ext>
            </a:extLst>
          </p:cNvPr>
          <p:cNvSpPr>
            <a:spLocks/>
          </p:cNvSpPr>
          <p:nvPr/>
        </p:nvSpPr>
        <p:spPr bwMode="auto">
          <a:xfrm>
            <a:off x="4222722" y="2539004"/>
            <a:ext cx="4842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200" b="1" spc="113" dirty="0">
                <a:solidFill>
                  <a:schemeClr val="bg1"/>
                </a:solidFill>
                <a:latin typeface="Roboto" charset="0"/>
                <a:ea typeface="Roboto" charset="0"/>
                <a:cs typeface="Roboto" charset="0"/>
                <a:sym typeface="Bebas Neue" charset="0"/>
              </a:rPr>
              <a:t>01</a:t>
            </a:r>
          </a:p>
        </p:txBody>
      </p:sp>
      <p:sp>
        <p:nvSpPr>
          <p:cNvPr id="35" name="TextBox 86">
            <a:extLst>
              <a:ext uri="{FF2B5EF4-FFF2-40B4-BE49-F238E27FC236}">
                <a16:creationId xmlns:a16="http://schemas.microsoft.com/office/drawing/2014/main" xmlns="" id="{0E770631-6BA5-4B28-A54A-42438C9D6C7F}"/>
              </a:ext>
            </a:extLst>
          </p:cNvPr>
          <p:cNvSpPr txBox="1"/>
          <p:nvPr/>
        </p:nvSpPr>
        <p:spPr>
          <a:xfrm>
            <a:off x="5363521" y="1938578"/>
            <a:ext cx="6134344" cy="1323439"/>
          </a:xfrm>
          <a:prstGeom prst="rect">
            <a:avLst/>
          </a:prstGeom>
          <a:noFill/>
        </p:spPr>
        <p:txBody>
          <a:bodyPr wrap="square" rtlCol="0">
            <a:spAutoFit/>
          </a:bodyPr>
          <a:lstStyle/>
          <a:p>
            <a:r>
              <a:rPr lang="en-US" sz="2000" b="1" dirty="0">
                <a:solidFill>
                  <a:schemeClr val="bg1"/>
                </a:solidFill>
                <a:latin typeface="+mj-lt"/>
                <a:ea typeface="Lato Light" charset="0"/>
                <a:cs typeface="Lato Light" charset="0"/>
              </a:rPr>
              <a:t>Nadie quiere pensar en cómo fracasa una empresa, pero al hacerlo se aprende lo que no se debe hacer. </a:t>
            </a:r>
            <a:r>
              <a:rPr lang="en-US" sz="2000" dirty="0">
                <a:solidFill>
                  <a:schemeClr val="bg1"/>
                </a:solidFill>
                <a:latin typeface="+mj-lt"/>
                <a:ea typeface="Lato Light" charset="0"/>
                <a:cs typeface="Lato Light" charset="0"/>
              </a:rPr>
              <a:t>Además, es posible que reconozcas que tu empresa está en las primeras fases del declive.</a:t>
            </a:r>
          </a:p>
        </p:txBody>
      </p:sp>
    </p:spTree>
    <p:extLst>
      <p:ext uri="{BB962C8B-B14F-4D97-AF65-F5344CB8AC3E}">
        <p14:creationId xmlns:p14="http://schemas.microsoft.com/office/powerpoint/2010/main" val="3255145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SIGUIENT      E </a:t>
            </a:r>
            <a:r>
              <a:rPr lang="en-GB" sz="5400" i="0" dirty="0">
                <a:solidFill>
                  <a:srgbClr val="E64D92"/>
                </a:solidFill>
              </a:rPr>
              <a:t>Módulo 8 </a:t>
            </a:r>
          </a:p>
        </p:txBody>
      </p:sp>
      <p:sp>
        <p:nvSpPr>
          <p:cNvPr id="3" name="Text Placeholder 2"/>
          <p:cNvSpPr>
            <a:spLocks noGrp="1"/>
          </p:cNvSpPr>
          <p:nvPr>
            <p:ph type="body" sz="quarter" idx="14"/>
          </p:nvPr>
        </p:nvSpPr>
        <p:spPr>
          <a:xfrm>
            <a:off x="296833" y="3233207"/>
            <a:ext cx="5886252" cy="697353"/>
          </a:xfrm>
        </p:spPr>
        <p:txBody>
          <a:bodyPr/>
          <a:lstStyle/>
          <a:p>
            <a:r>
              <a:rPr lang="en-GB" sz="3200" i="0" dirty="0"/>
              <a:t>Resistencia a las crisis - Continuidad de las actividades </a:t>
            </a: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99525" y="578168"/>
            <a:ext cx="8852375" cy="697353"/>
          </a:xfrm>
        </p:spPr>
        <p:txBody>
          <a:bodyPr>
            <a:normAutofit/>
          </a:bodyPr>
          <a:lstStyle/>
          <a:p>
            <a:r>
              <a:rPr lang="en-GB" dirty="0"/>
              <a:t>Aprender de la crisis: Pruebas estadísticas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121051" y="1814542"/>
            <a:ext cx="4008148" cy="443741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2100" dirty="0">
                <a:solidFill>
                  <a:srgbClr val="245473"/>
                </a:solidFill>
                <a:latin typeface="+mj-lt"/>
              </a:rPr>
              <a:t>La experiencia de la crisis es común. Según un estudio reciente realizado por Brightline Initiative en colaboración con Quartz Insights</a:t>
            </a:r>
            <a:r>
              <a:rPr lang="en-US" altLang="de-DE" sz="2100" dirty="0">
                <a:solidFill>
                  <a:srgbClr val="245473"/>
                </a:solidFill>
                <a:latin typeface="+mj-lt"/>
              </a:rPr>
              <a:t>, </a:t>
            </a:r>
            <a:r>
              <a:rPr lang="en-GB" altLang="de-DE" sz="2100" dirty="0">
                <a:solidFill>
                  <a:srgbClr val="245473"/>
                </a:solidFill>
                <a:latin typeface="+mj-lt"/>
              </a:rPr>
              <a:t>el 68% de los encuestados estaba de acuerdo con la inevitabilidad de que sus organizaciones se enfrentaran a una crisis en el futuro.</a:t>
            </a:r>
          </a:p>
          <a:p>
            <a:pPr algn="l">
              <a:lnSpc>
                <a:spcPct val="100000"/>
              </a:lnSpc>
              <a:spcBef>
                <a:spcPts val="600"/>
              </a:spcBef>
            </a:pPr>
            <a:r>
              <a:rPr lang="en-GB" altLang="de-DE" sz="2100" dirty="0">
                <a:solidFill>
                  <a:srgbClr val="245473"/>
                </a:solidFill>
                <a:latin typeface="+mj-lt"/>
              </a:rPr>
              <a:t>(la investigación incluyó a 1258 ejecutivos que han </a:t>
            </a:r>
            <a:br>
              <a:rPr lang="en-GB" altLang="de-DE" sz="2100" dirty="0">
                <a:solidFill>
                  <a:srgbClr val="245473"/>
                </a:solidFill>
                <a:latin typeface="+mj-lt"/>
              </a:rPr>
            </a:br>
            <a:r>
              <a:rPr lang="en-GB" altLang="de-DE" sz="2100" dirty="0">
                <a:solidFill>
                  <a:srgbClr val="245473"/>
                </a:solidFill>
                <a:latin typeface="+mj-lt"/>
              </a:rPr>
              <a:t>experimentado una crisis)</a:t>
            </a:r>
          </a:p>
          <a:p>
            <a:pPr algn="l">
              <a:lnSpc>
                <a:spcPct val="100000"/>
              </a:lnSpc>
              <a:spcBef>
                <a:spcPts val="600"/>
              </a:spcBef>
            </a:pPr>
            <a:r>
              <a:rPr lang="en-GB" altLang="de-DE" sz="2100" b="1" dirty="0">
                <a:solidFill>
                  <a:srgbClr val="245473"/>
                </a:solidFill>
                <a:latin typeface="+mj-lt"/>
              </a:rPr>
              <a:t>De la investigación se desprenden tres conclusiones principales:</a:t>
            </a:r>
            <a:endParaRPr lang="en-GB" sz="2100" b="1" dirty="0">
              <a:solidFill>
                <a:srgbClr val="245473"/>
              </a:solidFill>
              <a:latin typeface="+mj-lt"/>
            </a:endParaRPr>
          </a:p>
        </p:txBody>
      </p:sp>
      <p:sp>
        <p:nvSpPr>
          <p:cNvPr id="23" name="Freeform 43">
            <a:extLst>
              <a:ext uri="{FF2B5EF4-FFF2-40B4-BE49-F238E27FC236}">
                <a16:creationId xmlns:a16="http://schemas.microsoft.com/office/drawing/2014/main" xmlns="" id="{45A0FE69-72F5-4A79-AE02-A43F3F7190CD}"/>
              </a:ext>
            </a:extLst>
          </p:cNvPr>
          <p:cNvSpPr>
            <a:spLocks/>
          </p:cNvSpPr>
          <p:nvPr/>
        </p:nvSpPr>
        <p:spPr bwMode="auto">
          <a:xfrm>
            <a:off x="5571938" y="3521626"/>
            <a:ext cx="6496012" cy="12865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E64D9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4" name="Freeform 36">
            <a:extLst>
              <a:ext uri="{FF2B5EF4-FFF2-40B4-BE49-F238E27FC236}">
                <a16:creationId xmlns:a16="http://schemas.microsoft.com/office/drawing/2014/main" xmlns="" id="{7C25B049-5F8D-4304-9191-08CDED88B907}"/>
              </a:ext>
            </a:extLst>
          </p:cNvPr>
          <p:cNvSpPr>
            <a:spLocks/>
          </p:cNvSpPr>
          <p:nvPr/>
        </p:nvSpPr>
        <p:spPr bwMode="auto">
          <a:xfrm>
            <a:off x="4356693" y="3521625"/>
            <a:ext cx="1955152" cy="12865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E64D9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5" name="Freeform 37">
            <a:extLst>
              <a:ext uri="{FF2B5EF4-FFF2-40B4-BE49-F238E27FC236}">
                <a16:creationId xmlns:a16="http://schemas.microsoft.com/office/drawing/2014/main" xmlns="" id="{3AECC8B1-9660-4C92-A142-1CB15CEDD314}"/>
              </a:ext>
            </a:extLst>
          </p:cNvPr>
          <p:cNvSpPr>
            <a:spLocks/>
          </p:cNvSpPr>
          <p:nvPr/>
        </p:nvSpPr>
        <p:spPr bwMode="auto">
          <a:xfrm>
            <a:off x="4129598" y="3878511"/>
            <a:ext cx="1458830" cy="105984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27" name="Rectangle 48">
            <a:extLst>
              <a:ext uri="{FF2B5EF4-FFF2-40B4-BE49-F238E27FC236}">
                <a16:creationId xmlns:a16="http://schemas.microsoft.com/office/drawing/2014/main" xmlns="" id="{9D2C1986-4F59-4557-B92A-021FDD40E5CD}"/>
              </a:ext>
            </a:extLst>
          </p:cNvPr>
          <p:cNvSpPr>
            <a:spLocks/>
          </p:cNvSpPr>
          <p:nvPr/>
        </p:nvSpPr>
        <p:spPr bwMode="auto">
          <a:xfrm>
            <a:off x="4589442" y="3880408"/>
            <a:ext cx="1049339" cy="492443"/>
          </a:xfrm>
          <a:prstGeom prst="rect">
            <a:avLst/>
          </a:prstGeom>
          <a:solidFill>
            <a:srgbClr val="E64D92"/>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a:solidFill>
                  <a:schemeClr val="bg1"/>
                </a:solidFill>
                <a:latin typeface="+mj-lt"/>
                <a:ea typeface="Roboto" charset="0"/>
                <a:cs typeface="Roboto" charset="0"/>
                <a:sym typeface="Bebas Neue" charset="0"/>
              </a:rPr>
              <a:t>Personas y</a:t>
            </a:r>
            <a:br>
              <a:rPr lang="en-GB" sz="1600" b="1" spc="113">
                <a:solidFill>
                  <a:schemeClr val="bg1"/>
                </a:solidFill>
                <a:latin typeface="+mj-lt"/>
                <a:ea typeface="Roboto" charset="0"/>
                <a:cs typeface="Roboto" charset="0"/>
                <a:sym typeface="Bebas Neue" charset="0"/>
              </a:rPr>
            </a:br>
            <a:r>
              <a:rPr lang="en-GB" sz="1600" b="1" spc="113">
                <a:solidFill>
                  <a:schemeClr val="bg1"/>
                </a:solidFill>
                <a:latin typeface="+mj-lt"/>
                <a:ea typeface="Roboto" charset="0"/>
                <a:cs typeface="Roboto" charset="0"/>
                <a:sym typeface="Bebas Neue" charset="0"/>
              </a:rPr>
              <a:t>Procesos</a:t>
            </a:r>
            <a:endParaRPr lang="en-GB" sz="1600" b="1" spc="113" dirty="0">
              <a:solidFill>
                <a:schemeClr val="bg1"/>
              </a:solidFill>
              <a:latin typeface="+mj-lt"/>
              <a:ea typeface="Roboto" charset="0"/>
              <a:cs typeface="Roboto" charset="0"/>
              <a:sym typeface="Bebas Neue" charset="0"/>
            </a:endParaRPr>
          </a:p>
        </p:txBody>
      </p:sp>
      <p:sp>
        <p:nvSpPr>
          <p:cNvPr id="28" name="TextBox 49">
            <a:extLst>
              <a:ext uri="{FF2B5EF4-FFF2-40B4-BE49-F238E27FC236}">
                <a16:creationId xmlns:a16="http://schemas.microsoft.com/office/drawing/2014/main" xmlns="" id="{6E2A66DA-AAFA-4E43-A8A6-C08542182F95}"/>
              </a:ext>
            </a:extLst>
          </p:cNvPr>
          <p:cNvSpPr txBox="1"/>
          <p:nvPr/>
        </p:nvSpPr>
        <p:spPr>
          <a:xfrm>
            <a:off x="6005092" y="3558065"/>
            <a:ext cx="6128243" cy="1185453"/>
          </a:xfrm>
          <a:prstGeom prst="rect">
            <a:avLst/>
          </a:prstGeom>
          <a:noFill/>
        </p:spPr>
        <p:txBody>
          <a:bodyPr wrap="square" lIns="91440" tIns="45720" rIns="91440" bIns="45720" rtlCol="0" anchor="t">
            <a:spAutoFit/>
          </a:bodyPr>
          <a:lstStyle/>
          <a:p>
            <a:pPr>
              <a:lnSpc>
                <a:spcPts val="1665"/>
              </a:lnSpc>
            </a:pPr>
            <a:r>
              <a:rPr lang="en-GB" sz="1700" dirty="0">
                <a:solidFill>
                  <a:schemeClr val="bg1"/>
                </a:solidFill>
                <a:latin typeface="+mj-lt"/>
                <a:ea typeface="Lato Light" charset="0"/>
                <a:cs typeface="Lato Light" charset="0"/>
              </a:rPr>
              <a:t>Las organizaciones que salen reforzadas tras la crisis realizan cambios en el modo de crisis en dos áreas clave: las personas y los procesos. Las empresas que otorgaron poderes a los empleados </a:t>
            </a:r>
            <a:r>
              <a:rPr lang="en-GB" sz="1700" dirty="0" err="1">
                <a:solidFill>
                  <a:schemeClr val="bg1"/>
                </a:solidFill>
                <a:latin typeface="+mj-lt"/>
                <a:ea typeface="Lato Light" charset="0"/>
                <a:cs typeface="Lato Light" charset="0"/>
              </a:rPr>
              <a:t>que no estaban en el nivel de liderazgo </a:t>
            </a:r>
            <a:r>
              <a:rPr lang="en-GB" sz="1700" dirty="0">
                <a:solidFill>
                  <a:schemeClr val="bg1"/>
                </a:solidFill>
                <a:latin typeface="+mj-lt"/>
                <a:ea typeface="Lato Light" charset="0"/>
                <a:cs typeface="Lato Light" charset="0"/>
              </a:rPr>
              <a:t>y que estaban más cerca de la crisis para tomar decisiones y aumentaron la flexibilidad de los procesos internos tendieron a salir más fuertes después de la crisis que las que no lo hicieron.</a:t>
            </a:r>
          </a:p>
        </p:txBody>
      </p:sp>
      <p:sp>
        <p:nvSpPr>
          <p:cNvPr id="29" name="Freeform 43">
            <a:extLst>
              <a:ext uri="{FF2B5EF4-FFF2-40B4-BE49-F238E27FC236}">
                <a16:creationId xmlns:a16="http://schemas.microsoft.com/office/drawing/2014/main" xmlns="" id="{0F236B4A-D890-4EC9-B558-9E02F0497973}"/>
              </a:ext>
            </a:extLst>
          </p:cNvPr>
          <p:cNvSpPr>
            <a:spLocks/>
          </p:cNvSpPr>
          <p:nvPr/>
        </p:nvSpPr>
        <p:spPr bwMode="auto">
          <a:xfrm>
            <a:off x="5591229" y="4983671"/>
            <a:ext cx="6476721" cy="129133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0" name="Freeform 36">
            <a:extLst>
              <a:ext uri="{FF2B5EF4-FFF2-40B4-BE49-F238E27FC236}">
                <a16:creationId xmlns:a16="http://schemas.microsoft.com/office/drawing/2014/main" xmlns="" id="{E7D447B0-6C13-4816-B9AE-5C70502B44D5}"/>
              </a:ext>
            </a:extLst>
          </p:cNvPr>
          <p:cNvSpPr>
            <a:spLocks/>
          </p:cNvSpPr>
          <p:nvPr/>
        </p:nvSpPr>
        <p:spPr bwMode="auto">
          <a:xfrm>
            <a:off x="4314469" y="4979558"/>
            <a:ext cx="1955152" cy="129133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1" name="Freeform 37">
            <a:extLst>
              <a:ext uri="{FF2B5EF4-FFF2-40B4-BE49-F238E27FC236}">
                <a16:creationId xmlns:a16="http://schemas.microsoft.com/office/drawing/2014/main" xmlns="" id="{7B778120-2DC9-42C5-A665-B02D02270E11}"/>
              </a:ext>
            </a:extLst>
          </p:cNvPr>
          <p:cNvSpPr>
            <a:spLocks/>
          </p:cNvSpPr>
          <p:nvPr/>
        </p:nvSpPr>
        <p:spPr bwMode="auto">
          <a:xfrm>
            <a:off x="4978408" y="4593025"/>
            <a:ext cx="1458830" cy="105984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3" name="Rectangle 59">
            <a:extLst>
              <a:ext uri="{FF2B5EF4-FFF2-40B4-BE49-F238E27FC236}">
                <a16:creationId xmlns:a16="http://schemas.microsoft.com/office/drawing/2014/main" xmlns="" id="{7906442B-13FB-4C4C-9EDC-4C16C018050D}"/>
              </a:ext>
            </a:extLst>
          </p:cNvPr>
          <p:cNvSpPr>
            <a:spLocks/>
          </p:cNvSpPr>
          <p:nvPr/>
        </p:nvSpPr>
        <p:spPr bwMode="auto">
          <a:xfrm>
            <a:off x="4718563" y="5409774"/>
            <a:ext cx="781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a:solidFill>
                  <a:schemeClr val="bg1"/>
                </a:solidFill>
                <a:latin typeface="+mj-lt"/>
                <a:ea typeface="Roboto" charset="0"/>
                <a:cs typeface="Roboto" charset="0"/>
                <a:sym typeface="Bebas Neue" charset="0"/>
              </a:rPr>
              <a:t>Estrategia</a:t>
            </a:r>
            <a:endParaRPr lang="en-GB" sz="1600" b="1" spc="113" dirty="0">
              <a:solidFill>
                <a:schemeClr val="bg1"/>
              </a:solidFill>
              <a:latin typeface="+mj-lt"/>
              <a:ea typeface="Roboto" charset="0"/>
              <a:cs typeface="Roboto" charset="0"/>
              <a:sym typeface="Bebas Neue" charset="0"/>
            </a:endParaRPr>
          </a:p>
        </p:txBody>
      </p:sp>
      <p:sp>
        <p:nvSpPr>
          <p:cNvPr id="34" name="TextBox 80">
            <a:extLst>
              <a:ext uri="{FF2B5EF4-FFF2-40B4-BE49-F238E27FC236}">
                <a16:creationId xmlns:a16="http://schemas.microsoft.com/office/drawing/2014/main" xmlns="" id="{8F6E910E-0943-41FE-976C-CC73D2EB1A76}"/>
              </a:ext>
            </a:extLst>
          </p:cNvPr>
          <p:cNvSpPr txBox="1"/>
          <p:nvPr/>
        </p:nvSpPr>
        <p:spPr>
          <a:xfrm>
            <a:off x="6189598" y="5043986"/>
            <a:ext cx="5943737" cy="1182375"/>
          </a:xfrm>
          <a:prstGeom prst="rect">
            <a:avLst/>
          </a:prstGeom>
          <a:noFill/>
        </p:spPr>
        <p:txBody>
          <a:bodyPr wrap="square" lIns="91440" tIns="45720" rIns="91440" bIns="45720" rtlCol="0" anchor="t">
            <a:spAutoFit/>
          </a:bodyPr>
          <a:lstStyle/>
          <a:p>
            <a:pPr>
              <a:lnSpc>
                <a:spcPts val="1665"/>
              </a:lnSpc>
            </a:pPr>
            <a:r>
              <a:rPr lang="en-GB" sz="1600" dirty="0">
                <a:solidFill>
                  <a:schemeClr val="bg1"/>
                </a:solidFill>
                <a:latin typeface="+mj-lt"/>
                <a:ea typeface="Lato Light" charset="0"/>
                <a:cs typeface="Lato Light" charset="0"/>
              </a:rPr>
              <a:t>El modo de crisis obliga a las empresas a examinar tres áreas clave que pueden ayudar a todas las empresas a mejorar la aplicación de la estrategia, independientemente de si están en la fase posterior a la crisis o disfrutan de la actividad habitual: la priorización de las iniciativas estratégicas, la rapidez en la toma de decisiones y la ejecución </a:t>
            </a:r>
            <a:br>
              <a:rPr lang="en-GB" sz="1600" dirty="0">
                <a:solidFill>
                  <a:schemeClr val="bg1"/>
                </a:solidFill>
                <a:latin typeface="+mj-lt"/>
                <a:ea typeface="Lato Light" charset="0"/>
                <a:cs typeface="Lato Light" charset="0"/>
              </a:rPr>
            </a:br>
            <a:r>
              <a:rPr lang="en-GB" sz="1600" dirty="0">
                <a:solidFill>
                  <a:schemeClr val="bg1"/>
                </a:solidFill>
                <a:latin typeface="+mj-lt"/>
                <a:ea typeface="Lato Light" charset="0"/>
                <a:cs typeface="Lato Light" charset="0"/>
              </a:rPr>
              <a:t>del proceso, y la potenciación de los equipos.</a:t>
            </a:r>
            <a:endParaRPr lang="en-US" dirty="0">
              <a:solidFill>
                <a:schemeClr val="bg1"/>
              </a:solidFill>
            </a:endParaRPr>
          </a:p>
        </p:txBody>
      </p:sp>
      <p:sp>
        <p:nvSpPr>
          <p:cNvPr id="35" name="Freeform 43">
            <a:extLst>
              <a:ext uri="{FF2B5EF4-FFF2-40B4-BE49-F238E27FC236}">
                <a16:creationId xmlns:a16="http://schemas.microsoft.com/office/drawing/2014/main" xmlns="" id="{647E2B95-C802-4ED7-8721-B804429F0331}"/>
              </a:ext>
            </a:extLst>
          </p:cNvPr>
          <p:cNvSpPr>
            <a:spLocks/>
          </p:cNvSpPr>
          <p:nvPr/>
        </p:nvSpPr>
        <p:spPr bwMode="auto">
          <a:xfrm>
            <a:off x="5591230" y="2035163"/>
            <a:ext cx="6476721" cy="129133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6" name="Freeform 36">
            <a:extLst>
              <a:ext uri="{FF2B5EF4-FFF2-40B4-BE49-F238E27FC236}">
                <a16:creationId xmlns:a16="http://schemas.microsoft.com/office/drawing/2014/main" xmlns="" id="{285FC458-EFB1-4D75-B57C-C24A124897A1}"/>
              </a:ext>
            </a:extLst>
          </p:cNvPr>
          <p:cNvSpPr>
            <a:spLocks/>
          </p:cNvSpPr>
          <p:nvPr/>
        </p:nvSpPr>
        <p:spPr bwMode="auto">
          <a:xfrm>
            <a:off x="4356693" y="2035163"/>
            <a:ext cx="2109481" cy="129133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37" name="Freeform 37">
            <a:extLst>
              <a:ext uri="{FF2B5EF4-FFF2-40B4-BE49-F238E27FC236}">
                <a16:creationId xmlns:a16="http://schemas.microsoft.com/office/drawing/2014/main" xmlns="" id="{7346BE2A-D897-4C05-B74D-9B47012AB7F9}"/>
              </a:ext>
            </a:extLst>
          </p:cNvPr>
          <p:cNvSpPr>
            <a:spLocks/>
          </p:cNvSpPr>
          <p:nvPr/>
        </p:nvSpPr>
        <p:spPr bwMode="auto">
          <a:xfrm>
            <a:off x="4799965" y="2126795"/>
            <a:ext cx="1458830" cy="105984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3" name="Rectangle 85">
            <a:extLst>
              <a:ext uri="{FF2B5EF4-FFF2-40B4-BE49-F238E27FC236}">
                <a16:creationId xmlns:a16="http://schemas.microsoft.com/office/drawing/2014/main" xmlns="" id="{320AC777-3668-4D7C-8D01-60212166A5A5}"/>
              </a:ext>
            </a:extLst>
          </p:cNvPr>
          <p:cNvSpPr>
            <a:spLocks/>
          </p:cNvSpPr>
          <p:nvPr/>
        </p:nvSpPr>
        <p:spPr bwMode="auto">
          <a:xfrm>
            <a:off x="4553358" y="2557720"/>
            <a:ext cx="1111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a:solidFill>
                  <a:schemeClr val="bg1"/>
                </a:solidFill>
                <a:latin typeface="+mj-lt"/>
                <a:ea typeface="Roboto" charset="0"/>
                <a:cs typeface="Roboto" charset="0"/>
                <a:sym typeface="Bebas Neue" charset="0"/>
              </a:rPr>
              <a:t>Modo crisis</a:t>
            </a:r>
            <a:endParaRPr lang="en-GB" sz="1600" b="1" spc="113" dirty="0">
              <a:solidFill>
                <a:schemeClr val="bg1"/>
              </a:solidFill>
              <a:latin typeface="+mj-lt"/>
              <a:ea typeface="Roboto" charset="0"/>
              <a:cs typeface="Roboto" charset="0"/>
              <a:sym typeface="Bebas Neue" charset="0"/>
            </a:endParaRPr>
          </a:p>
        </p:txBody>
      </p:sp>
      <p:sp>
        <p:nvSpPr>
          <p:cNvPr id="44" name="TextBox 86">
            <a:extLst>
              <a:ext uri="{FF2B5EF4-FFF2-40B4-BE49-F238E27FC236}">
                <a16:creationId xmlns:a16="http://schemas.microsoft.com/office/drawing/2014/main" xmlns="" id="{3CCECADB-2EC2-4FD7-8087-4FD1511C2B51}"/>
              </a:ext>
            </a:extLst>
          </p:cNvPr>
          <p:cNvSpPr txBox="1"/>
          <p:nvPr/>
        </p:nvSpPr>
        <p:spPr>
          <a:xfrm>
            <a:off x="6311844" y="2126795"/>
            <a:ext cx="5662441" cy="1188787"/>
          </a:xfrm>
          <a:prstGeom prst="rect">
            <a:avLst/>
          </a:prstGeom>
          <a:noFill/>
        </p:spPr>
        <p:txBody>
          <a:bodyPr wrap="square" lIns="91440" tIns="45720" rIns="91440" bIns="45720" rtlCol="0" anchor="t">
            <a:spAutoFit/>
          </a:bodyPr>
          <a:lstStyle/>
          <a:p>
            <a:pPr>
              <a:lnSpc>
                <a:spcPts val="1665"/>
              </a:lnSpc>
            </a:pPr>
            <a:r>
              <a:rPr lang="en-GB" dirty="0">
                <a:solidFill>
                  <a:schemeClr val="bg1"/>
                </a:solidFill>
                <a:latin typeface="+mj-lt"/>
                <a:ea typeface="Lato Light" charset="0"/>
                <a:cs typeface="Lato Light" charset="0"/>
              </a:rPr>
              <a:t>Cuando se enfrentan a una crisis, las organizaciones deben romper deliberadamente con su forma tradicional de trabajar. Operar como "de costumbre" impide a las organizaciones aislar sus aprendizajes durante la crisis y aplicarlos a las mejoras posteriores. </a:t>
            </a: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Adaptado de Brightline Initiative en colaboración con Quartz Insights 2018</a:t>
            </a:r>
            <a:endParaRPr lang="en-GB" sz="1000" dirty="0">
              <a:latin typeface="+mj-lt"/>
              <a:ea typeface="League Spartan" charset="0"/>
              <a:cs typeface="Poppins" pitchFamily="2" charset="77"/>
            </a:endParaRPr>
          </a:p>
        </p:txBody>
      </p:sp>
    </p:spTree>
    <p:extLst>
      <p:ext uri="{BB962C8B-B14F-4D97-AF65-F5344CB8AC3E}">
        <p14:creationId xmlns:p14="http://schemas.microsoft.com/office/powerpoint/2010/main" val="296516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839373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19" imgW="592" imgH="595" progId="TCLayout.ActiveDocument.1">
                  <p:embed/>
                </p:oleObj>
              </mc:Choice>
              <mc:Fallback>
                <p:oleObj name="think-cell Folie" r:id="rId19"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40296" y="524626"/>
            <a:ext cx="8852375" cy="697353"/>
          </a:xfrm>
        </p:spPr>
        <p:txBody>
          <a:bodyPr>
            <a:normAutofit/>
          </a:bodyPr>
          <a:lstStyle/>
          <a:p>
            <a:r>
              <a:rPr lang="en-GB" dirty="0"/>
              <a:t>Aprender de la crisis: </a:t>
            </a:r>
            <a:r>
              <a:rPr lang="en-GB"/>
              <a:t>Pruebas estadísticas </a:t>
            </a:r>
            <a:endParaRPr lang="en-GB" dirty="0"/>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76511" y="1738386"/>
            <a:ext cx="4108658" cy="514530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Está claro que los líderes van a estar bajo escrutinio en el Modo Crisis: el 58% de los encuestados estuvo de acuerdo (y sólo el 20% estuvo en desacuerdo) en que la crisis a la que se enfrentaba la organización era un síntoma de liderazgo deficiente, un sentimiento que fue universal en todos los ingresos de la empresa, el tamaño y el tipo (sin fines de lucro, sector privado, gobierno). </a:t>
            </a:r>
            <a:endParaRPr lang="en-US" sz="1800" dirty="0">
              <a:solidFill>
                <a:srgbClr val="245473"/>
              </a:solidFill>
            </a:endParaRPr>
          </a:p>
          <a:p>
            <a:pPr algn="l">
              <a:lnSpc>
                <a:spcPct val="100000"/>
              </a:lnSpc>
              <a:spcBef>
                <a:spcPts val="600"/>
              </a:spcBef>
            </a:pPr>
            <a:r>
              <a:rPr lang="en-GB" altLang="de-DE" sz="1800" dirty="0">
                <a:solidFill>
                  <a:srgbClr val="245473"/>
                </a:solidFill>
                <a:latin typeface="+mj-lt"/>
              </a:rPr>
              <a:t>También se reveló que los no líderes ven el modo de crisis como una oportunidad para dar un paso adelante y demostrar su rendimiento superior: el 75% de los encuestados estuvo de acuerdo en que la gente se unió para trabajar con un gran propósito hacia un objetivo compartido cuando su organización se enfrentó a la crisis, y el 80% de ellos estuvo de acuerdo en que, habiendo superado una crisis, su organización era más fuerte que si no se hubiera enfrentado a la crisis. </a:t>
            </a:r>
            <a:endParaRPr lang="en-GB" sz="1800" b="1" dirty="0">
              <a:solidFill>
                <a:srgbClr val="245473"/>
              </a:solidFill>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4200470" y="6516500"/>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Brightline Initiative en colaboración con Quartz Insights 2018</a:t>
            </a:r>
          </a:p>
        </p:txBody>
      </p:sp>
      <p:graphicFrame>
        <p:nvGraphicFramePr>
          <p:cNvPr id="99" name="Chart 3">
            <a:extLst>
              <a:ext uri="{FF2B5EF4-FFF2-40B4-BE49-F238E27FC236}">
                <a16:creationId xmlns:a16="http://schemas.microsoft.com/office/drawing/2014/main" xmlns="" id="{C3A81E58-37ED-48CF-8ADB-51DD9946B3F9}"/>
              </a:ext>
            </a:extLst>
          </p:cNvPr>
          <p:cNvGraphicFramePr/>
          <p:nvPr>
            <p:custDataLst>
              <p:tags r:id="rId4"/>
            </p:custDataLst>
            <p:extLst>
              <p:ext uri="{D42A27DB-BD31-4B8C-83A1-F6EECF244321}">
                <p14:modId xmlns:p14="http://schemas.microsoft.com/office/powerpoint/2010/main" val="2281473506"/>
              </p:ext>
            </p:extLst>
          </p:nvPr>
        </p:nvGraphicFramePr>
        <p:xfrm>
          <a:off x="7237915" y="2619616"/>
          <a:ext cx="4903788" cy="3684588"/>
        </p:xfrm>
        <a:graphic>
          <a:graphicData uri="http://schemas.openxmlformats.org/drawingml/2006/chart">
            <c:chart xmlns:c="http://schemas.openxmlformats.org/drawingml/2006/chart" xmlns:r="http://schemas.openxmlformats.org/officeDocument/2006/relationships" r:id="rId21"/>
          </a:graphicData>
        </a:graphic>
      </p:graphicFrame>
      <p:sp>
        <p:nvSpPr>
          <p:cNvPr id="32" name="Text Placeholder 2">
            <a:extLst>
              <a:ext uri="{FF2B5EF4-FFF2-40B4-BE49-F238E27FC236}">
                <a16:creationId xmlns:a16="http://schemas.microsoft.com/office/drawing/2014/main" xmlns="" id="{68FF770E-5432-4219-8467-E0C7E8C2981C}"/>
              </a:ext>
            </a:extLst>
          </p:cNvPr>
          <p:cNvSpPr>
            <a:spLocks noGrp="1"/>
          </p:cNvSpPr>
          <p:nvPr>
            <p:custDataLst>
              <p:tags r:id="rId5"/>
            </p:custDataLst>
          </p:nvPr>
        </p:nvSpPr>
        <p:spPr bwMode="auto">
          <a:xfrm>
            <a:off x="6339993" y="3333931"/>
            <a:ext cx="9112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450F3875-EAD0-4565-8983-17E95E389B2C}" type="datetime'''''''''''''Go''''''''ve''''''''r''''''''n''m''''e''''nt'">
              <a:rPr lang="en-GB" altLang="en-US" sz="1400" smtClean="0"/>
              <a:pPr algn="r">
                <a:spcBef>
                  <a:spcPct val="0"/>
                </a:spcBef>
                <a:spcAft>
                  <a:spcPct val="0"/>
                </a:spcAft>
              </a:pPr>
              <a:t>Government</a:t>
            </a:fld>
            <a:endParaRPr lang="en-GB" sz="1400" dirty="0">
              <a:sym typeface="+mn-lt"/>
            </a:endParaRPr>
          </a:p>
        </p:txBody>
      </p:sp>
      <p:sp>
        <p:nvSpPr>
          <p:cNvPr id="21" name="Text Placeholder 2">
            <a:extLst>
              <a:ext uri="{FF2B5EF4-FFF2-40B4-BE49-F238E27FC236}">
                <a16:creationId xmlns:a16="http://schemas.microsoft.com/office/drawing/2014/main" xmlns="" id="{E3E1D45F-C3DB-4C2C-9BD9-D0ED318F7971}"/>
              </a:ext>
            </a:extLst>
          </p:cNvPr>
          <p:cNvSpPr>
            <a:spLocks noGrp="1"/>
          </p:cNvSpPr>
          <p:nvPr>
            <p:custDataLst>
              <p:tags r:id="rId6"/>
            </p:custDataLst>
          </p:nvPr>
        </p:nvSpPr>
        <p:spPr bwMode="auto">
          <a:xfrm>
            <a:off x="6243095" y="2733675"/>
            <a:ext cx="10033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0DBE733C-C0AC-4162-9DF7-9D8F81A56268}" type="datetime'P''''''''''''riv''''at''''''e ''''S''ecto''''''''''''r'''''">
              <a:rPr lang="en-GB" altLang="en-US" sz="1400" smtClean="0"/>
              <a:pPr algn="r">
                <a:spcBef>
                  <a:spcPct val="0"/>
                </a:spcBef>
                <a:spcAft>
                  <a:spcPct val="0"/>
                </a:spcAft>
              </a:pPr>
              <a:t>Private Sector</a:t>
            </a:fld>
            <a:endParaRPr lang="en-GB" sz="1400" dirty="0">
              <a:sym typeface="+mn-lt"/>
            </a:endParaRPr>
          </a:p>
        </p:txBody>
      </p:sp>
      <p:sp>
        <p:nvSpPr>
          <p:cNvPr id="26" name="Text Placeholder 2">
            <a:extLst>
              <a:ext uri="{FF2B5EF4-FFF2-40B4-BE49-F238E27FC236}">
                <a16:creationId xmlns:a16="http://schemas.microsoft.com/office/drawing/2014/main" xmlns="" id="{E42323D5-61D2-4C36-8CAC-914D9A0BE683}"/>
              </a:ext>
            </a:extLst>
          </p:cNvPr>
          <p:cNvSpPr>
            <a:spLocks noGrp="1"/>
          </p:cNvSpPr>
          <p:nvPr>
            <p:custDataLst>
              <p:tags r:id="rId7"/>
            </p:custDataLst>
          </p:nvPr>
        </p:nvSpPr>
        <p:spPr bwMode="auto">
          <a:xfrm>
            <a:off x="6479512" y="3027363"/>
            <a:ext cx="7572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F054AA1D-E113-4322-B642-8A420D5DE3D1}" type="datetime'No''''''''''n-''''''''''''p''''r''''''o''''''''''''''fi''''t'">
              <a:rPr lang="en-GB" altLang="en-US" sz="1400" smtClean="0"/>
              <a:pPr algn="r">
                <a:spcBef>
                  <a:spcPct val="0"/>
                </a:spcBef>
                <a:spcAft>
                  <a:spcPct val="0"/>
                </a:spcAft>
              </a:pPr>
              <a:t>Non-profit</a:t>
            </a:fld>
            <a:endParaRPr lang="en-GB" sz="1400" dirty="0">
              <a:sym typeface="+mn-lt"/>
            </a:endParaRPr>
          </a:p>
        </p:txBody>
      </p:sp>
      <p:sp>
        <p:nvSpPr>
          <p:cNvPr id="63" name="Text Placeholder 2">
            <a:extLst>
              <a:ext uri="{FF2B5EF4-FFF2-40B4-BE49-F238E27FC236}">
                <a16:creationId xmlns:a16="http://schemas.microsoft.com/office/drawing/2014/main" xmlns="" id="{27BA9DF7-DCA4-4B9D-9A6D-240D4E91108C}"/>
              </a:ext>
            </a:extLst>
          </p:cNvPr>
          <p:cNvSpPr>
            <a:spLocks noGrp="1"/>
          </p:cNvSpPr>
          <p:nvPr>
            <p:custDataLst>
              <p:tags r:id="rId8"/>
            </p:custDataLst>
          </p:nvPr>
        </p:nvSpPr>
        <p:spPr bwMode="auto">
          <a:xfrm>
            <a:off x="6570120" y="3613150"/>
            <a:ext cx="6762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FECD026C-7E45-4907-B06C-9071ECD9BFE2}" type="datetime'''''10''''''''0 -'''''''''''''''' 4''''9''''''9'''''''''''">
              <a:rPr lang="en-GB" altLang="en-US" sz="1400" smtClean="0"/>
              <a:pPr/>
              <a:t>100 - 499</a:t>
            </a:fld>
            <a:endParaRPr lang="en-GB" sz="1400" dirty="0">
              <a:sym typeface="+mn-lt"/>
            </a:endParaRPr>
          </a:p>
        </p:txBody>
      </p:sp>
      <p:sp>
        <p:nvSpPr>
          <p:cNvPr id="65" name="Text Placeholder 2">
            <a:extLst>
              <a:ext uri="{FF2B5EF4-FFF2-40B4-BE49-F238E27FC236}">
                <a16:creationId xmlns:a16="http://schemas.microsoft.com/office/drawing/2014/main" xmlns="" id="{1C094B38-AE41-40A7-9C5E-89601D310139}"/>
              </a:ext>
            </a:extLst>
          </p:cNvPr>
          <p:cNvSpPr>
            <a:spLocks noGrp="1"/>
          </p:cNvSpPr>
          <p:nvPr>
            <p:custDataLst>
              <p:tags r:id="rId9"/>
            </p:custDataLst>
          </p:nvPr>
        </p:nvSpPr>
        <p:spPr bwMode="auto">
          <a:xfrm>
            <a:off x="6584588" y="3916484"/>
            <a:ext cx="6762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523CA527-F70E-4212-AC62-20500C52F4C8}" type="datetime'''50''''''0'''''''''''' - 99''''9'''''''''''''''''''''''">
              <a:rPr lang="en-GB" altLang="en-US" sz="1400" smtClean="0"/>
              <a:pPr/>
              <a:t>500 - 999</a:t>
            </a:fld>
            <a:endParaRPr lang="en-GB" sz="1400" dirty="0">
              <a:sym typeface="+mn-lt"/>
            </a:endParaRPr>
          </a:p>
        </p:txBody>
      </p:sp>
      <p:sp>
        <p:nvSpPr>
          <p:cNvPr id="69" name="Text Placeholder 2">
            <a:extLst>
              <a:ext uri="{FF2B5EF4-FFF2-40B4-BE49-F238E27FC236}">
                <a16:creationId xmlns:a16="http://schemas.microsoft.com/office/drawing/2014/main" xmlns="" id="{D41783AF-E51D-48C2-9CBE-4F3A27672F8F}"/>
              </a:ext>
            </a:extLst>
          </p:cNvPr>
          <p:cNvSpPr>
            <a:spLocks noGrp="1"/>
          </p:cNvSpPr>
          <p:nvPr>
            <p:custDataLst>
              <p:tags r:id="rId10"/>
            </p:custDataLst>
          </p:nvPr>
        </p:nvSpPr>
        <p:spPr bwMode="auto">
          <a:xfrm>
            <a:off x="6379499" y="4507093"/>
            <a:ext cx="8572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D671E3F3-78C2-4151-B31D-529C3E075A9B}" type="datetime'5''''''''''''000'''''' - 9999'''''''''''''''">
              <a:rPr lang="en-GB" altLang="en-US" sz="1400" smtClean="0"/>
              <a:pPr/>
              <a:t>5000 - 9999</a:t>
            </a:fld>
            <a:endParaRPr lang="en-GB" sz="1400" dirty="0">
              <a:sym typeface="+mn-lt"/>
            </a:endParaRPr>
          </a:p>
        </p:txBody>
      </p:sp>
      <p:sp>
        <p:nvSpPr>
          <p:cNvPr id="67" name="Text Placeholder 2">
            <a:extLst>
              <a:ext uri="{FF2B5EF4-FFF2-40B4-BE49-F238E27FC236}">
                <a16:creationId xmlns:a16="http://schemas.microsoft.com/office/drawing/2014/main" xmlns="" id="{C999ABAB-D41E-43EF-9A40-6FE3F3D90D0D}"/>
              </a:ext>
            </a:extLst>
          </p:cNvPr>
          <p:cNvSpPr>
            <a:spLocks noGrp="1"/>
          </p:cNvSpPr>
          <p:nvPr>
            <p:custDataLst>
              <p:tags r:id="rId11"/>
            </p:custDataLst>
          </p:nvPr>
        </p:nvSpPr>
        <p:spPr bwMode="auto">
          <a:xfrm>
            <a:off x="6413259" y="4214993"/>
            <a:ext cx="8572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6F683F46-6947-42EA-AE8D-F900159896C1}" type="datetime'''1''''''''''''0''''''''''00 ''''''-'' 4''''''''''''''9''99'">
              <a:rPr lang="en-GB" altLang="en-US" sz="1400" smtClean="0"/>
              <a:pPr/>
              <a:t>1000 - 4999</a:t>
            </a:fld>
            <a:endParaRPr lang="en-GB" sz="1400" dirty="0">
              <a:sym typeface="+mn-lt"/>
            </a:endParaRPr>
          </a:p>
        </p:txBody>
      </p:sp>
      <p:sp>
        <p:nvSpPr>
          <p:cNvPr id="71" name="Text Placeholder 2">
            <a:extLst>
              <a:ext uri="{FF2B5EF4-FFF2-40B4-BE49-F238E27FC236}">
                <a16:creationId xmlns:a16="http://schemas.microsoft.com/office/drawing/2014/main" xmlns="" id="{2432F471-9C8C-4EA8-8A91-20104E13C823}"/>
              </a:ext>
            </a:extLst>
          </p:cNvPr>
          <p:cNvSpPr>
            <a:spLocks noGrp="1"/>
          </p:cNvSpPr>
          <p:nvPr>
            <p:custDataLst>
              <p:tags r:id="rId12"/>
            </p:custDataLst>
          </p:nvPr>
        </p:nvSpPr>
        <p:spPr bwMode="auto">
          <a:xfrm>
            <a:off x="6719526" y="4786313"/>
            <a:ext cx="5413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4E814470-3E0B-4F7C-B4FF-91F151A637D8}" type="datetime'''''''1''''0''''''''''0''''0''''''''''''0''''''''+'">
              <a:rPr lang="en-GB" altLang="en-US" sz="1400" smtClean="0"/>
              <a:pPr/>
              <a:t>10000+</a:t>
            </a:fld>
            <a:endParaRPr lang="en-GB" sz="1400" dirty="0">
              <a:sym typeface="+mn-lt"/>
            </a:endParaRPr>
          </a:p>
        </p:txBody>
      </p:sp>
      <p:sp>
        <p:nvSpPr>
          <p:cNvPr id="73" name="Text Placeholder 2">
            <a:extLst>
              <a:ext uri="{FF2B5EF4-FFF2-40B4-BE49-F238E27FC236}">
                <a16:creationId xmlns:a16="http://schemas.microsoft.com/office/drawing/2014/main" xmlns="" id="{000BF3B7-154B-4B9C-ABF6-1A2D69D4FA95}"/>
              </a:ext>
            </a:extLst>
          </p:cNvPr>
          <p:cNvSpPr>
            <a:spLocks noGrp="1"/>
          </p:cNvSpPr>
          <p:nvPr>
            <p:custDataLst>
              <p:tags r:id="rId13"/>
            </p:custDataLst>
          </p:nvPr>
        </p:nvSpPr>
        <p:spPr bwMode="auto">
          <a:xfrm>
            <a:off x="5794013" y="5084823"/>
            <a:ext cx="14668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97A4C5A8-61A9-425F-823F-8D938469D8BC}" type="datetime'''$''''''''''''''15''''''0MM -'' $499M''''''''''M'''''''''">
              <a:rPr lang="en-GB" altLang="en-US" sz="1400" smtClean="0"/>
              <a:pPr algn="r">
                <a:spcBef>
                  <a:spcPct val="0"/>
                </a:spcBef>
                <a:spcAft>
                  <a:spcPct val="0"/>
                </a:spcAft>
              </a:pPr>
              <a:t>$150MM - $499MM</a:t>
            </a:fld>
            <a:endParaRPr lang="en-GB" sz="1400" dirty="0">
              <a:sym typeface="+mn-lt"/>
            </a:endParaRPr>
          </a:p>
        </p:txBody>
      </p:sp>
      <p:sp>
        <p:nvSpPr>
          <p:cNvPr id="75" name="Text Placeholder 2">
            <a:extLst>
              <a:ext uri="{FF2B5EF4-FFF2-40B4-BE49-F238E27FC236}">
                <a16:creationId xmlns:a16="http://schemas.microsoft.com/office/drawing/2014/main" xmlns="" id="{E8A73395-91BB-4C4B-8B23-758BA381F1BA}"/>
              </a:ext>
            </a:extLst>
          </p:cNvPr>
          <p:cNvSpPr>
            <a:spLocks noGrp="1"/>
          </p:cNvSpPr>
          <p:nvPr>
            <p:custDataLst>
              <p:tags r:id="rId14"/>
            </p:custDataLst>
          </p:nvPr>
        </p:nvSpPr>
        <p:spPr bwMode="auto">
          <a:xfrm>
            <a:off x="5794013" y="5402625"/>
            <a:ext cx="14668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E81C33E7-4D69-4F38-889F-37D92993842C}" type="datetime'''''$''''500''''''M''''''''''M'' -'''' $''''''99''9''''M''''M'">
              <a:rPr lang="en-GB" altLang="en-US" sz="1400" smtClean="0"/>
              <a:pPr algn="r">
                <a:spcBef>
                  <a:spcPct val="0"/>
                </a:spcBef>
                <a:spcAft>
                  <a:spcPct val="0"/>
                </a:spcAft>
              </a:pPr>
              <a:t>$500MM - $999MM</a:t>
            </a:fld>
            <a:endParaRPr lang="en-GB" sz="1400" dirty="0">
              <a:sym typeface="+mn-lt"/>
            </a:endParaRPr>
          </a:p>
        </p:txBody>
      </p:sp>
      <p:sp>
        <p:nvSpPr>
          <p:cNvPr id="77" name="Text Placeholder 2">
            <a:extLst>
              <a:ext uri="{FF2B5EF4-FFF2-40B4-BE49-F238E27FC236}">
                <a16:creationId xmlns:a16="http://schemas.microsoft.com/office/drawing/2014/main" xmlns="" id="{98EA5BD5-6BEA-47F6-8AB9-A416E522352B}"/>
              </a:ext>
            </a:extLst>
          </p:cNvPr>
          <p:cNvSpPr>
            <a:spLocks noGrp="1"/>
          </p:cNvSpPr>
          <p:nvPr>
            <p:custDataLst>
              <p:tags r:id="rId15"/>
            </p:custDataLst>
          </p:nvPr>
        </p:nvSpPr>
        <p:spPr bwMode="auto">
          <a:xfrm>
            <a:off x="6322349" y="5689902"/>
            <a:ext cx="9144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68241EE7-522F-4B81-9DE2-15830741A47F}" type="datetime'''''$1''''''''B -'''' ''''''''''''''''$4'',''9''''9''''B'">
              <a:rPr lang="en-GB" altLang="en-US" sz="1400" smtClean="0"/>
              <a:pPr algn="r">
                <a:spcBef>
                  <a:spcPct val="0"/>
                </a:spcBef>
                <a:spcAft>
                  <a:spcPct val="0"/>
                </a:spcAft>
              </a:pPr>
              <a:t>$1B - $4,99B</a:t>
            </a:fld>
            <a:endParaRPr lang="en-GB" sz="1400" dirty="0">
              <a:sym typeface="+mn-lt"/>
            </a:endParaRPr>
          </a:p>
        </p:txBody>
      </p:sp>
      <p:sp>
        <p:nvSpPr>
          <p:cNvPr id="81" name="Text Placeholder 2">
            <a:extLst>
              <a:ext uri="{FF2B5EF4-FFF2-40B4-BE49-F238E27FC236}">
                <a16:creationId xmlns:a16="http://schemas.microsoft.com/office/drawing/2014/main" xmlns="" id="{167AA7F2-DF88-49B8-A914-A0B065000C96}"/>
              </a:ext>
            </a:extLst>
          </p:cNvPr>
          <p:cNvSpPr>
            <a:spLocks noGrp="1"/>
          </p:cNvSpPr>
          <p:nvPr>
            <p:custDataLst>
              <p:tags r:id="rId16"/>
            </p:custDataLst>
          </p:nvPr>
        </p:nvSpPr>
        <p:spPr bwMode="auto">
          <a:xfrm>
            <a:off x="6865215" y="6017348"/>
            <a:ext cx="366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spcBef>
                <a:spcPct val="0"/>
              </a:spcBef>
              <a:spcAft>
                <a:spcPct val="0"/>
              </a:spcAft>
            </a:pPr>
            <a:fld id="{4C92BAC4-7539-4761-ACEB-0B9A481CAA33}" type="datetime'''''$''5''''''''''''''B''''''''''''''''+'''''''''''''''''''">
              <a:rPr lang="en-GB" altLang="en-US" sz="1400" smtClean="0"/>
              <a:pPr/>
              <a:t>$5B+</a:t>
            </a:fld>
            <a:endParaRPr lang="en-GB" sz="1400" dirty="0">
              <a:sym typeface="+mn-lt"/>
            </a:endParaRPr>
          </a:p>
        </p:txBody>
      </p:sp>
      <p:sp>
        <p:nvSpPr>
          <p:cNvPr id="51" name="Subtitle 2">
            <a:extLst>
              <a:ext uri="{FF2B5EF4-FFF2-40B4-BE49-F238E27FC236}">
                <a16:creationId xmlns:a16="http://schemas.microsoft.com/office/drawing/2014/main" xmlns="" id="{1E04ACF3-59B5-48F9-B9F8-6B8F95B01226}"/>
              </a:ext>
            </a:extLst>
          </p:cNvPr>
          <p:cNvSpPr txBox="1">
            <a:spLocks/>
          </p:cNvSpPr>
          <p:nvPr/>
        </p:nvSpPr>
        <p:spPr>
          <a:xfrm>
            <a:off x="4388929" y="2142491"/>
            <a:ext cx="7626222"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latin typeface="+mj-lt"/>
                <a:ea typeface="Lato Light" panose="020F0502020204030203" pitchFamily="34" charset="0"/>
                <a:cs typeface="Mukta ExtraLight" panose="020B0000000000000000" pitchFamily="34" charset="77"/>
              </a:rPr>
              <a:t>Liderazgo: </a:t>
            </a:r>
            <a:r>
              <a:rPr lang="en-GB" sz="1800" dirty="0">
                <a:latin typeface="+mj-lt"/>
                <a:ea typeface="Lato Light" panose="020F0502020204030203" pitchFamily="34" charset="0"/>
                <a:cs typeface="Mukta ExtraLight" panose="020B0000000000000000" pitchFamily="34" charset="77"/>
              </a:rPr>
              <a:t>"La crisis fue una señal de mal liderazgo (por tipo, tamaño e ingresos)"</a:t>
            </a:r>
          </a:p>
        </p:txBody>
      </p:sp>
      <p:cxnSp>
        <p:nvCxnSpPr>
          <p:cNvPr id="9" name="Gerader Verbinder 8">
            <a:extLst>
              <a:ext uri="{FF2B5EF4-FFF2-40B4-BE49-F238E27FC236}">
                <a16:creationId xmlns:a16="http://schemas.microsoft.com/office/drawing/2014/main" xmlns="" id="{BFDE964B-FAA2-49AA-B3BB-27BF13342C51}"/>
              </a:ext>
            </a:extLst>
          </p:cNvPr>
          <p:cNvCxnSpPr>
            <a:cxnSpLocks/>
          </p:cNvCxnSpPr>
          <p:nvPr/>
        </p:nvCxnSpPr>
        <p:spPr>
          <a:xfrm flipH="1" flipV="1">
            <a:off x="4319956" y="3570598"/>
            <a:ext cx="7398280" cy="1929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0" name="Gerader Verbinder 99">
            <a:extLst>
              <a:ext uri="{FF2B5EF4-FFF2-40B4-BE49-F238E27FC236}">
                <a16:creationId xmlns:a16="http://schemas.microsoft.com/office/drawing/2014/main" xmlns="" id="{02BF95E7-F42A-4A9A-8F9D-B0BFA3D7CAF8}"/>
              </a:ext>
            </a:extLst>
          </p:cNvPr>
          <p:cNvCxnSpPr>
            <a:cxnSpLocks/>
          </p:cNvCxnSpPr>
          <p:nvPr/>
        </p:nvCxnSpPr>
        <p:spPr>
          <a:xfrm flipH="1" flipV="1">
            <a:off x="4266905" y="5042564"/>
            <a:ext cx="7451331" cy="434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1" name="Subtitle 2">
            <a:extLst>
              <a:ext uri="{FF2B5EF4-FFF2-40B4-BE49-F238E27FC236}">
                <a16:creationId xmlns:a16="http://schemas.microsoft.com/office/drawing/2014/main" xmlns="" id="{7E4BF5E8-0F01-4230-9BD8-FE7916160986}"/>
              </a:ext>
            </a:extLst>
          </p:cNvPr>
          <p:cNvSpPr txBox="1">
            <a:spLocks/>
          </p:cNvSpPr>
          <p:nvPr/>
        </p:nvSpPr>
        <p:spPr>
          <a:xfrm>
            <a:off x="4527336" y="2858988"/>
            <a:ext cx="130823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a:latin typeface="+mj-lt"/>
                <a:ea typeface="Lato Light" panose="020F0502020204030203" pitchFamily="34" charset="0"/>
                <a:cs typeface="Mukta ExtraLight" panose="020B0000000000000000" pitchFamily="34" charset="77"/>
              </a:rPr>
              <a:t>Organización</a:t>
            </a:r>
            <a:br>
              <a:rPr lang="en-GB" sz="1600" b="1">
                <a:latin typeface="+mj-lt"/>
                <a:ea typeface="Lato Light" panose="020F0502020204030203" pitchFamily="34" charset="0"/>
                <a:cs typeface="Mukta ExtraLight" panose="020B0000000000000000" pitchFamily="34" charset="77"/>
              </a:rPr>
            </a:br>
            <a:r>
              <a:rPr lang="en-GB" sz="1600" b="1">
                <a:latin typeface="+mj-lt"/>
                <a:ea typeface="Lato Light" panose="020F0502020204030203" pitchFamily="34" charset="0"/>
                <a:cs typeface="Mukta ExtraLight" panose="020B0000000000000000" pitchFamily="34" charset="77"/>
              </a:rPr>
              <a:t>Tipo</a:t>
            </a:r>
            <a:endParaRPr lang="en-GB" sz="1600" dirty="0">
              <a:latin typeface="+mj-lt"/>
              <a:ea typeface="Lato Light" panose="020F0502020204030203" pitchFamily="34" charset="0"/>
              <a:cs typeface="Mukta ExtraLight" panose="020B0000000000000000" pitchFamily="34" charset="77"/>
            </a:endParaRPr>
          </a:p>
        </p:txBody>
      </p:sp>
      <p:sp>
        <p:nvSpPr>
          <p:cNvPr id="102" name="Subtitle 2">
            <a:extLst>
              <a:ext uri="{FF2B5EF4-FFF2-40B4-BE49-F238E27FC236}">
                <a16:creationId xmlns:a16="http://schemas.microsoft.com/office/drawing/2014/main" xmlns="" id="{F78EB88B-14CD-41DE-976C-EC5300EF26CE}"/>
              </a:ext>
            </a:extLst>
          </p:cNvPr>
          <p:cNvSpPr txBox="1">
            <a:spLocks/>
          </p:cNvSpPr>
          <p:nvPr/>
        </p:nvSpPr>
        <p:spPr>
          <a:xfrm>
            <a:off x="4527336" y="4012953"/>
            <a:ext cx="130823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a:latin typeface="+mj-lt"/>
                <a:ea typeface="Lato Light" panose="020F0502020204030203" pitchFamily="34" charset="0"/>
                <a:cs typeface="Mukta ExtraLight" panose="020B0000000000000000" pitchFamily="34" charset="77"/>
              </a:rPr>
              <a:t>Organización</a:t>
            </a:r>
            <a:br>
              <a:rPr lang="en-GB" sz="1600" b="1">
                <a:latin typeface="+mj-lt"/>
                <a:ea typeface="Lato Light" panose="020F0502020204030203" pitchFamily="34" charset="0"/>
                <a:cs typeface="Mukta ExtraLight" panose="020B0000000000000000" pitchFamily="34" charset="77"/>
              </a:rPr>
            </a:br>
            <a:r>
              <a:rPr lang="en-GB" sz="1600" b="1">
                <a:latin typeface="+mj-lt"/>
                <a:ea typeface="Lato Light" panose="020F0502020204030203" pitchFamily="34" charset="0"/>
                <a:cs typeface="Mukta ExtraLight" panose="020B0000000000000000" pitchFamily="34" charset="77"/>
              </a:rPr>
              <a:t>Tamaño</a:t>
            </a:r>
            <a:endParaRPr lang="en-GB" sz="1600" dirty="0">
              <a:latin typeface="+mj-lt"/>
              <a:ea typeface="Lato Light" panose="020F0502020204030203" pitchFamily="34" charset="0"/>
              <a:cs typeface="Mukta ExtraLight" panose="020B0000000000000000" pitchFamily="34" charset="77"/>
            </a:endParaRPr>
          </a:p>
        </p:txBody>
      </p:sp>
      <p:sp>
        <p:nvSpPr>
          <p:cNvPr id="103" name="Subtitle 2">
            <a:extLst>
              <a:ext uri="{FF2B5EF4-FFF2-40B4-BE49-F238E27FC236}">
                <a16:creationId xmlns:a16="http://schemas.microsoft.com/office/drawing/2014/main" xmlns="" id="{F939531B-4221-4CA6-A0FC-E9329DB88F89}"/>
              </a:ext>
            </a:extLst>
          </p:cNvPr>
          <p:cNvSpPr txBox="1">
            <a:spLocks/>
          </p:cNvSpPr>
          <p:nvPr/>
        </p:nvSpPr>
        <p:spPr>
          <a:xfrm>
            <a:off x="4450170" y="5277750"/>
            <a:ext cx="1308239"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b="1">
                <a:latin typeface="+mj-lt"/>
                <a:ea typeface="Lato Light" panose="020F0502020204030203" pitchFamily="34" charset="0"/>
                <a:cs typeface="Mukta ExtraLight" panose="020B0000000000000000" pitchFamily="34" charset="77"/>
              </a:rPr>
              <a:t>Organización</a:t>
            </a:r>
            <a:br>
              <a:rPr lang="en-GB" sz="1600" b="1">
                <a:latin typeface="+mj-lt"/>
                <a:ea typeface="Lato Light" panose="020F0502020204030203" pitchFamily="34" charset="0"/>
                <a:cs typeface="Mukta ExtraLight" panose="020B0000000000000000" pitchFamily="34" charset="77"/>
              </a:rPr>
            </a:br>
            <a:r>
              <a:rPr lang="en-GB" sz="1600" b="1">
                <a:latin typeface="+mj-lt"/>
                <a:ea typeface="Lato Light" panose="020F0502020204030203" pitchFamily="34" charset="0"/>
                <a:cs typeface="Mukta ExtraLight" panose="020B0000000000000000" pitchFamily="34" charset="77"/>
              </a:rPr>
              <a:t>Ingresos</a:t>
            </a:r>
            <a:endParaRPr lang="en-GB" sz="1600" dirty="0">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43780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1789449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6" imgW="592" imgH="595" progId="TCLayout.ActiveDocument.1">
                  <p:embed/>
                </p:oleObj>
              </mc:Choice>
              <mc:Fallback>
                <p:oleObj name="think-cell Folie" r:id="rId6"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323325" y="329507"/>
            <a:ext cx="9442646" cy="789046"/>
          </a:xfrm>
        </p:spPr>
        <p:txBody>
          <a:bodyPr>
            <a:normAutofit/>
          </a:bodyPr>
          <a:lstStyle/>
          <a:p>
            <a:r>
              <a:rPr lang="en-GB" dirty="0"/>
              <a:t>Aprender de la crisis: Mirar más allá del modo de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48706" y="1737377"/>
            <a:ext cx="3894383" cy="486830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latin typeface="+mj-lt"/>
              </a:rPr>
              <a:t>De las organizaciones que entraron en modo de crisis, el 78% de los encuestados están de acuerdo en que sus capacidades de implementación de estrategias se fortalecieron como resultado de la crisis. </a:t>
            </a:r>
            <a:endParaRPr lang="en-US" sz="1800" dirty="0"/>
          </a:p>
          <a:p>
            <a:pPr algn="l">
              <a:lnSpc>
                <a:spcPct val="100000"/>
              </a:lnSpc>
              <a:spcBef>
                <a:spcPts val="600"/>
              </a:spcBef>
            </a:pPr>
            <a:r>
              <a:rPr lang="en-GB" sz="1800" dirty="0">
                <a:latin typeface="+mj-lt"/>
                <a:sym typeface="Wingdings" panose="05000000000000000000" pitchFamily="2" charset="2"/>
              </a:rPr>
              <a:t>Los descubrimientos positivos del Modo Crisis pueden trasladarse a la vida posterior a la crisis: el 79% de los encuestados coincidieron en que las modificaciones de las estructuras de los equipos que se introdujeron a raíz de la crisis se mantuvieron, el 74% coincidió en que se mantuvieron las estrechas asociaciones de trabajo entre los equipos multifuncionales y el 71% coincidió en que una comprensión más clara de las prioridades de la organización renovó su visión y sentido de la dirección.</a:t>
            </a:r>
            <a:endParaRPr lang="en-GB" sz="1800" dirty="0">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550278" y="6528494"/>
            <a:ext cx="5545722" cy="246221"/>
          </a:xfrm>
          <a:prstGeom prst="rect">
            <a:avLst/>
          </a:prstGeom>
          <a:noFill/>
        </p:spPr>
        <p:txBody>
          <a:bodyPr wrap="square" rtlCol="0" anchor="b" anchorCtr="0">
            <a:spAutoFit/>
          </a:bodyPr>
          <a:lstStyle/>
          <a:p>
            <a:r>
              <a:rPr lang="en-GB" sz="1000">
                <a:latin typeface="+mj-lt"/>
                <a:ea typeface="League Spartan" charset="0"/>
                <a:cs typeface="Poppins" pitchFamily="2" charset="77"/>
              </a:rPr>
              <a:t>Fuente: Adaptado de Brightline Initiative en colaboración con Quartz Insights 2018</a:t>
            </a:r>
            <a:endParaRPr lang="en-GB" sz="1000" dirty="0">
              <a:latin typeface="+mj-lt"/>
              <a:ea typeface="League Spartan" charset="0"/>
              <a:cs typeface="Poppins" pitchFamily="2" charset="77"/>
            </a:endParaRPr>
          </a:p>
        </p:txBody>
      </p:sp>
      <p:sp>
        <p:nvSpPr>
          <p:cNvPr id="51" name="Subtitle 2">
            <a:extLst>
              <a:ext uri="{FF2B5EF4-FFF2-40B4-BE49-F238E27FC236}">
                <a16:creationId xmlns:a16="http://schemas.microsoft.com/office/drawing/2014/main" xmlns="" id="{1E04ACF3-59B5-48F9-B9F8-6B8F95B01226}"/>
              </a:ext>
            </a:extLst>
          </p:cNvPr>
          <p:cNvSpPr txBox="1">
            <a:spLocks/>
          </p:cNvSpPr>
          <p:nvPr/>
        </p:nvSpPr>
        <p:spPr>
          <a:xfrm>
            <a:off x="4774200" y="1194478"/>
            <a:ext cx="7626222" cy="14196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dirty="0">
                <a:latin typeface="+mj-lt"/>
                <a:ea typeface="Lato Light" panose="020F0502020204030203" pitchFamily="34" charset="0"/>
                <a:cs typeface="Mukta ExtraLight" panose="020B0000000000000000" pitchFamily="34" charset="77"/>
              </a:rPr>
              <a:t>"En general, las capacidades de implementación de la estrategia de mi organización se fortalecieron como resultado </a:t>
            </a:r>
            <a:br>
              <a:rPr lang="en-GB" sz="1600" dirty="0">
                <a:latin typeface="+mj-lt"/>
                <a:ea typeface="Lato Light" panose="020F0502020204030203" pitchFamily="34" charset="0"/>
                <a:cs typeface="Mukta ExtraLight" panose="020B0000000000000000" pitchFamily="34" charset="77"/>
              </a:rPr>
            </a:br>
            <a:r>
              <a:rPr lang="en-GB" sz="1600" dirty="0">
                <a:latin typeface="+mj-lt"/>
                <a:ea typeface="Lato Light" panose="020F0502020204030203" pitchFamily="34" charset="0"/>
                <a:cs typeface="Mukta ExtraLight" panose="020B0000000000000000" pitchFamily="34" charset="77"/>
              </a:rPr>
              <a:t>de la crisis" y "las capacidades de implementación de la estrategia se fortalecieron" </a:t>
            </a:r>
          </a:p>
          <a:p>
            <a:pPr algn="l">
              <a:lnSpc>
                <a:spcPct val="100000"/>
              </a:lnSpc>
              <a:spcBef>
                <a:spcPts val="600"/>
              </a:spcBef>
            </a:pPr>
            <a:endParaRPr lang="en-GB" sz="1600" dirty="0">
              <a:latin typeface="+mj-lt"/>
              <a:ea typeface="Lato Light" panose="020F0502020204030203" pitchFamily="34" charset="0"/>
              <a:cs typeface="Mukta ExtraLight" panose="020B0000000000000000" pitchFamily="34" charset="77"/>
            </a:endParaRPr>
          </a:p>
          <a:p>
            <a:pPr algn="l">
              <a:lnSpc>
                <a:spcPct val="100000"/>
              </a:lnSpc>
              <a:spcBef>
                <a:spcPts val="600"/>
              </a:spcBef>
            </a:pPr>
            <a:r>
              <a:rPr lang="en-GB" sz="1600" dirty="0">
                <a:latin typeface="+mj-lt"/>
                <a:ea typeface="Lato Light" panose="020F0502020204030203" pitchFamily="34" charset="0"/>
                <a:cs typeface="Mukta ExtraLight" panose="020B0000000000000000" pitchFamily="34" charset="77"/>
              </a:rPr>
              <a:t/>
            </a:r>
            <a:br>
              <a:rPr lang="en-GB" sz="1600" dirty="0">
                <a:latin typeface="+mj-lt"/>
                <a:ea typeface="Lato Light" panose="020F0502020204030203" pitchFamily="34" charset="0"/>
                <a:cs typeface="Mukta ExtraLight" panose="020B0000000000000000" pitchFamily="34" charset="77"/>
              </a:rPr>
            </a:br>
            <a:endParaRPr lang="en-GB" sz="1600" dirty="0">
              <a:latin typeface="+mj-lt"/>
              <a:ea typeface="Lato Light" panose="020F0502020204030203" pitchFamily="34" charset="0"/>
              <a:cs typeface="Mukta ExtraLight" panose="020B0000000000000000" pitchFamily="34" charset="77"/>
            </a:endParaRPr>
          </a:p>
        </p:txBody>
      </p:sp>
      <p:graphicFrame>
        <p:nvGraphicFramePr>
          <p:cNvPr id="27" name="Content Placeholder 6">
            <a:extLst>
              <a:ext uri="{FF2B5EF4-FFF2-40B4-BE49-F238E27FC236}">
                <a16:creationId xmlns:a16="http://schemas.microsoft.com/office/drawing/2014/main" xmlns="" id="{C9872CAE-D37F-49B7-A93E-4D93FC7A3F74}"/>
              </a:ext>
            </a:extLst>
          </p:cNvPr>
          <p:cNvGraphicFramePr>
            <a:graphicFrameLocks/>
          </p:cNvGraphicFramePr>
          <p:nvPr>
            <p:extLst>
              <p:ext uri="{D42A27DB-BD31-4B8C-83A1-F6EECF244321}">
                <p14:modId xmlns:p14="http://schemas.microsoft.com/office/powerpoint/2010/main" val="2980958884"/>
              </p:ext>
            </p:extLst>
          </p:nvPr>
        </p:nvGraphicFramePr>
        <p:xfrm>
          <a:off x="3943089" y="1822782"/>
          <a:ext cx="8112786" cy="4705712"/>
        </p:xfrm>
        <a:graphic>
          <a:graphicData uri="http://schemas.openxmlformats.org/drawingml/2006/table">
            <a:tbl>
              <a:tblPr firstRow="1" bandRow="1">
                <a:tableStyleId>{93296810-A885-4BE3-A3E7-6D5BEEA58F35}</a:tableStyleId>
              </a:tblPr>
              <a:tblGrid>
                <a:gridCol w="2704262">
                  <a:extLst>
                    <a:ext uri="{9D8B030D-6E8A-4147-A177-3AD203B41FA5}">
                      <a16:colId xmlns:a16="http://schemas.microsoft.com/office/drawing/2014/main" xmlns="" val="20000"/>
                    </a:ext>
                  </a:extLst>
                </a:gridCol>
                <a:gridCol w="2704262">
                  <a:extLst>
                    <a:ext uri="{9D8B030D-6E8A-4147-A177-3AD203B41FA5}">
                      <a16:colId xmlns:a16="http://schemas.microsoft.com/office/drawing/2014/main" xmlns="" val="20001"/>
                    </a:ext>
                  </a:extLst>
                </a:gridCol>
                <a:gridCol w="2704262">
                  <a:extLst>
                    <a:ext uri="{9D8B030D-6E8A-4147-A177-3AD203B41FA5}">
                      <a16:colId xmlns:a16="http://schemas.microsoft.com/office/drawing/2014/main" xmlns="" val="20002"/>
                    </a:ext>
                  </a:extLst>
                </a:gridCol>
              </a:tblGrid>
              <a:tr h="432598">
                <a:tc rowSpan="2">
                  <a:txBody>
                    <a:bodyPr/>
                    <a:lstStyle/>
                    <a:p>
                      <a:pPr lvl="0">
                        <a:buNone/>
                      </a:pPr>
                      <a:endParaRPr lang="en-GB" sz="1400" b="0" dirty="0">
                        <a:solidFill>
                          <a:schemeClr val="tx1"/>
                        </a:solidFill>
                      </a:endParaRPr>
                    </a:p>
                  </a:txBody>
                  <a:tcPr marT="45729" marB="45729" anchor="b"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en-GB" sz="1600" b="0" i="1" dirty="0">
                        <a:solidFill>
                          <a:schemeClr val="tx1"/>
                        </a:solidFill>
                      </a:endParaRP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xmlns="" val="10000"/>
                  </a:ext>
                </a:extLst>
              </a:tr>
              <a:tr h="432598">
                <a:tc vMerge="1">
                  <a:txBody>
                    <a:bodyPr/>
                    <a:lstStyle/>
                    <a:p>
                      <a:endParaRPr lang="en-US" dirty="0"/>
                    </a:p>
                  </a:txBody>
                  <a:tcPr/>
                </a:tc>
                <a:tc>
                  <a:txBody>
                    <a:bodyPr/>
                    <a:lstStyle/>
                    <a:p>
                      <a:pPr algn="ctr"/>
                      <a:r>
                        <a:rPr lang="en-GB" sz="1600" b="1" dirty="0">
                          <a:solidFill>
                            <a:srgbClr val="245473"/>
                          </a:solidFill>
                          <a:latin typeface="+mj-lt"/>
                        </a:rPr>
                        <a:t>De acuerdo</a:t>
                      </a: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a:solidFill>
                            <a:srgbClr val="245473"/>
                          </a:solidFill>
                          <a:latin typeface="+mj-lt"/>
                        </a:rPr>
                        <a:t>No estoy de acuerdo</a:t>
                      </a: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436401">
                <a:tc>
                  <a:txBody>
                    <a:bodyPr/>
                    <a:lstStyle/>
                    <a:p>
                      <a:pPr marL="0" indent="0" algn="l"/>
                      <a:r>
                        <a:rPr lang="en-GB" sz="1600" b="1" dirty="0">
                          <a:solidFill>
                            <a:srgbClr val="245473"/>
                          </a:solidFill>
                          <a:latin typeface="+mj-lt"/>
                        </a:rPr>
                        <a:t>La empresa entró en </a:t>
                      </a:r>
                      <a:br>
                        <a:rPr lang="en-GB" sz="1600" b="1" dirty="0">
                          <a:solidFill>
                            <a:srgbClr val="245473"/>
                          </a:solidFill>
                          <a:latin typeface="+mj-lt"/>
                        </a:rPr>
                      </a:br>
                      <a:r>
                        <a:rPr lang="en-GB" sz="1600" b="1" dirty="0">
                          <a:solidFill>
                            <a:srgbClr val="245473"/>
                          </a:solidFill>
                          <a:latin typeface="+mj-lt"/>
                        </a:rPr>
                        <a:t>Modo de crisis</a:t>
                      </a: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mj-lt"/>
                        </a:rPr>
                        <a:t>El 78% de los encuestados que están de acuerdo en que sus organizaciones entraron en Modo Crisis también están de acuerdo en que las capacidades de implementación de la estrategia de su organización se fortalecieron como resultado de la crisis (n=890)</a:t>
                      </a:r>
                      <a:endParaRPr lang="en-GB" sz="1600" dirty="0">
                        <a:solidFill>
                          <a:schemeClr val="accent4">
                            <a:lumMod val="10000"/>
                          </a:schemeClr>
                        </a:solidFill>
                        <a:latin typeface="+mj-lt"/>
                      </a:endParaRP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latin typeface="+mj-lt"/>
                        </a:rPr>
                        <a:t>El 5% de los encuestados que están de acuerdo en que sus organizaciones entraron en Modo Crisis también están en desacuerdo con que las capacidades de implementación de la estrategia de su organización se fortalecieron como resultado de la crisis (n=59)</a:t>
                      </a:r>
                      <a:endParaRPr lang="en-GB" sz="1600" dirty="0">
                        <a:solidFill>
                          <a:schemeClr val="accent4">
                            <a:lumMod val="10000"/>
                          </a:schemeClr>
                        </a:solidFill>
                        <a:latin typeface="+mj-lt"/>
                      </a:endParaRP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10002"/>
                  </a:ext>
                </a:extLst>
              </a:tr>
              <a:tr h="1436401">
                <a:tc>
                  <a:txBody>
                    <a:bodyPr/>
                    <a:lstStyle/>
                    <a:p>
                      <a:pPr marL="267970" indent="0" algn="l" defTabSz="914400" rtl="0" eaLnBrk="1" latinLnBrk="0" hangingPunct="1"/>
                      <a:r>
                        <a:rPr lang="en-GB" sz="1600" b="1" kern="1200" dirty="0">
                          <a:solidFill>
                            <a:srgbClr val="245473"/>
                          </a:solidFill>
                          <a:latin typeface="+mj-lt"/>
                          <a:ea typeface="+mn-ea"/>
                          <a:cs typeface="+mn-cs"/>
                        </a:rPr>
                        <a:t>La empresa no entró en modo crisis</a:t>
                      </a: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mj-lt"/>
                        </a:rPr>
                        <a:t>El 47% de los encuestados que no están de acuerdo con que sus organizaciones entraran en Modo Crisis también están de acuerdo con que las capacidades de implementación de la estrategia de su organización se fortalecieron como resultado de la crisis (n=18)</a:t>
                      </a:r>
                      <a:endParaRPr lang="en-GB" sz="1600" dirty="0">
                        <a:solidFill>
                          <a:schemeClr val="accent4">
                            <a:lumMod val="10000"/>
                          </a:schemeClr>
                        </a:solidFill>
                        <a:latin typeface="+mj-lt"/>
                      </a:endParaRP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600" dirty="0">
                          <a:latin typeface="+mj-lt"/>
                        </a:rPr>
                        <a:t>El 39% de los encuestados que no están de acuerdo con que sus organizaciones entraran en Modo Crisis también están en desacuerdo con que la capacidad de implementación de la estrategia de su organización se fortaleciera como resultado de la crisis (n=14)</a:t>
                      </a:r>
                      <a:endParaRPr lang="en-GB" sz="1600" dirty="0">
                        <a:solidFill>
                          <a:schemeClr val="accent4">
                            <a:lumMod val="10000"/>
                          </a:schemeClr>
                        </a:solidFill>
                        <a:latin typeface="+mj-lt"/>
                      </a:endParaRPr>
                    </a:p>
                  </a:txBody>
                  <a:tcPr marT="45729" marB="45729" anchor="ctr" anchorCtr="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7546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3177FD17-46F5-4BFB-88B3-733967FA0D87}"/>
              </a:ext>
            </a:extLst>
          </p:cNvPr>
          <p:cNvGraphicFramePr>
            <a:graphicFrameLocks noChangeAspect="1"/>
          </p:cNvGraphicFramePr>
          <p:nvPr>
            <p:custDataLst>
              <p:tags r:id="rId2"/>
            </p:custDataLst>
            <p:extLst>
              <p:ext uri="{D42A27DB-BD31-4B8C-83A1-F6EECF244321}">
                <p14:modId xmlns:p14="http://schemas.microsoft.com/office/powerpoint/2010/main" val="2808766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7" imgW="592" imgH="595" progId="TCLayout.ActiveDocument.1">
                  <p:embed/>
                </p:oleObj>
              </mc:Choice>
              <mc:Fallback>
                <p:oleObj name="think-cell Folie" r:id="rId7" imgW="592" imgH="595" progId="TCLayout.ActiveDocument.1">
                  <p:embed/>
                  <p:pic>
                    <p:nvPicPr>
                      <p:cNvPr id="3" name="Objekt 2" hidden="1">
                        <a:extLst>
                          <a:ext uri="{FF2B5EF4-FFF2-40B4-BE49-F238E27FC236}">
                            <a16:creationId xmlns:a16="http://schemas.microsoft.com/office/drawing/2014/main" xmlns="" id="{3177FD17-46F5-4BFB-88B3-733967FA0D8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xmlns="" id="{73A0BCD2-4AB2-48B5-8A6B-05BF0AFDA0D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400" dirty="0">
              <a:sym typeface="+mn-lt"/>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073180" y="519499"/>
            <a:ext cx="10901333" cy="1013016"/>
          </a:xfrm>
        </p:spPr>
        <p:txBody>
          <a:bodyPr>
            <a:normAutofit/>
          </a:bodyPr>
          <a:lstStyle/>
          <a:p>
            <a:r>
              <a:rPr lang="en-GB" dirty="0"/>
              <a:t>Aprender de la crisis: Aplicando las lecciones del Modo Crisis</a:t>
            </a:r>
          </a:p>
        </p:txBody>
      </p:sp>
      <p:sp>
        <p:nvSpPr>
          <p:cNvPr id="16" name="Subtitle 2">
            <a:extLst>
              <a:ext uri="{FF2B5EF4-FFF2-40B4-BE49-F238E27FC236}">
                <a16:creationId xmlns:a16="http://schemas.microsoft.com/office/drawing/2014/main" xmlns="" id="{E83E83C3-E01A-44F1-95FF-6540BC8C3EAB}"/>
              </a:ext>
            </a:extLst>
          </p:cNvPr>
          <p:cNvSpPr txBox="1">
            <a:spLocks/>
          </p:cNvSpPr>
          <p:nvPr/>
        </p:nvSpPr>
        <p:spPr>
          <a:xfrm>
            <a:off x="24593" y="1759092"/>
            <a:ext cx="3645005" cy="5145301"/>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altLang="de-DE" sz="1800" dirty="0">
                <a:solidFill>
                  <a:srgbClr val="245473"/>
                </a:solidFill>
                <a:latin typeface="+mj-lt"/>
              </a:rPr>
              <a:t>De las organizaciones que entraron en modo de crisis, el 78% de los encuestados están de acuerdo en que sus capacidades de implementación de estrategias se fortalecieron como resultado de la crisis.</a:t>
            </a:r>
            <a:endParaRPr lang="en-US" sz="1800" dirty="0">
              <a:solidFill>
                <a:srgbClr val="245473"/>
              </a:solidFill>
            </a:endParaRPr>
          </a:p>
          <a:p>
            <a:pPr algn="l">
              <a:lnSpc>
                <a:spcPct val="100000"/>
              </a:lnSpc>
              <a:spcBef>
                <a:spcPts val="600"/>
              </a:spcBef>
            </a:pPr>
            <a:r>
              <a:rPr lang="en-GB" sz="1800" dirty="0">
                <a:solidFill>
                  <a:srgbClr val="245473"/>
                </a:solidFill>
                <a:latin typeface="+mj-lt"/>
                <a:sym typeface="Wingdings" panose="05000000000000000000" pitchFamily="2" charset="2"/>
              </a:rPr>
              <a:t>Los descubrimientos positivos del Modo Crisis pueden trasladarse a la vida posterior a la crisis: el 79% de los encuestados coincidieron en que las modificaciones de las estructuras de los equipos que se introdujeron a raíz de la crisis se mantuvieron, el 74% coincidió en que se mantuvieron las estrechas asociaciones de trabajo entre los equipos multifuncionales y el 71% coincidió en que una comprensión más clara de las prioridades de la organización renovó su visión y sentido de la dirección.</a:t>
            </a:r>
            <a:endParaRPr lang="en-GB" sz="1800" dirty="0">
              <a:solidFill>
                <a:srgbClr val="245473"/>
              </a:solidFill>
              <a:latin typeface="+mj-lt"/>
            </a:endParaRPr>
          </a:p>
        </p:txBody>
      </p:sp>
      <p:sp>
        <p:nvSpPr>
          <p:cNvPr id="45" name="TextBox 87">
            <a:extLst>
              <a:ext uri="{FF2B5EF4-FFF2-40B4-BE49-F238E27FC236}">
                <a16:creationId xmlns:a16="http://schemas.microsoft.com/office/drawing/2014/main" xmlns="" id="{F8EFABE3-1AAB-4CE2-B8B2-3A4C60A270FA}"/>
              </a:ext>
            </a:extLst>
          </p:cNvPr>
          <p:cNvSpPr txBox="1"/>
          <p:nvPr/>
        </p:nvSpPr>
        <p:spPr>
          <a:xfrm>
            <a:off x="4011935" y="6408939"/>
            <a:ext cx="5545722" cy="246221"/>
          </a:xfrm>
          <a:prstGeom prst="rect">
            <a:avLst/>
          </a:prstGeom>
          <a:noFill/>
        </p:spPr>
        <p:txBody>
          <a:bodyPr wrap="square" rtlCol="0" anchor="b" anchorCtr="0">
            <a:spAutoFit/>
          </a:bodyPr>
          <a:lstStyle/>
          <a:p>
            <a:r>
              <a:rPr lang="en-GB" sz="1000" dirty="0">
                <a:latin typeface="+mj-lt"/>
                <a:ea typeface="League Spartan" charset="0"/>
                <a:cs typeface="Poppins" pitchFamily="2" charset="77"/>
              </a:rPr>
              <a:t>Fuente: Adaptado de Brightline Initiative en colaboración con Quartz Insights 2018</a:t>
            </a:r>
          </a:p>
        </p:txBody>
      </p:sp>
      <p:sp>
        <p:nvSpPr>
          <p:cNvPr id="51" name="Subtitle 2">
            <a:extLst>
              <a:ext uri="{FF2B5EF4-FFF2-40B4-BE49-F238E27FC236}">
                <a16:creationId xmlns:a16="http://schemas.microsoft.com/office/drawing/2014/main" xmlns="" id="{1E04ACF3-59B5-48F9-B9F8-6B8F95B01226}"/>
              </a:ext>
            </a:extLst>
          </p:cNvPr>
          <p:cNvSpPr txBox="1">
            <a:spLocks/>
          </p:cNvSpPr>
          <p:nvPr/>
        </p:nvSpPr>
        <p:spPr>
          <a:xfrm>
            <a:off x="3694447" y="1901017"/>
            <a:ext cx="8235949" cy="8656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latin typeface="+mj-lt"/>
                <a:ea typeface="Lato Light" panose="020F0502020204030203" pitchFamily="34" charset="0"/>
                <a:cs typeface="Mukta ExtraLight" panose="020B0000000000000000" pitchFamily="34" charset="77"/>
              </a:rPr>
              <a:t>"Del 75% de los encuestados que están de acuerdo en que las capacidades de implementación de la estrategia de su organización se fortalecieron como resultado de la crisis, estos son los cambios más comunes:"</a:t>
            </a:r>
          </a:p>
        </p:txBody>
      </p:sp>
      <p:graphicFrame>
        <p:nvGraphicFramePr>
          <p:cNvPr id="19" name="Chart 3">
            <a:extLst>
              <a:ext uri="{FF2B5EF4-FFF2-40B4-BE49-F238E27FC236}">
                <a16:creationId xmlns:a16="http://schemas.microsoft.com/office/drawing/2014/main" xmlns="" id="{846C8C18-4588-4C7A-9B95-2FE96F8C5D30}"/>
              </a:ext>
            </a:extLst>
          </p:cNvPr>
          <p:cNvGraphicFramePr/>
          <p:nvPr>
            <p:custDataLst>
              <p:tags r:id="rId4"/>
            </p:custDataLst>
            <p:extLst>
              <p:ext uri="{D42A27DB-BD31-4B8C-83A1-F6EECF244321}">
                <p14:modId xmlns:p14="http://schemas.microsoft.com/office/powerpoint/2010/main" val="1570107987"/>
              </p:ext>
            </p:extLst>
          </p:nvPr>
        </p:nvGraphicFramePr>
        <p:xfrm>
          <a:off x="8156575" y="2740025"/>
          <a:ext cx="3817938" cy="3106738"/>
        </p:xfrm>
        <a:graphic>
          <a:graphicData uri="http://schemas.openxmlformats.org/drawingml/2006/chart">
            <c:chart xmlns:c="http://schemas.openxmlformats.org/drawingml/2006/chart" xmlns:r="http://schemas.openxmlformats.org/officeDocument/2006/relationships" r:id="rId9"/>
          </a:graphicData>
        </a:graphic>
      </p:graphicFrame>
      <p:sp>
        <p:nvSpPr>
          <p:cNvPr id="69" name="Subtitle 2">
            <a:extLst>
              <a:ext uri="{FF2B5EF4-FFF2-40B4-BE49-F238E27FC236}">
                <a16:creationId xmlns:a16="http://schemas.microsoft.com/office/drawing/2014/main" xmlns="" id="{BA706CD8-A072-4FF3-804E-62BCBE48919C}"/>
              </a:ext>
            </a:extLst>
          </p:cNvPr>
          <p:cNvSpPr txBox="1">
            <a:spLocks/>
          </p:cNvSpPr>
          <p:nvPr/>
        </p:nvSpPr>
        <p:spPr>
          <a:xfrm>
            <a:off x="4133029" y="2847153"/>
            <a:ext cx="38179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dirty="0">
                <a:solidFill>
                  <a:schemeClr val="accent1"/>
                </a:solidFill>
                <a:latin typeface="+mj-lt"/>
                <a:ea typeface="Lato Light" panose="020F0502020204030203" pitchFamily="34" charset="0"/>
                <a:cs typeface="Mukta ExtraLight" panose="020B0000000000000000" pitchFamily="34" charset="77"/>
              </a:rPr>
              <a:t>Priorización de las iniciativas estratégicas</a:t>
            </a:r>
          </a:p>
        </p:txBody>
      </p:sp>
      <p:sp>
        <p:nvSpPr>
          <p:cNvPr id="70" name="Subtitle 2">
            <a:extLst>
              <a:ext uri="{FF2B5EF4-FFF2-40B4-BE49-F238E27FC236}">
                <a16:creationId xmlns:a16="http://schemas.microsoft.com/office/drawing/2014/main" xmlns="" id="{779F8CBA-9AB7-4F85-A52F-3C25A6D13AD1}"/>
              </a:ext>
            </a:extLst>
          </p:cNvPr>
          <p:cNvSpPr txBox="1">
            <a:spLocks/>
          </p:cNvSpPr>
          <p:nvPr/>
        </p:nvSpPr>
        <p:spPr>
          <a:xfrm>
            <a:off x="4133029" y="3174754"/>
            <a:ext cx="38179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dirty="0">
                <a:solidFill>
                  <a:schemeClr val="accent1"/>
                </a:solidFill>
                <a:latin typeface="+mj-lt"/>
                <a:ea typeface="Lato Light" panose="020F0502020204030203" pitchFamily="34" charset="0"/>
                <a:cs typeface="Mukta ExtraLight" panose="020B0000000000000000" pitchFamily="34" charset="77"/>
              </a:rPr>
              <a:t>Rapidez en la ejecución de los procesos existentes</a:t>
            </a:r>
          </a:p>
        </p:txBody>
      </p:sp>
      <p:sp>
        <p:nvSpPr>
          <p:cNvPr id="71" name="Subtitle 2">
            <a:extLst>
              <a:ext uri="{FF2B5EF4-FFF2-40B4-BE49-F238E27FC236}">
                <a16:creationId xmlns:a16="http://schemas.microsoft.com/office/drawing/2014/main" xmlns="" id="{8C6B0BBA-ED2F-480B-870B-61D8E4D22F7C}"/>
              </a:ext>
            </a:extLst>
          </p:cNvPr>
          <p:cNvSpPr txBox="1">
            <a:spLocks/>
          </p:cNvSpPr>
          <p:nvPr/>
        </p:nvSpPr>
        <p:spPr>
          <a:xfrm>
            <a:off x="4133029" y="3502355"/>
            <a:ext cx="38179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Rapidez en la toma de decisiones en general</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72" name="Subtitle 2">
            <a:extLst>
              <a:ext uri="{FF2B5EF4-FFF2-40B4-BE49-F238E27FC236}">
                <a16:creationId xmlns:a16="http://schemas.microsoft.com/office/drawing/2014/main" xmlns="" id="{520E7A87-8385-45E3-995B-453DF7A9A74D}"/>
              </a:ext>
            </a:extLst>
          </p:cNvPr>
          <p:cNvSpPr txBox="1">
            <a:spLocks/>
          </p:cNvSpPr>
          <p:nvPr/>
        </p:nvSpPr>
        <p:spPr>
          <a:xfrm>
            <a:off x="4133029" y="3829956"/>
            <a:ext cx="3817937"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Potenciación del equipo de crisis</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73" name="Subtitle 2">
            <a:extLst>
              <a:ext uri="{FF2B5EF4-FFF2-40B4-BE49-F238E27FC236}">
                <a16:creationId xmlns:a16="http://schemas.microsoft.com/office/drawing/2014/main" xmlns="" id="{22FB9E40-3009-4F70-9FE6-743E77B97F98}"/>
              </a:ext>
            </a:extLst>
          </p:cNvPr>
          <p:cNvSpPr txBox="1">
            <a:spLocks/>
          </p:cNvSpPr>
          <p:nvPr/>
        </p:nvSpPr>
        <p:spPr>
          <a:xfrm>
            <a:off x="3602080" y="4191316"/>
            <a:ext cx="4416405"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600" dirty="0">
                <a:solidFill>
                  <a:schemeClr val="accent1"/>
                </a:solidFill>
                <a:latin typeface="+mj-lt"/>
                <a:ea typeface="Lato Light" panose="020F0502020204030203" pitchFamily="34" charset="0"/>
                <a:cs typeface="Mukta ExtraLight" panose="020B0000000000000000" pitchFamily="34" charset="77"/>
              </a:rPr>
              <a:t>Participación de alto nivel en las actividades diarias del equipo</a:t>
            </a:r>
          </a:p>
        </p:txBody>
      </p:sp>
      <p:sp>
        <p:nvSpPr>
          <p:cNvPr id="76" name="Subtitle 2">
            <a:extLst>
              <a:ext uri="{FF2B5EF4-FFF2-40B4-BE49-F238E27FC236}">
                <a16:creationId xmlns:a16="http://schemas.microsoft.com/office/drawing/2014/main" xmlns="" id="{8AA6FE4B-D876-46E0-B0D4-4AF9EA19CD92}"/>
              </a:ext>
            </a:extLst>
          </p:cNvPr>
          <p:cNvSpPr txBox="1">
            <a:spLocks/>
          </p:cNvSpPr>
          <p:nvPr/>
        </p:nvSpPr>
        <p:spPr>
          <a:xfrm>
            <a:off x="3669598" y="4543031"/>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Responsabilidades de liderazgo</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77" name="Subtitle 2">
            <a:extLst>
              <a:ext uri="{FF2B5EF4-FFF2-40B4-BE49-F238E27FC236}">
                <a16:creationId xmlns:a16="http://schemas.microsoft.com/office/drawing/2014/main" xmlns="" id="{F7B5B3D8-814A-4123-AA47-82501C1B8462}"/>
              </a:ext>
            </a:extLst>
          </p:cNvPr>
          <p:cNvSpPr txBox="1">
            <a:spLocks/>
          </p:cNvSpPr>
          <p:nvPr/>
        </p:nvSpPr>
        <p:spPr>
          <a:xfrm>
            <a:off x="3669598" y="4812759"/>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Mayor toma de decisiones por parte de los equipos autónomos</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78" name="Subtitle 2">
            <a:extLst>
              <a:ext uri="{FF2B5EF4-FFF2-40B4-BE49-F238E27FC236}">
                <a16:creationId xmlns:a16="http://schemas.microsoft.com/office/drawing/2014/main" xmlns="" id="{D2AC08E5-C080-4291-8AC7-B4604958391D}"/>
              </a:ext>
            </a:extLst>
          </p:cNvPr>
          <p:cNvSpPr txBox="1">
            <a:spLocks/>
          </p:cNvSpPr>
          <p:nvPr/>
        </p:nvSpPr>
        <p:spPr>
          <a:xfrm>
            <a:off x="3669598" y="5140360"/>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Estructuras y responsabilidades del equipo</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
        <p:nvSpPr>
          <p:cNvPr id="79" name="Subtitle 2">
            <a:extLst>
              <a:ext uri="{FF2B5EF4-FFF2-40B4-BE49-F238E27FC236}">
                <a16:creationId xmlns:a16="http://schemas.microsoft.com/office/drawing/2014/main" xmlns="" id="{80E87F8D-153F-4DF7-84C3-39F5A9511F9C}"/>
              </a:ext>
            </a:extLst>
          </p:cNvPr>
          <p:cNvSpPr txBox="1">
            <a:spLocks/>
          </p:cNvSpPr>
          <p:nvPr/>
        </p:nvSpPr>
        <p:spPr>
          <a:xfrm>
            <a:off x="3669598" y="5467961"/>
            <a:ext cx="4281368" cy="28085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600"/>
              </a:spcBef>
            </a:pPr>
            <a:r>
              <a:rPr lang="en-GB" sz="1600">
                <a:solidFill>
                  <a:schemeClr val="accent1"/>
                </a:solidFill>
                <a:latin typeface="+mj-lt"/>
                <a:ea typeface="Lato Light" panose="020F0502020204030203" pitchFamily="34" charset="0"/>
                <a:cs typeface="Mukta ExtraLight" panose="020B0000000000000000" pitchFamily="34" charset="77"/>
              </a:rPr>
              <a:t>Comunicaciones internas</a:t>
            </a:r>
            <a:endParaRPr lang="en-GB" sz="1600" dirty="0">
              <a:solidFill>
                <a:schemeClr val="accent1"/>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351763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P.OPPEB4eJ1QELZK.wfG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7UmAbO0JOneCaEq9H5WU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L76jNrXhYOiOBMwdY57t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PrBRxdU.nz7FpeHARX3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DRCOIuJlIpjitVt2IpD2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s6O6jKTewWn2mwxcxG2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6fzZeSif8wfOvEDpA1QT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RLHAuMFpWfvkY8b84bi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PRcOE80K7LPQg2EGGSS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5zY5DBIuvDQbSXbT2sY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UZhYgDBPgDtA1MLG6uo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JfmGs9LnW0urMqsOp1Rg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1992ml82FbeAXrrubaT7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5K8JE8cz3823jiEVUBJ7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bDcAyBHandUNz.ehUtse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LJWidb8PVMvzWfHuHQkD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345hw7WGLU4NcmBel61a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8323</Words>
  <Application>Microsoft Office PowerPoint</Application>
  <PresentationFormat>Custom</PresentationFormat>
  <Paragraphs>688</Paragraphs>
  <Slides>52</Slides>
  <Notes>51</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Office Theme</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864</cp:revision>
  <cp:lastPrinted>2021-03-15T08:04:24Z</cp:lastPrinted>
  <dcterms:created xsi:type="dcterms:W3CDTF">2020-11-19T10:19:39Z</dcterms:created>
  <dcterms:modified xsi:type="dcterms:W3CDTF">2022-04-21T15:10:04Z</dcterms:modified>
</cp:coreProperties>
</file>