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4"/>
  </p:notesMasterIdLst>
  <p:sldIdLst>
    <p:sldId id="256" r:id="rId2"/>
    <p:sldId id="257" r:id="rId3"/>
    <p:sldId id="258" r:id="rId4"/>
    <p:sldId id="259" r:id="rId5"/>
    <p:sldId id="260" r:id="rId6"/>
    <p:sldId id="261" r:id="rId7"/>
    <p:sldId id="262" r:id="rId8"/>
    <p:sldId id="263" r:id="rId9"/>
    <p:sldId id="270" r:id="rId10"/>
    <p:sldId id="271" r:id="rId11"/>
    <p:sldId id="272" r:id="rId12"/>
    <p:sldId id="273" r:id="rId13"/>
    <p:sldId id="274" r:id="rId14"/>
    <p:sldId id="275" r:id="rId15"/>
    <p:sldId id="276" r:id="rId16"/>
    <p:sldId id="281" r:id="rId17"/>
    <p:sldId id="291" r:id="rId18"/>
    <p:sldId id="292" r:id="rId19"/>
    <p:sldId id="293" r:id="rId20"/>
    <p:sldId id="294" r:id="rId21"/>
    <p:sldId id="295" r:id="rId22"/>
    <p:sldId id="296" r:id="rId23"/>
    <p:sldId id="297" r:id="rId24"/>
    <p:sldId id="298" r:id="rId25"/>
    <p:sldId id="299" r:id="rId26"/>
    <p:sldId id="300" r:id="rId27"/>
    <p:sldId id="301" r:id="rId28"/>
    <p:sldId id="302" r:id="rId29"/>
    <p:sldId id="303" r:id="rId30"/>
    <p:sldId id="304" r:id="rId31"/>
    <p:sldId id="305" r:id="rId32"/>
    <p:sldId id="306" r:id="rId33"/>
    <p:sldId id="307" r:id="rId34"/>
    <p:sldId id="308" r:id="rId35"/>
    <p:sldId id="309" r:id="rId36"/>
    <p:sldId id="310" r:id="rId37"/>
    <p:sldId id="311" r:id="rId38"/>
    <p:sldId id="327" r:id="rId39"/>
    <p:sldId id="328" r:id="rId40"/>
    <p:sldId id="329" r:id="rId41"/>
    <p:sldId id="330" r:id="rId42"/>
    <p:sldId id="332" r:id="rId43"/>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54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8D6CC"/>
          </a:solidFill>
        </a:fill>
      </a:tcStyle>
    </a:wholeTbl>
    <a:band2H>
      <a:tcTxStyle/>
      <a:tcStyle>
        <a:tcBdr/>
        <a:fill>
          <a:solidFill>
            <a:srgbClr val="FCEC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2"/>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2"/>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405"/>
  </p:normalViewPr>
  <p:slideViewPr>
    <p:cSldViewPr snapToGrid="0" snapToObjects="1">
      <p:cViewPr>
        <p:scale>
          <a:sx n="71" d="100"/>
          <a:sy n="71" d="100"/>
        </p:scale>
        <p:origin x="-678" y="7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5" name="Shape 175"/>
          <p:cNvSpPr>
            <a:spLocks noGrp="1" noRot="1" noChangeAspect="1"/>
          </p:cNvSpPr>
          <p:nvPr>
            <p:ph type="sldImg"/>
          </p:nvPr>
        </p:nvSpPr>
        <p:spPr>
          <a:xfrm>
            <a:off x="1143000" y="685800"/>
            <a:ext cx="4572000" cy="3429000"/>
          </a:xfrm>
          <a:prstGeom prst="rect">
            <a:avLst/>
          </a:prstGeom>
        </p:spPr>
        <p:txBody>
          <a:bodyPr/>
          <a:lstStyle/>
          <a:p>
            <a:endParaRPr/>
          </a:p>
        </p:txBody>
      </p:sp>
      <p:sp>
        <p:nvSpPr>
          <p:cNvPr id="176" name="Shape 17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4085184071"/>
      </p:ext>
    </p:extLst>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42</a:t>
            </a:fld>
            <a:endParaRPr lang="en-GB" dirty="0"/>
          </a:p>
        </p:txBody>
      </p:sp>
    </p:spTree>
    <p:extLst>
      <p:ext uri="{BB962C8B-B14F-4D97-AF65-F5344CB8AC3E}">
        <p14:creationId xmlns:p14="http://schemas.microsoft.com/office/powerpoint/2010/main" val="2556147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9.png"/><Relationship Id="rId4" Type="http://schemas.openxmlformats.org/officeDocument/2006/relationships/image" Target="../media/image8.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11" name="Titeltext"/>
          <p:cNvSpPr txBox="1">
            <a:spLocks noGrp="1"/>
          </p:cNvSpPr>
          <p:nvPr>
            <p:ph type="title"/>
          </p:nvPr>
        </p:nvSpPr>
        <p:spPr>
          <a:xfrm>
            <a:off x="1524000" y="1122362"/>
            <a:ext cx="9144000" cy="2387601"/>
          </a:xfrm>
          <a:prstGeom prst="rect">
            <a:avLst/>
          </a:prstGeom>
        </p:spPr>
        <p:txBody>
          <a:bodyPr anchor="b"/>
          <a:lstStyle>
            <a:lvl1pPr algn="ctr">
              <a:defRPr sz="6000"/>
            </a:lvl1pPr>
          </a:lstStyle>
          <a:p>
            <a:r>
              <a:t>Titeltext</a:t>
            </a:r>
          </a:p>
        </p:txBody>
      </p:sp>
      <p:sp>
        <p:nvSpPr>
          <p:cNvPr id="12" name="Textebene 1…"/>
          <p:cNvSpPr txBox="1">
            <a:spLocks noGrp="1"/>
          </p:cNvSpPr>
          <p:nvPr>
            <p:ph type="body" sz="quarter" idx="1"/>
          </p:nvPr>
        </p:nvSpPr>
        <p:spPr>
          <a:xfrm>
            <a:off x="1524000" y="3602037"/>
            <a:ext cx="9144000" cy="1655763"/>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r>
              <a:t>Textebene 1</a:t>
            </a:r>
          </a:p>
          <a:p>
            <a:pPr lvl="1"/>
            <a:r>
              <a:t>Textebene 2</a:t>
            </a:r>
          </a:p>
          <a:p>
            <a:pPr lvl="2"/>
            <a:r>
              <a:t>Textebene 3</a:t>
            </a:r>
          </a:p>
          <a:p>
            <a:pPr lvl="3"/>
            <a:r>
              <a:t>Textebene 4</a:t>
            </a:r>
          </a:p>
          <a:p>
            <a:pPr lvl="4"/>
            <a:r>
              <a:t>Textebene 5</a:t>
            </a:r>
          </a:p>
        </p:txBody>
      </p:sp>
      <p:sp>
        <p:nvSpPr>
          <p:cNvPr id="13"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el und vertikaler Text">
    <p:spTree>
      <p:nvGrpSpPr>
        <p:cNvPr id="1" name=""/>
        <p:cNvGrpSpPr/>
        <p:nvPr/>
      </p:nvGrpSpPr>
      <p:grpSpPr>
        <a:xfrm>
          <a:off x="0" y="0"/>
          <a:ext cx="0" cy="0"/>
          <a:chOff x="0" y="0"/>
          <a:chExt cx="0" cy="0"/>
        </a:xfrm>
      </p:grpSpPr>
      <p:sp>
        <p:nvSpPr>
          <p:cNvPr id="92" name="Titeltext"/>
          <p:cNvSpPr txBox="1">
            <a:spLocks noGrp="1"/>
          </p:cNvSpPr>
          <p:nvPr>
            <p:ph type="title"/>
          </p:nvPr>
        </p:nvSpPr>
        <p:spPr>
          <a:prstGeom prst="rect">
            <a:avLst/>
          </a:prstGeom>
        </p:spPr>
        <p:txBody>
          <a:bodyPr/>
          <a:lstStyle/>
          <a:p>
            <a:r>
              <a:t>Titeltext</a:t>
            </a:r>
          </a:p>
        </p:txBody>
      </p:sp>
      <p:sp>
        <p:nvSpPr>
          <p:cNvPr id="93" name="Textebene 1…"/>
          <p:cNvSpPr txBox="1">
            <a:spLocks noGrp="1"/>
          </p:cNvSpPr>
          <p:nvPr>
            <p:ph type="body" idx="1"/>
          </p:nvPr>
        </p:nvSpPr>
        <p:spPr>
          <a:prstGeom prst="rect">
            <a:avLst/>
          </a:prstGeom>
        </p:spPr>
        <p:txBody>
          <a:bodyPr vert="eaVert"/>
          <a:lstStyle/>
          <a:p>
            <a:r>
              <a:t>Textebene 1</a:t>
            </a:r>
          </a:p>
          <a:p>
            <a:pPr lvl="1"/>
            <a:r>
              <a:t>Textebene 2</a:t>
            </a:r>
          </a:p>
          <a:p>
            <a:pPr lvl="2"/>
            <a:r>
              <a:t>Textebene 3</a:t>
            </a:r>
          </a:p>
          <a:p>
            <a:pPr lvl="3"/>
            <a:r>
              <a:t>Textebene 4</a:t>
            </a:r>
          </a:p>
          <a:p>
            <a:pPr lvl="4"/>
            <a:r>
              <a:t>Textebene 5</a:t>
            </a:r>
          </a:p>
        </p:txBody>
      </p:sp>
      <p:sp>
        <p:nvSpPr>
          <p:cNvPr id="94"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kaler Titel und Text">
    <p:spTree>
      <p:nvGrpSpPr>
        <p:cNvPr id="1" name=""/>
        <p:cNvGrpSpPr/>
        <p:nvPr/>
      </p:nvGrpSpPr>
      <p:grpSpPr>
        <a:xfrm>
          <a:off x="0" y="0"/>
          <a:ext cx="0" cy="0"/>
          <a:chOff x="0" y="0"/>
          <a:chExt cx="0" cy="0"/>
        </a:xfrm>
      </p:grpSpPr>
      <p:sp>
        <p:nvSpPr>
          <p:cNvPr id="101" name="Titeltext"/>
          <p:cNvSpPr txBox="1">
            <a:spLocks noGrp="1"/>
          </p:cNvSpPr>
          <p:nvPr>
            <p:ph type="title"/>
          </p:nvPr>
        </p:nvSpPr>
        <p:spPr>
          <a:xfrm>
            <a:off x="8724900" y="365125"/>
            <a:ext cx="2628900" cy="5811838"/>
          </a:xfrm>
          <a:prstGeom prst="rect">
            <a:avLst/>
          </a:prstGeom>
        </p:spPr>
        <p:txBody>
          <a:bodyPr vert="eaVert"/>
          <a:lstStyle/>
          <a:p>
            <a:r>
              <a:t>Titeltext</a:t>
            </a:r>
          </a:p>
        </p:txBody>
      </p:sp>
      <p:sp>
        <p:nvSpPr>
          <p:cNvPr id="102" name="Textebene 1…"/>
          <p:cNvSpPr txBox="1">
            <a:spLocks noGrp="1"/>
          </p:cNvSpPr>
          <p:nvPr>
            <p:ph type="body" idx="1"/>
          </p:nvPr>
        </p:nvSpPr>
        <p:spPr>
          <a:xfrm>
            <a:off x="838200" y="365125"/>
            <a:ext cx="7734300" cy="5811838"/>
          </a:xfrm>
          <a:prstGeom prst="rect">
            <a:avLst/>
          </a:prstGeom>
        </p:spPr>
        <p:txBody>
          <a:bodyPr vert="eaVert"/>
          <a:lstStyle/>
          <a:p>
            <a:r>
              <a:t>Textebene 1</a:t>
            </a:r>
          </a:p>
          <a:p>
            <a:pPr lvl="1"/>
            <a:r>
              <a:t>Textebene 2</a:t>
            </a:r>
          </a:p>
          <a:p>
            <a:pPr lvl="2"/>
            <a:r>
              <a:t>Textebene 3</a:t>
            </a:r>
          </a:p>
          <a:p>
            <a:pPr lvl="3"/>
            <a:r>
              <a:t>Textebene 4</a:t>
            </a:r>
          </a:p>
          <a:p>
            <a:pPr lvl="4"/>
            <a:r>
              <a:t>Textebene 5</a:t>
            </a:r>
          </a:p>
        </p:txBody>
      </p:sp>
      <p:sp>
        <p:nvSpPr>
          <p:cNvPr id="103"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Cover Design 2">
    <p:spTree>
      <p:nvGrpSpPr>
        <p:cNvPr id="1" name=""/>
        <p:cNvGrpSpPr/>
        <p:nvPr/>
      </p:nvGrpSpPr>
      <p:grpSpPr>
        <a:xfrm>
          <a:off x="0" y="0"/>
          <a:ext cx="0" cy="0"/>
          <a:chOff x="0" y="0"/>
          <a:chExt cx="0" cy="0"/>
        </a:xfrm>
      </p:grpSpPr>
      <p:sp>
        <p:nvSpPr>
          <p:cNvPr id="110" name="Rectangle 3"/>
          <p:cNvSpPr/>
          <p:nvPr/>
        </p:nvSpPr>
        <p:spPr>
          <a:xfrm>
            <a:off x="-6723" y="3278037"/>
            <a:ext cx="12198724" cy="3579963"/>
          </a:xfrm>
          <a:prstGeom prst="rect">
            <a:avLst/>
          </a:prstGeom>
          <a:solidFill>
            <a:srgbClr val="B71E70"/>
          </a:solidFill>
          <a:ln w="12700">
            <a:miter lim="400000"/>
          </a:ln>
        </p:spPr>
        <p:txBody>
          <a:bodyPr lIns="45719" rIns="45719" anchor="ctr"/>
          <a:lstStyle/>
          <a:p>
            <a:pPr algn="ctr">
              <a:defRPr>
                <a:solidFill>
                  <a:srgbClr val="FFFFFF"/>
                </a:solidFill>
              </a:defRPr>
            </a:pPr>
            <a:endParaRPr/>
          </a:p>
        </p:txBody>
      </p:sp>
      <p:pic>
        <p:nvPicPr>
          <p:cNvPr id="111" name="Picture 7" descr="Picture 7"/>
          <p:cNvPicPr>
            <a:picLocks noChangeAspect="1"/>
          </p:cNvPicPr>
          <p:nvPr/>
        </p:nvPicPr>
        <p:blipFill>
          <a:blip r:embed="rId2"/>
          <a:stretch>
            <a:fillRect/>
          </a:stretch>
        </p:blipFill>
        <p:spPr>
          <a:xfrm>
            <a:off x="600881" y="780221"/>
            <a:ext cx="9157560" cy="1848525"/>
          </a:xfrm>
          <a:prstGeom prst="rect">
            <a:avLst/>
          </a:prstGeom>
          <a:ln w="12700">
            <a:miter lim="400000"/>
          </a:ln>
        </p:spPr>
      </p:pic>
      <p:grpSp>
        <p:nvGrpSpPr>
          <p:cNvPr id="114" name="Group 14"/>
          <p:cNvGrpSpPr/>
          <p:nvPr/>
        </p:nvGrpSpPr>
        <p:grpSpPr>
          <a:xfrm>
            <a:off x="10325100" y="3460836"/>
            <a:ext cx="1866900" cy="463551"/>
            <a:chOff x="0" y="0"/>
            <a:chExt cx="1866900" cy="463550"/>
          </a:xfrm>
        </p:grpSpPr>
        <p:sp>
          <p:nvSpPr>
            <p:cNvPr id="112" name="Rectangle 15"/>
            <p:cNvSpPr/>
            <p:nvPr/>
          </p:nvSpPr>
          <p:spPr>
            <a:xfrm>
              <a:off x="0" y="0"/>
              <a:ext cx="1866900" cy="463550"/>
            </a:xfrm>
            <a:prstGeom prst="rect">
              <a:avLst/>
            </a:prstGeom>
            <a:solidFill>
              <a:srgbClr val="FFFFFF"/>
            </a:solidFill>
            <a:ln w="12700" cap="flat">
              <a:noFill/>
              <a:miter lim="400000"/>
            </a:ln>
            <a:effectLst/>
          </p:spPr>
          <p:txBody>
            <a:bodyPr wrap="square" lIns="45719" tIns="45719" rIns="45719" bIns="45719" numCol="1" anchor="ctr">
              <a:noAutofit/>
            </a:bodyPr>
            <a:lstStyle/>
            <a:p>
              <a:pPr>
                <a:defRPr>
                  <a:solidFill>
                    <a:srgbClr val="FFFFFF"/>
                  </a:solidFill>
                </a:defRPr>
              </a:pPr>
              <a:endParaRPr/>
            </a:p>
          </p:txBody>
        </p:sp>
        <p:pic>
          <p:nvPicPr>
            <p:cNvPr id="113" name="Picture 16" descr="Picture 16"/>
            <p:cNvPicPr>
              <a:picLocks noChangeAspect="1"/>
            </p:cNvPicPr>
            <p:nvPr/>
          </p:nvPicPr>
          <p:blipFill>
            <a:blip r:embed="rId3"/>
            <a:srcRect r="44449"/>
            <a:stretch>
              <a:fillRect/>
            </a:stretch>
          </p:blipFill>
          <p:spPr>
            <a:xfrm>
              <a:off x="101444" y="79375"/>
              <a:ext cx="1359211" cy="312125"/>
            </a:xfrm>
            <a:prstGeom prst="rect">
              <a:avLst/>
            </a:prstGeom>
            <a:ln w="12700" cap="flat">
              <a:noFill/>
              <a:miter lim="400000"/>
            </a:ln>
            <a:effectLst/>
          </p:spPr>
        </p:pic>
      </p:grpSp>
      <p:sp>
        <p:nvSpPr>
          <p:cNvPr id="115" name="Straight Connector 19"/>
          <p:cNvSpPr/>
          <p:nvPr/>
        </p:nvSpPr>
        <p:spPr>
          <a:xfrm>
            <a:off x="600881" y="4859037"/>
            <a:ext cx="4836092" cy="1"/>
          </a:xfrm>
          <a:prstGeom prst="line">
            <a:avLst/>
          </a:prstGeom>
          <a:ln w="6350">
            <a:solidFill>
              <a:srgbClr val="FFFFFF"/>
            </a:solidFill>
            <a:miter/>
          </a:ln>
        </p:spPr>
        <p:txBody>
          <a:bodyPr lIns="45719" rIns="45719"/>
          <a:lstStyle/>
          <a:p>
            <a:endParaRPr/>
          </a:p>
        </p:txBody>
      </p:sp>
      <p:pic>
        <p:nvPicPr>
          <p:cNvPr id="116" name="Picture 1" descr="Picture 1"/>
          <p:cNvPicPr>
            <a:picLocks noChangeAspect="1"/>
          </p:cNvPicPr>
          <p:nvPr/>
        </p:nvPicPr>
        <p:blipFill>
          <a:blip r:embed="rId4"/>
          <a:srcRect b="32961"/>
          <a:stretch>
            <a:fillRect/>
          </a:stretch>
        </p:blipFill>
        <p:spPr>
          <a:xfrm>
            <a:off x="10890785" y="6021708"/>
            <a:ext cx="1301215" cy="872319"/>
          </a:xfrm>
          <a:prstGeom prst="rect">
            <a:avLst/>
          </a:prstGeom>
          <a:ln w="12700">
            <a:miter lim="400000"/>
          </a:ln>
        </p:spPr>
      </p:pic>
      <p:pic>
        <p:nvPicPr>
          <p:cNvPr id="117" name="Picture 2" descr="Picture 2"/>
          <p:cNvPicPr>
            <a:picLocks noChangeAspect="1"/>
          </p:cNvPicPr>
          <p:nvPr/>
        </p:nvPicPr>
        <p:blipFill>
          <a:blip r:embed="rId5"/>
          <a:srcRect l="31220" t="21060"/>
          <a:stretch>
            <a:fillRect/>
          </a:stretch>
        </p:blipFill>
        <p:spPr>
          <a:xfrm>
            <a:off x="0" y="3218142"/>
            <a:ext cx="894969" cy="1027184"/>
          </a:xfrm>
          <a:prstGeom prst="rect">
            <a:avLst/>
          </a:prstGeom>
          <a:ln w="12700">
            <a:miter lim="400000"/>
          </a:ln>
        </p:spPr>
      </p:pic>
      <p:sp>
        <p:nvSpPr>
          <p:cNvPr id="118" name="Textebene 1…"/>
          <p:cNvSpPr txBox="1">
            <a:spLocks noGrp="1"/>
          </p:cNvSpPr>
          <p:nvPr>
            <p:ph type="body" sz="quarter" idx="1" hasCustomPrompt="1"/>
          </p:nvPr>
        </p:nvSpPr>
        <p:spPr>
          <a:xfrm>
            <a:off x="767012" y="4930199"/>
            <a:ext cx="4667468" cy="697354"/>
          </a:xfrm>
          <a:prstGeom prst="rect">
            <a:avLst/>
          </a:prstGeom>
        </p:spPr>
        <p:txBody>
          <a:bodyPr/>
          <a:lstStyle>
            <a:lvl1pPr marL="0" indent="0">
              <a:buSzTx/>
              <a:buFontTx/>
              <a:buNone/>
              <a:defRPr sz="5400">
                <a:solidFill>
                  <a:srgbClr val="FFFFFF"/>
                </a:solidFill>
              </a:defRPr>
            </a:lvl1pPr>
            <a:lvl2pPr marL="971550" indent="-514350">
              <a:buFontTx/>
              <a:defRPr sz="5400">
                <a:solidFill>
                  <a:srgbClr val="FFFFFF"/>
                </a:solidFill>
              </a:defRPr>
            </a:lvl2pPr>
            <a:lvl3pPr marL="1531619" indent="-617219">
              <a:buFontTx/>
              <a:defRPr sz="5400">
                <a:solidFill>
                  <a:srgbClr val="FFFFFF"/>
                </a:solidFill>
              </a:defRPr>
            </a:lvl3pPr>
            <a:lvl4pPr marL="2057400" indent="-685800">
              <a:buFontTx/>
              <a:defRPr sz="5400">
                <a:solidFill>
                  <a:srgbClr val="FFFFFF"/>
                </a:solidFill>
              </a:defRPr>
            </a:lvl4pPr>
            <a:lvl5pPr marL="2514600" indent="-685800">
              <a:buFontTx/>
              <a:defRPr sz="5400">
                <a:solidFill>
                  <a:srgbClr val="FFFFFF"/>
                </a:solidFill>
              </a:defRPr>
            </a:lvl5pPr>
          </a:lstStyle>
          <a:p>
            <a:r>
              <a:t>SMART UP</a:t>
            </a:r>
          </a:p>
          <a:p>
            <a:pPr lvl="1"/>
            <a:endParaRPr/>
          </a:p>
          <a:p>
            <a:pPr lvl="2"/>
            <a:endParaRPr/>
          </a:p>
          <a:p>
            <a:pPr lvl="3"/>
            <a:endParaRPr/>
          </a:p>
          <a:p>
            <a:pPr lvl="4"/>
            <a:endParaRPr/>
          </a:p>
        </p:txBody>
      </p:sp>
      <p:sp>
        <p:nvSpPr>
          <p:cNvPr id="119" name="Text Placeholder 23"/>
          <p:cNvSpPr>
            <a:spLocks noGrp="1"/>
          </p:cNvSpPr>
          <p:nvPr>
            <p:ph type="body" sz="quarter" idx="21" hasCustomPrompt="1"/>
          </p:nvPr>
        </p:nvSpPr>
        <p:spPr>
          <a:xfrm>
            <a:off x="826408" y="4280906"/>
            <a:ext cx="5278652" cy="697354"/>
          </a:xfrm>
          <a:prstGeom prst="rect">
            <a:avLst/>
          </a:prstGeom>
        </p:spPr>
        <p:txBody>
          <a:bodyPr/>
          <a:lstStyle>
            <a:lvl1pPr marL="0" indent="0">
              <a:buSzTx/>
              <a:buFontTx/>
              <a:buNone/>
              <a:defRPr sz="3600">
                <a:solidFill>
                  <a:srgbClr val="FFFFFF"/>
                </a:solidFill>
              </a:defRPr>
            </a:lvl1pPr>
          </a:lstStyle>
          <a:p>
            <a:r>
              <a:t>Find out more about</a:t>
            </a:r>
          </a:p>
        </p:txBody>
      </p:sp>
      <p:sp>
        <p:nvSpPr>
          <p:cNvPr id="120" name="Rectangle 36"/>
          <p:cNvSpPr/>
          <p:nvPr/>
        </p:nvSpPr>
        <p:spPr>
          <a:xfrm>
            <a:off x="5698" y="-17907"/>
            <a:ext cx="12198724" cy="94943"/>
          </a:xfrm>
          <a:prstGeom prst="rect">
            <a:avLst/>
          </a:prstGeom>
          <a:solidFill>
            <a:srgbClr val="29B3E8"/>
          </a:solidFill>
          <a:ln w="12700">
            <a:miter lim="400000"/>
          </a:ln>
        </p:spPr>
        <p:txBody>
          <a:bodyPr lIns="45719" rIns="45719" anchor="ctr"/>
          <a:lstStyle/>
          <a:p>
            <a:pPr algn="ctr">
              <a:defRPr>
                <a:solidFill>
                  <a:srgbClr val="FFFFFF"/>
                </a:solidFill>
              </a:defRPr>
            </a:pPr>
            <a:endParaRPr/>
          </a:p>
        </p:txBody>
      </p:sp>
      <p:sp>
        <p:nvSpPr>
          <p:cNvPr id="121" name="Foliennummer"/>
          <p:cNvSpPr txBox="1">
            <a:spLocks noGrp="1"/>
          </p:cNvSpPr>
          <p:nvPr>
            <p:ph type="sldNum" sz="quarter" idx="2"/>
          </p:nvPr>
        </p:nvSpPr>
        <p:spPr>
          <a:xfrm>
            <a:off x="5892800" y="6172200"/>
            <a:ext cx="2844800" cy="3683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Divider - Orange">
    <p:spTree>
      <p:nvGrpSpPr>
        <p:cNvPr id="1" name=""/>
        <p:cNvGrpSpPr/>
        <p:nvPr/>
      </p:nvGrpSpPr>
      <p:grpSpPr>
        <a:xfrm>
          <a:off x="0" y="0"/>
          <a:ext cx="0" cy="0"/>
          <a:chOff x="0" y="0"/>
          <a:chExt cx="0" cy="0"/>
        </a:xfrm>
      </p:grpSpPr>
      <p:sp>
        <p:nvSpPr>
          <p:cNvPr id="128" name="Rectangle 5"/>
          <p:cNvSpPr/>
          <p:nvPr/>
        </p:nvSpPr>
        <p:spPr>
          <a:xfrm>
            <a:off x="0" y="-2"/>
            <a:ext cx="12192000" cy="6952131"/>
          </a:xfrm>
          <a:prstGeom prst="rect">
            <a:avLst/>
          </a:prstGeom>
          <a:solidFill>
            <a:srgbClr val="F05A2A"/>
          </a:solidFill>
          <a:ln w="12700">
            <a:miter lim="400000"/>
          </a:ln>
        </p:spPr>
        <p:txBody>
          <a:bodyPr lIns="45719" rIns="45719" anchor="ctr"/>
          <a:lstStyle/>
          <a:p>
            <a:pPr algn="ctr">
              <a:defRPr>
                <a:solidFill>
                  <a:srgbClr val="0E3C55"/>
                </a:solidFill>
              </a:defRPr>
            </a:pPr>
            <a:endParaRPr/>
          </a:p>
        </p:txBody>
      </p:sp>
      <p:sp>
        <p:nvSpPr>
          <p:cNvPr id="129" name="Textebene 1…"/>
          <p:cNvSpPr txBox="1">
            <a:spLocks noGrp="1"/>
          </p:cNvSpPr>
          <p:nvPr>
            <p:ph type="body" sz="quarter" idx="1" hasCustomPrompt="1"/>
          </p:nvPr>
        </p:nvSpPr>
        <p:spPr>
          <a:xfrm>
            <a:off x="581497" y="4856626"/>
            <a:ext cx="9821959" cy="1582272"/>
          </a:xfrm>
          <a:prstGeom prst="rect">
            <a:avLst/>
          </a:prstGeom>
        </p:spPr>
        <p:txBody>
          <a:bodyPr anchor="ctr"/>
          <a:lstStyle>
            <a:lvl1pPr marL="0" indent="0">
              <a:buSzTx/>
              <a:buFontTx/>
              <a:buNone/>
              <a:defRPr sz="4800">
                <a:solidFill>
                  <a:srgbClr val="FFFFFF"/>
                </a:solidFill>
                <a:latin typeface="Calibri Light"/>
                <a:ea typeface="Calibri Light"/>
                <a:cs typeface="Calibri Light"/>
                <a:sym typeface="Calibri Light"/>
              </a:defRPr>
            </a:lvl1pPr>
            <a:lvl2pPr marL="0" indent="457200">
              <a:buSzTx/>
              <a:buFontTx/>
              <a:buNone/>
              <a:defRPr sz="4800">
                <a:solidFill>
                  <a:srgbClr val="FFFFFF"/>
                </a:solidFill>
                <a:latin typeface="Calibri Light"/>
                <a:ea typeface="Calibri Light"/>
                <a:cs typeface="Calibri Light"/>
                <a:sym typeface="Calibri Light"/>
              </a:defRPr>
            </a:lvl2pPr>
            <a:lvl3pPr marL="0" indent="914400">
              <a:buSzTx/>
              <a:buFontTx/>
              <a:buNone/>
              <a:defRPr sz="4800">
                <a:solidFill>
                  <a:srgbClr val="FFFFFF"/>
                </a:solidFill>
                <a:latin typeface="Calibri Light"/>
                <a:ea typeface="Calibri Light"/>
                <a:cs typeface="Calibri Light"/>
                <a:sym typeface="Calibri Light"/>
              </a:defRPr>
            </a:lvl3pPr>
            <a:lvl4pPr marL="0" indent="1371600">
              <a:buSzTx/>
              <a:buFontTx/>
              <a:buNone/>
              <a:defRPr sz="4800">
                <a:solidFill>
                  <a:srgbClr val="FFFFFF"/>
                </a:solidFill>
                <a:latin typeface="Calibri Light"/>
                <a:ea typeface="Calibri Light"/>
                <a:cs typeface="Calibri Light"/>
                <a:sym typeface="Calibri Light"/>
              </a:defRPr>
            </a:lvl4pPr>
            <a:lvl5pPr marL="0" indent="1828800">
              <a:buSzTx/>
              <a:buFontTx/>
              <a:buNone/>
              <a:defRPr sz="4800">
                <a:solidFill>
                  <a:srgbClr val="FFFFFF"/>
                </a:solidFill>
                <a:latin typeface="Calibri Light"/>
                <a:ea typeface="Calibri Light"/>
                <a:cs typeface="Calibri Light"/>
                <a:sym typeface="Calibri Light"/>
              </a:defRPr>
            </a:lvl5pPr>
          </a:lstStyle>
          <a:p>
            <a:r>
              <a:t>TITLE</a:t>
            </a:r>
          </a:p>
          <a:p>
            <a:pPr lvl="1"/>
            <a:endParaRPr/>
          </a:p>
          <a:p>
            <a:pPr lvl="2"/>
            <a:endParaRPr/>
          </a:p>
          <a:p>
            <a:pPr lvl="3"/>
            <a:endParaRPr/>
          </a:p>
          <a:p>
            <a:pPr lvl="4"/>
            <a:endParaRPr/>
          </a:p>
        </p:txBody>
      </p:sp>
      <p:pic>
        <p:nvPicPr>
          <p:cNvPr id="130" name="Picture 6" descr="Picture 6"/>
          <p:cNvPicPr>
            <a:picLocks noChangeAspect="1"/>
          </p:cNvPicPr>
          <p:nvPr/>
        </p:nvPicPr>
        <p:blipFill>
          <a:blip r:embed="rId2"/>
          <a:srcRect b="32961"/>
          <a:stretch>
            <a:fillRect/>
          </a:stretch>
        </p:blipFill>
        <p:spPr>
          <a:xfrm>
            <a:off x="10071490" y="5308019"/>
            <a:ext cx="2452475" cy="1644109"/>
          </a:xfrm>
          <a:prstGeom prst="rect">
            <a:avLst/>
          </a:prstGeom>
          <a:ln w="12700">
            <a:miter lim="400000"/>
          </a:ln>
        </p:spPr>
      </p:pic>
      <p:pic>
        <p:nvPicPr>
          <p:cNvPr id="131" name="Picture 7" descr="Picture 7"/>
          <p:cNvPicPr>
            <a:picLocks noChangeAspect="1"/>
          </p:cNvPicPr>
          <p:nvPr/>
        </p:nvPicPr>
        <p:blipFill>
          <a:blip r:embed="rId3"/>
          <a:srcRect l="31220" t="21060"/>
          <a:stretch>
            <a:fillRect/>
          </a:stretch>
        </p:blipFill>
        <p:spPr>
          <a:xfrm>
            <a:off x="0" y="-1"/>
            <a:ext cx="1634614" cy="1876099"/>
          </a:xfrm>
          <a:prstGeom prst="rect">
            <a:avLst/>
          </a:prstGeom>
          <a:ln w="12700">
            <a:miter lim="400000"/>
          </a:ln>
        </p:spPr>
      </p:pic>
      <p:sp>
        <p:nvSpPr>
          <p:cNvPr id="132" name="Foliennummer"/>
          <p:cNvSpPr txBox="1">
            <a:spLocks noGrp="1"/>
          </p:cNvSpPr>
          <p:nvPr>
            <p:ph type="sldNum" sz="quarter" idx="2"/>
          </p:nvPr>
        </p:nvSpPr>
        <p:spPr>
          <a:xfrm>
            <a:off x="5892800" y="6172200"/>
            <a:ext cx="2844800" cy="3683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ext only with 1 colum - RIGHT">
    <p:spTree>
      <p:nvGrpSpPr>
        <p:cNvPr id="1" name=""/>
        <p:cNvGrpSpPr/>
        <p:nvPr/>
      </p:nvGrpSpPr>
      <p:grpSpPr>
        <a:xfrm>
          <a:off x="0" y="0"/>
          <a:ext cx="0" cy="0"/>
          <a:chOff x="0" y="0"/>
          <a:chExt cx="0" cy="0"/>
        </a:xfrm>
      </p:grpSpPr>
      <p:sp>
        <p:nvSpPr>
          <p:cNvPr id="139" name="Textebene 1…"/>
          <p:cNvSpPr txBox="1">
            <a:spLocks noGrp="1"/>
          </p:cNvSpPr>
          <p:nvPr>
            <p:ph type="body" sz="quarter" idx="1" hasCustomPrompt="1"/>
          </p:nvPr>
        </p:nvSpPr>
        <p:spPr>
          <a:xfrm>
            <a:off x="2716695" y="873302"/>
            <a:ext cx="8852377" cy="697354"/>
          </a:xfrm>
          <a:prstGeom prst="rect">
            <a:avLst/>
          </a:prstGeom>
        </p:spPr>
        <p:txBody>
          <a:bodyPr/>
          <a:lstStyle>
            <a:lvl1pPr marL="0" indent="0">
              <a:buSzTx/>
              <a:buFontTx/>
              <a:buNone/>
              <a:defRPr sz="3600">
                <a:solidFill>
                  <a:srgbClr val="245473"/>
                </a:solidFill>
              </a:defRPr>
            </a:lvl1pPr>
            <a:lvl2pPr marL="800100" indent="-342900">
              <a:buFontTx/>
              <a:defRPr sz="3600">
                <a:solidFill>
                  <a:srgbClr val="245473"/>
                </a:solidFill>
              </a:defRPr>
            </a:lvl2pPr>
            <a:lvl3pPr marL="1325879" indent="-411479">
              <a:buFontTx/>
              <a:defRPr sz="3600">
                <a:solidFill>
                  <a:srgbClr val="245473"/>
                </a:solidFill>
              </a:defRPr>
            </a:lvl3pPr>
            <a:lvl4pPr marL="1828800" indent="-457200">
              <a:buFontTx/>
              <a:defRPr sz="3600">
                <a:solidFill>
                  <a:srgbClr val="245473"/>
                </a:solidFill>
              </a:defRPr>
            </a:lvl4pPr>
            <a:lvl5pPr marL="2286000" indent="-457200">
              <a:buFontTx/>
              <a:defRPr sz="3600">
                <a:solidFill>
                  <a:srgbClr val="245473"/>
                </a:solidFill>
              </a:defRPr>
            </a:lvl5pPr>
          </a:lstStyle>
          <a:p>
            <a:r>
              <a:t>TITLE</a:t>
            </a:r>
          </a:p>
          <a:p>
            <a:pPr lvl="1"/>
            <a:endParaRPr/>
          </a:p>
          <a:p>
            <a:pPr lvl="2"/>
            <a:endParaRPr/>
          </a:p>
          <a:p>
            <a:pPr lvl="3"/>
            <a:endParaRPr/>
          </a:p>
          <a:p>
            <a:pPr lvl="4"/>
            <a:endParaRPr/>
          </a:p>
        </p:txBody>
      </p:sp>
      <p:sp>
        <p:nvSpPr>
          <p:cNvPr id="140" name="Text Placeholder 25"/>
          <p:cNvSpPr>
            <a:spLocks noGrp="1"/>
          </p:cNvSpPr>
          <p:nvPr>
            <p:ph type="body" idx="21" hasCustomPrompt="1"/>
          </p:nvPr>
        </p:nvSpPr>
        <p:spPr>
          <a:xfrm>
            <a:off x="2734102" y="1982977"/>
            <a:ext cx="8834971" cy="3975103"/>
          </a:xfrm>
          <a:prstGeom prst="rect">
            <a:avLst/>
          </a:prstGeom>
        </p:spPr>
        <p:txBody>
          <a:bodyPr/>
          <a:lstStyle>
            <a:lvl1pPr marL="0" indent="0">
              <a:buSzTx/>
              <a:buFontTx/>
              <a:buNone/>
              <a:defRPr sz="2400">
                <a:solidFill>
                  <a:srgbClr val="245473"/>
                </a:solidFill>
              </a:defRPr>
            </a:lvl1pPr>
          </a:lstStyle>
          <a:p>
            <a:r>
              <a:t>Main Body Text</a:t>
            </a:r>
          </a:p>
        </p:txBody>
      </p:sp>
      <p:sp>
        <p:nvSpPr>
          <p:cNvPr id="141" name="Straight Connector 17"/>
          <p:cNvSpPr/>
          <p:nvPr/>
        </p:nvSpPr>
        <p:spPr>
          <a:xfrm flipH="1" flipV="1">
            <a:off x="2266122" y="1767276"/>
            <a:ext cx="9676866" cy="1"/>
          </a:xfrm>
          <a:prstGeom prst="line">
            <a:avLst/>
          </a:prstGeom>
          <a:ln w="19050">
            <a:solidFill>
              <a:srgbClr val="EC2179"/>
            </a:solidFill>
            <a:miter/>
          </a:ln>
        </p:spPr>
        <p:txBody>
          <a:bodyPr lIns="45719" rIns="45719"/>
          <a:lstStyle/>
          <a:p>
            <a:endParaRPr/>
          </a:p>
        </p:txBody>
      </p:sp>
      <p:sp>
        <p:nvSpPr>
          <p:cNvPr id="142" name="Rectangle 15"/>
          <p:cNvSpPr/>
          <p:nvPr/>
        </p:nvSpPr>
        <p:spPr>
          <a:xfrm>
            <a:off x="5698" y="-17907"/>
            <a:ext cx="12198724" cy="94943"/>
          </a:xfrm>
          <a:prstGeom prst="rect">
            <a:avLst/>
          </a:prstGeom>
          <a:solidFill>
            <a:srgbClr val="29B3E8"/>
          </a:solidFill>
          <a:ln w="12700">
            <a:miter lim="400000"/>
          </a:ln>
        </p:spPr>
        <p:txBody>
          <a:bodyPr lIns="45719" rIns="45719" anchor="ctr"/>
          <a:lstStyle/>
          <a:p>
            <a:pPr algn="ctr">
              <a:defRPr>
                <a:solidFill>
                  <a:srgbClr val="FFFFFF"/>
                </a:solidFill>
              </a:defRPr>
            </a:pPr>
            <a:endParaRPr/>
          </a:p>
        </p:txBody>
      </p:sp>
      <p:pic>
        <p:nvPicPr>
          <p:cNvPr id="143" name="Picture 24" descr="Picture 24"/>
          <p:cNvPicPr>
            <a:picLocks noChangeAspect="1"/>
          </p:cNvPicPr>
          <p:nvPr/>
        </p:nvPicPr>
        <p:blipFill>
          <a:blip r:embed="rId2"/>
          <a:srcRect l="25733" t="18650"/>
          <a:stretch>
            <a:fillRect/>
          </a:stretch>
        </p:blipFill>
        <p:spPr>
          <a:xfrm>
            <a:off x="0" y="37278"/>
            <a:ext cx="1364978" cy="1286879"/>
          </a:xfrm>
          <a:prstGeom prst="rect">
            <a:avLst/>
          </a:prstGeom>
          <a:ln w="12700">
            <a:miter lim="400000"/>
          </a:ln>
        </p:spPr>
      </p:pic>
      <p:sp>
        <p:nvSpPr>
          <p:cNvPr id="144" name="テキスト プレースホルダー 36"/>
          <p:cNvSpPr txBox="1"/>
          <p:nvPr/>
        </p:nvSpPr>
        <p:spPr>
          <a:xfrm>
            <a:off x="3379726" y="6342598"/>
            <a:ext cx="8255954" cy="22851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r">
              <a:spcBef>
                <a:spcPts val="200"/>
              </a:spcBef>
              <a:defRPr sz="1000">
                <a:solidFill>
                  <a:srgbClr val="245473"/>
                </a:solidFill>
              </a:defRPr>
            </a:lvl1pPr>
          </a:lstStyle>
          <a:p>
            <a:r>
              <a:t>screening for business health</a:t>
            </a:r>
          </a:p>
        </p:txBody>
      </p:sp>
      <p:pic>
        <p:nvPicPr>
          <p:cNvPr id="145" name="Picture 28" descr="Picture 28"/>
          <p:cNvPicPr>
            <a:picLocks noChangeAspect="1"/>
          </p:cNvPicPr>
          <p:nvPr/>
        </p:nvPicPr>
        <p:blipFill>
          <a:blip r:embed="rId3"/>
          <a:srcRect b="24514"/>
          <a:stretch>
            <a:fillRect/>
          </a:stretch>
        </p:blipFill>
        <p:spPr>
          <a:xfrm>
            <a:off x="8757635" y="6375844"/>
            <a:ext cx="1257735" cy="191647"/>
          </a:xfrm>
          <a:prstGeom prst="rect">
            <a:avLst/>
          </a:prstGeom>
          <a:ln w="12700">
            <a:miter lim="400000"/>
          </a:ln>
        </p:spPr>
      </p:pic>
      <p:sp>
        <p:nvSpPr>
          <p:cNvPr id="146" name="Foliennummer"/>
          <p:cNvSpPr txBox="1">
            <a:spLocks noGrp="1"/>
          </p:cNvSpPr>
          <p:nvPr>
            <p:ph type="sldNum" sz="quarter" idx="2"/>
          </p:nvPr>
        </p:nvSpPr>
        <p:spPr>
          <a:xfrm>
            <a:off x="5892800" y="6172200"/>
            <a:ext cx="2844800" cy="3683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hank you slide">
    <p:spTree>
      <p:nvGrpSpPr>
        <p:cNvPr id="1" name=""/>
        <p:cNvGrpSpPr/>
        <p:nvPr/>
      </p:nvGrpSpPr>
      <p:grpSpPr>
        <a:xfrm>
          <a:off x="0" y="0"/>
          <a:ext cx="0" cy="0"/>
          <a:chOff x="0" y="0"/>
          <a:chExt cx="0" cy="0"/>
        </a:xfrm>
      </p:grpSpPr>
      <p:sp>
        <p:nvSpPr>
          <p:cNvPr id="18" name="Rectangle 17"/>
          <p:cNvSpPr/>
          <p:nvPr userDrawn="1"/>
        </p:nvSpPr>
        <p:spPr>
          <a:xfrm>
            <a:off x="7244374" y="0"/>
            <a:ext cx="4947625" cy="6858000"/>
          </a:xfrm>
          <a:prstGeom prst="rect">
            <a:avLst/>
          </a:prstGeom>
          <a:solidFill>
            <a:srgbClr val="B71E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3" name="Picture 2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3988" y="5276862"/>
            <a:ext cx="5856904" cy="1182261"/>
          </a:xfrm>
          <a:prstGeom prst="rect">
            <a:avLst/>
          </a:prstGeom>
        </p:spPr>
      </p:pic>
      <p:grpSp>
        <p:nvGrpSpPr>
          <p:cNvPr id="24" name="Group 23"/>
          <p:cNvGrpSpPr/>
          <p:nvPr userDrawn="1"/>
        </p:nvGrpSpPr>
        <p:grpSpPr>
          <a:xfrm>
            <a:off x="7201834" y="5789933"/>
            <a:ext cx="1866900" cy="463550"/>
            <a:chOff x="0" y="0"/>
            <a:chExt cx="2301694" cy="571500"/>
          </a:xfrm>
        </p:grpSpPr>
        <p:sp>
          <p:nvSpPr>
            <p:cNvPr id="26" name="Rectangle 25"/>
            <p:cNvSpPr/>
            <p:nvPr/>
          </p:nvSpPr>
          <p:spPr>
            <a:xfrm>
              <a:off x="0" y="0"/>
              <a:ext cx="2301694" cy="571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pic>
          <p:nvPicPr>
            <p:cNvPr id="27" name="Picture 26"/>
            <p:cNvPicPr>
              <a:picLocks noChangeAspect="1"/>
            </p:cNvPicPr>
            <p:nvPr/>
          </p:nvPicPr>
          <p:blipFill rotWithShape="1">
            <a:blip r:embed="rId3" cstate="print">
              <a:extLst>
                <a:ext uri="{28A0092B-C50C-407E-A947-70E740481C1C}">
                  <a14:useLocalDpi xmlns:a14="http://schemas.microsoft.com/office/drawing/2010/main" val="0"/>
                </a:ext>
              </a:extLst>
            </a:blip>
            <a:srcRect r="44449"/>
            <a:stretch/>
          </p:blipFill>
          <p:spPr bwMode="auto">
            <a:xfrm>
              <a:off x="312965" y="96237"/>
              <a:ext cx="1675765" cy="384810"/>
            </a:xfrm>
            <a:prstGeom prst="rect">
              <a:avLst/>
            </a:prstGeom>
            <a:ln>
              <a:noFill/>
            </a:ln>
            <a:extLst>
              <a:ext uri="{53640926-AAD7-44D8-BBD7-CCE9431645EC}">
                <a14:shadowObscured xmlns:a14="http://schemas.microsoft.com/office/drawing/2010/main"/>
              </a:ext>
            </a:extLst>
          </p:spPr>
        </p:pic>
      </p:grpSp>
      <p:pic>
        <p:nvPicPr>
          <p:cNvPr id="28" name="Picture 27"/>
          <p:cNvPicPr>
            <a:picLocks noChangeAspect="1"/>
          </p:cNvPicPr>
          <p:nvPr userDrawn="1"/>
        </p:nvPicPr>
        <p:blipFill rotWithShape="1">
          <a:blip r:embed="rId4" cstate="print">
            <a:extLst>
              <a:ext uri="{28A0092B-C50C-407E-A947-70E740481C1C}">
                <a14:useLocalDpi xmlns:a14="http://schemas.microsoft.com/office/drawing/2010/main" val="0"/>
              </a:ext>
            </a:extLst>
          </a:blip>
          <a:srcRect b="32961"/>
          <a:stretch/>
        </p:blipFill>
        <p:spPr>
          <a:xfrm>
            <a:off x="11017708" y="6021708"/>
            <a:ext cx="1301214" cy="872318"/>
          </a:xfrm>
          <a:prstGeom prst="rect">
            <a:avLst/>
          </a:prstGeom>
        </p:spPr>
      </p:pic>
      <p:pic>
        <p:nvPicPr>
          <p:cNvPr id="29" name="Picture 28"/>
          <p:cNvPicPr>
            <a:picLocks noChangeAspect="1"/>
          </p:cNvPicPr>
          <p:nvPr userDrawn="1"/>
        </p:nvPicPr>
        <p:blipFill rotWithShape="1">
          <a:blip r:embed="rId5" cstate="print">
            <a:extLst>
              <a:ext uri="{28A0092B-C50C-407E-A947-70E740481C1C}">
                <a14:useLocalDpi xmlns:a14="http://schemas.microsoft.com/office/drawing/2010/main" val="0"/>
              </a:ext>
            </a:extLst>
          </a:blip>
          <a:srcRect l="31220" t="21060"/>
          <a:stretch/>
        </p:blipFill>
        <p:spPr>
          <a:xfrm>
            <a:off x="7201834" y="-36026"/>
            <a:ext cx="1153890" cy="1324356"/>
          </a:xfrm>
          <a:prstGeom prst="rect">
            <a:avLst/>
          </a:prstGeom>
        </p:spPr>
      </p:pic>
      <p:sp>
        <p:nvSpPr>
          <p:cNvPr id="12" name="Text Placeholder 23"/>
          <p:cNvSpPr>
            <a:spLocks noGrp="1"/>
          </p:cNvSpPr>
          <p:nvPr userDrawn="1">
            <p:ph type="body" sz="quarter" idx="13" hasCustomPrompt="1"/>
          </p:nvPr>
        </p:nvSpPr>
        <p:spPr>
          <a:xfrm>
            <a:off x="427462" y="853210"/>
            <a:ext cx="3104978" cy="697353"/>
          </a:xfrm>
        </p:spPr>
        <p:txBody>
          <a:bodyPr anchor="ctr">
            <a:noAutofit/>
          </a:bodyPr>
          <a:lstStyle>
            <a:lvl1pPr marL="0" indent="0" algn="l">
              <a:buNone/>
              <a:defRPr sz="5400" baseline="0">
                <a:solidFill>
                  <a:srgbClr val="245473"/>
                </a:solidFill>
                <a:latin typeface="+mn-lt"/>
              </a:defRPr>
            </a:lvl1pPr>
          </a:lstStyle>
          <a:p>
            <a:pPr lvl="0"/>
            <a:r>
              <a:rPr lang="en-GB" dirty="0"/>
              <a:t>Thank You</a:t>
            </a:r>
          </a:p>
        </p:txBody>
      </p:sp>
      <p:sp>
        <p:nvSpPr>
          <p:cNvPr id="13" name="Text Placeholder 25"/>
          <p:cNvSpPr>
            <a:spLocks noGrp="1"/>
          </p:cNvSpPr>
          <p:nvPr userDrawn="1">
            <p:ph type="body" sz="quarter" idx="14" hasCustomPrompt="1"/>
          </p:nvPr>
        </p:nvSpPr>
        <p:spPr>
          <a:xfrm>
            <a:off x="3863577" y="858821"/>
            <a:ext cx="3854522" cy="697353"/>
          </a:xfrm>
        </p:spPr>
        <p:txBody>
          <a:bodyPr anchor="ctr">
            <a:noAutofit/>
          </a:bodyPr>
          <a:lstStyle>
            <a:lvl1pPr marL="0" indent="0" algn="l">
              <a:buNone/>
              <a:defRPr sz="2800" i="1" baseline="0">
                <a:solidFill>
                  <a:srgbClr val="245473"/>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GB" dirty="0"/>
              <a:t>Any Questions?</a:t>
            </a:r>
          </a:p>
        </p:txBody>
      </p:sp>
      <p:sp>
        <p:nvSpPr>
          <p:cNvPr id="10" name="Oval 9"/>
          <p:cNvSpPr/>
          <p:nvPr userDrawn="1"/>
        </p:nvSpPr>
        <p:spPr>
          <a:xfrm>
            <a:off x="6999455" y="2022663"/>
            <a:ext cx="591486" cy="591486"/>
          </a:xfrm>
          <a:prstGeom prst="ellipse">
            <a:avLst/>
          </a:prstGeom>
          <a:solidFill>
            <a:srgbClr val="F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46EAE"/>
              </a:solidFill>
            </a:endParaRPr>
          </a:p>
        </p:txBody>
      </p:sp>
      <p:cxnSp>
        <p:nvCxnSpPr>
          <p:cNvPr id="19" name="Straight Connector 18"/>
          <p:cNvCxnSpPr/>
          <p:nvPr userDrawn="1"/>
        </p:nvCxnSpPr>
        <p:spPr>
          <a:xfrm>
            <a:off x="3706758" y="846751"/>
            <a:ext cx="0" cy="696487"/>
          </a:xfrm>
          <a:prstGeom prst="line">
            <a:avLst/>
          </a:prstGeom>
          <a:ln w="19050">
            <a:solidFill>
              <a:srgbClr val="B71E70"/>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userDrawn="1">
            <p:ph type="body" sz="quarter" idx="15" hasCustomPrompt="1"/>
          </p:nvPr>
        </p:nvSpPr>
        <p:spPr>
          <a:xfrm>
            <a:off x="7718099" y="2206406"/>
            <a:ext cx="2812464" cy="323455"/>
          </a:xfrm>
        </p:spPr>
        <p:txBody>
          <a:bodyPr anchor="t">
            <a:normAutofit/>
          </a:bodyPr>
          <a:lstStyle>
            <a:lvl1pPr marL="0" indent="0">
              <a:buNone/>
              <a:defRPr sz="1600">
                <a:solidFill>
                  <a:schemeClr val="bg1"/>
                </a:solidFill>
              </a:defRPr>
            </a:lvl1pPr>
          </a:lstStyle>
          <a:p>
            <a:pPr lvl="0"/>
            <a:r>
              <a:rPr lang="en-GB" dirty="0"/>
              <a:t>Text 1</a:t>
            </a:r>
          </a:p>
        </p:txBody>
      </p:sp>
      <p:sp>
        <p:nvSpPr>
          <p:cNvPr id="30" name="Oval 29"/>
          <p:cNvSpPr/>
          <p:nvPr userDrawn="1"/>
        </p:nvSpPr>
        <p:spPr>
          <a:xfrm>
            <a:off x="6999455" y="2980323"/>
            <a:ext cx="591486" cy="591486"/>
          </a:xfrm>
          <a:prstGeom prst="ellipse">
            <a:avLst/>
          </a:prstGeom>
          <a:solidFill>
            <a:srgbClr val="BBC6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46EAE"/>
              </a:solidFill>
            </a:endParaRPr>
          </a:p>
        </p:txBody>
      </p:sp>
      <p:sp>
        <p:nvSpPr>
          <p:cNvPr id="31" name="Text Placeholder 2"/>
          <p:cNvSpPr>
            <a:spLocks noGrp="1"/>
          </p:cNvSpPr>
          <p:nvPr>
            <p:ph type="body" sz="quarter" idx="16" hasCustomPrompt="1"/>
          </p:nvPr>
        </p:nvSpPr>
        <p:spPr>
          <a:xfrm>
            <a:off x="7718099" y="3164066"/>
            <a:ext cx="2812464" cy="323455"/>
          </a:xfrm>
        </p:spPr>
        <p:txBody>
          <a:bodyPr anchor="t">
            <a:normAutofit/>
          </a:bodyPr>
          <a:lstStyle>
            <a:lvl1pPr marL="0" indent="0">
              <a:buNone/>
              <a:defRPr sz="1600">
                <a:solidFill>
                  <a:schemeClr val="bg1"/>
                </a:solidFill>
              </a:defRPr>
            </a:lvl1pPr>
          </a:lstStyle>
          <a:p>
            <a:pPr lvl="0"/>
            <a:r>
              <a:rPr lang="en-GB" dirty="0"/>
              <a:t>Text 1</a:t>
            </a:r>
          </a:p>
        </p:txBody>
      </p:sp>
      <p:sp>
        <p:nvSpPr>
          <p:cNvPr id="32" name="Oval 31"/>
          <p:cNvSpPr/>
          <p:nvPr userDrawn="1"/>
        </p:nvSpPr>
        <p:spPr>
          <a:xfrm>
            <a:off x="6999455" y="3940765"/>
            <a:ext cx="591486" cy="591486"/>
          </a:xfrm>
          <a:prstGeom prst="ellipse">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46EAE"/>
              </a:solidFill>
            </a:endParaRPr>
          </a:p>
        </p:txBody>
      </p:sp>
      <p:sp>
        <p:nvSpPr>
          <p:cNvPr id="33" name="Text Placeholder 2"/>
          <p:cNvSpPr>
            <a:spLocks noGrp="1"/>
          </p:cNvSpPr>
          <p:nvPr>
            <p:ph type="body" sz="quarter" idx="17" hasCustomPrompt="1"/>
          </p:nvPr>
        </p:nvSpPr>
        <p:spPr>
          <a:xfrm>
            <a:off x="7718099" y="4124508"/>
            <a:ext cx="2812464" cy="323455"/>
          </a:xfrm>
        </p:spPr>
        <p:txBody>
          <a:bodyPr anchor="t">
            <a:normAutofit/>
          </a:bodyPr>
          <a:lstStyle>
            <a:lvl1pPr marL="0" indent="0">
              <a:buNone/>
              <a:defRPr sz="1600">
                <a:solidFill>
                  <a:schemeClr val="bg1"/>
                </a:solidFill>
              </a:defRPr>
            </a:lvl1pPr>
          </a:lstStyle>
          <a:p>
            <a:pPr lvl="0"/>
            <a:r>
              <a:rPr lang="en-GB" dirty="0"/>
              <a:t>Text 1</a:t>
            </a:r>
          </a:p>
        </p:txBody>
      </p:sp>
    </p:spTree>
    <p:extLst>
      <p:ext uri="{BB962C8B-B14F-4D97-AF65-F5344CB8AC3E}">
        <p14:creationId xmlns:p14="http://schemas.microsoft.com/office/powerpoint/2010/main" val="1011992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el und Inhalt">
    <p:spTree>
      <p:nvGrpSpPr>
        <p:cNvPr id="1" name=""/>
        <p:cNvGrpSpPr/>
        <p:nvPr/>
      </p:nvGrpSpPr>
      <p:grpSpPr>
        <a:xfrm>
          <a:off x="0" y="0"/>
          <a:ext cx="0" cy="0"/>
          <a:chOff x="0" y="0"/>
          <a:chExt cx="0" cy="0"/>
        </a:xfrm>
      </p:grpSpPr>
      <p:sp>
        <p:nvSpPr>
          <p:cNvPr id="20" name="Titeltext"/>
          <p:cNvSpPr txBox="1">
            <a:spLocks noGrp="1"/>
          </p:cNvSpPr>
          <p:nvPr>
            <p:ph type="title"/>
          </p:nvPr>
        </p:nvSpPr>
        <p:spPr>
          <a:prstGeom prst="rect">
            <a:avLst/>
          </a:prstGeom>
        </p:spPr>
        <p:txBody>
          <a:bodyPr/>
          <a:lstStyle/>
          <a:p>
            <a:r>
              <a:t>Titeltext</a:t>
            </a:r>
          </a:p>
        </p:txBody>
      </p:sp>
      <p:sp>
        <p:nvSpPr>
          <p:cNvPr id="21" name="Textebene 1…"/>
          <p:cNvSpPr txBox="1">
            <a:spLocks noGrp="1"/>
          </p:cNvSpPr>
          <p:nvPr>
            <p:ph type="body" idx="1"/>
          </p:nvPr>
        </p:nvSpPr>
        <p:spPr>
          <a:prstGeom prst="rect">
            <a:avLst/>
          </a:prstGeom>
        </p:spPr>
        <p:txBody>
          <a:bodyPr/>
          <a:lstStyle/>
          <a:p>
            <a:r>
              <a:t>Textebene 1</a:t>
            </a:r>
          </a:p>
          <a:p>
            <a:pPr lvl="1"/>
            <a:r>
              <a:t>Textebene 2</a:t>
            </a:r>
          </a:p>
          <a:p>
            <a:pPr lvl="2"/>
            <a:r>
              <a:t>Textebene 3</a:t>
            </a:r>
          </a:p>
          <a:p>
            <a:pPr lvl="3"/>
            <a:r>
              <a:t>Textebene 4</a:t>
            </a:r>
          </a:p>
          <a:p>
            <a:pPr lvl="4"/>
            <a:r>
              <a:t>Textebene 5</a:t>
            </a:r>
          </a:p>
        </p:txBody>
      </p:sp>
      <p:sp>
        <p:nvSpPr>
          <p:cNvPr id="22"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Abschnitts-&#10;überschrift">
    <p:spTree>
      <p:nvGrpSpPr>
        <p:cNvPr id="1" name=""/>
        <p:cNvGrpSpPr/>
        <p:nvPr/>
      </p:nvGrpSpPr>
      <p:grpSpPr>
        <a:xfrm>
          <a:off x="0" y="0"/>
          <a:ext cx="0" cy="0"/>
          <a:chOff x="0" y="0"/>
          <a:chExt cx="0" cy="0"/>
        </a:xfrm>
      </p:grpSpPr>
      <p:sp>
        <p:nvSpPr>
          <p:cNvPr id="29" name="Titeltext"/>
          <p:cNvSpPr txBox="1">
            <a:spLocks noGrp="1"/>
          </p:cNvSpPr>
          <p:nvPr>
            <p:ph type="title"/>
          </p:nvPr>
        </p:nvSpPr>
        <p:spPr>
          <a:xfrm>
            <a:off x="831850" y="1709738"/>
            <a:ext cx="10515600" cy="2852737"/>
          </a:xfrm>
          <a:prstGeom prst="rect">
            <a:avLst/>
          </a:prstGeom>
        </p:spPr>
        <p:txBody>
          <a:bodyPr anchor="b"/>
          <a:lstStyle>
            <a:lvl1pPr>
              <a:defRPr sz="6000"/>
            </a:lvl1pPr>
          </a:lstStyle>
          <a:p>
            <a:r>
              <a:t>Titeltext</a:t>
            </a:r>
          </a:p>
        </p:txBody>
      </p:sp>
      <p:sp>
        <p:nvSpPr>
          <p:cNvPr id="30" name="Textebene 1…"/>
          <p:cNvSpPr txBox="1">
            <a:spLocks noGrp="1"/>
          </p:cNvSpPr>
          <p:nvPr>
            <p:ph type="body" sz="quarter" idx="1"/>
          </p:nvPr>
        </p:nvSpPr>
        <p:spPr>
          <a:xfrm>
            <a:off x="831850" y="4589462"/>
            <a:ext cx="10515600" cy="1500188"/>
          </a:xfrm>
          <a:prstGeom prst="rect">
            <a:avLst/>
          </a:prstGeom>
        </p:spPr>
        <p:txBody>
          <a:bodyPr/>
          <a:lstStyle>
            <a:lvl1pPr marL="0" indent="0">
              <a:buSzTx/>
              <a:buFontTx/>
              <a:buNone/>
              <a:defRPr sz="2400">
                <a:solidFill>
                  <a:srgbClr val="888888"/>
                </a:solidFill>
              </a:defRPr>
            </a:lvl1pPr>
            <a:lvl2pPr marL="0" indent="457200">
              <a:buSzTx/>
              <a:buFontTx/>
              <a:buNone/>
              <a:defRPr sz="2400">
                <a:solidFill>
                  <a:srgbClr val="888888"/>
                </a:solidFill>
              </a:defRPr>
            </a:lvl2pPr>
            <a:lvl3pPr marL="0" indent="914400">
              <a:buSzTx/>
              <a:buFontTx/>
              <a:buNone/>
              <a:defRPr sz="2400">
                <a:solidFill>
                  <a:srgbClr val="888888"/>
                </a:solidFill>
              </a:defRPr>
            </a:lvl3pPr>
            <a:lvl4pPr marL="0" indent="1371600">
              <a:buSzTx/>
              <a:buFontTx/>
              <a:buNone/>
              <a:defRPr sz="2400">
                <a:solidFill>
                  <a:srgbClr val="888888"/>
                </a:solidFill>
              </a:defRPr>
            </a:lvl4pPr>
            <a:lvl5pPr marL="0" indent="1828800">
              <a:buSzTx/>
              <a:buFontTx/>
              <a:buNone/>
              <a:defRPr sz="2400">
                <a:solidFill>
                  <a:srgbClr val="888888"/>
                </a:solidFill>
              </a:defRPr>
            </a:lvl5pPr>
          </a:lstStyle>
          <a:p>
            <a:r>
              <a:t>Textebene 1</a:t>
            </a:r>
          </a:p>
          <a:p>
            <a:pPr lvl="1"/>
            <a:r>
              <a:t>Textebene 2</a:t>
            </a:r>
          </a:p>
          <a:p>
            <a:pPr lvl="2"/>
            <a:r>
              <a:t>Textebene 3</a:t>
            </a:r>
          </a:p>
          <a:p>
            <a:pPr lvl="3"/>
            <a:r>
              <a:t>Textebene 4</a:t>
            </a:r>
          </a:p>
          <a:p>
            <a:pPr lvl="4"/>
            <a:r>
              <a:t>Textebene 5</a:t>
            </a:r>
          </a:p>
        </p:txBody>
      </p:sp>
      <p:sp>
        <p:nvSpPr>
          <p:cNvPr id="31"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Zwei Inhalte">
    <p:spTree>
      <p:nvGrpSpPr>
        <p:cNvPr id="1" name=""/>
        <p:cNvGrpSpPr/>
        <p:nvPr/>
      </p:nvGrpSpPr>
      <p:grpSpPr>
        <a:xfrm>
          <a:off x="0" y="0"/>
          <a:ext cx="0" cy="0"/>
          <a:chOff x="0" y="0"/>
          <a:chExt cx="0" cy="0"/>
        </a:xfrm>
      </p:grpSpPr>
      <p:sp>
        <p:nvSpPr>
          <p:cNvPr id="38" name="Titeltext"/>
          <p:cNvSpPr txBox="1">
            <a:spLocks noGrp="1"/>
          </p:cNvSpPr>
          <p:nvPr>
            <p:ph type="title"/>
          </p:nvPr>
        </p:nvSpPr>
        <p:spPr>
          <a:prstGeom prst="rect">
            <a:avLst/>
          </a:prstGeom>
        </p:spPr>
        <p:txBody>
          <a:bodyPr/>
          <a:lstStyle/>
          <a:p>
            <a:r>
              <a:t>Titeltext</a:t>
            </a:r>
          </a:p>
        </p:txBody>
      </p:sp>
      <p:sp>
        <p:nvSpPr>
          <p:cNvPr id="39" name="Textebene 1…"/>
          <p:cNvSpPr txBox="1">
            <a:spLocks noGrp="1"/>
          </p:cNvSpPr>
          <p:nvPr>
            <p:ph type="body" sz="half" idx="1"/>
          </p:nvPr>
        </p:nvSpPr>
        <p:spPr>
          <a:xfrm>
            <a:off x="838200" y="1825625"/>
            <a:ext cx="5181600" cy="4351338"/>
          </a:xfrm>
          <a:prstGeom prst="rect">
            <a:avLst/>
          </a:prstGeom>
        </p:spPr>
        <p:txBody>
          <a:bodyPr/>
          <a:lstStyle/>
          <a:p>
            <a:r>
              <a:t>Textebene 1</a:t>
            </a:r>
          </a:p>
          <a:p>
            <a:pPr lvl="1"/>
            <a:r>
              <a:t>Textebene 2</a:t>
            </a:r>
          </a:p>
          <a:p>
            <a:pPr lvl="2"/>
            <a:r>
              <a:t>Textebene 3</a:t>
            </a:r>
          </a:p>
          <a:p>
            <a:pPr lvl="3"/>
            <a:r>
              <a:t>Textebene 4</a:t>
            </a:r>
          </a:p>
          <a:p>
            <a:pPr lvl="4"/>
            <a:r>
              <a:t>Textebene 5</a:t>
            </a:r>
          </a:p>
        </p:txBody>
      </p:sp>
      <p:sp>
        <p:nvSpPr>
          <p:cNvPr id="40"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Vergleich">
    <p:spTree>
      <p:nvGrpSpPr>
        <p:cNvPr id="1" name=""/>
        <p:cNvGrpSpPr/>
        <p:nvPr/>
      </p:nvGrpSpPr>
      <p:grpSpPr>
        <a:xfrm>
          <a:off x="0" y="0"/>
          <a:ext cx="0" cy="0"/>
          <a:chOff x="0" y="0"/>
          <a:chExt cx="0" cy="0"/>
        </a:xfrm>
      </p:grpSpPr>
      <p:sp>
        <p:nvSpPr>
          <p:cNvPr id="47" name="Titeltext"/>
          <p:cNvSpPr txBox="1">
            <a:spLocks noGrp="1"/>
          </p:cNvSpPr>
          <p:nvPr>
            <p:ph type="title"/>
          </p:nvPr>
        </p:nvSpPr>
        <p:spPr>
          <a:xfrm>
            <a:off x="839787" y="365125"/>
            <a:ext cx="10515601" cy="1325563"/>
          </a:xfrm>
          <a:prstGeom prst="rect">
            <a:avLst/>
          </a:prstGeom>
        </p:spPr>
        <p:txBody>
          <a:bodyPr/>
          <a:lstStyle/>
          <a:p>
            <a:r>
              <a:t>Titeltext</a:t>
            </a:r>
          </a:p>
        </p:txBody>
      </p:sp>
      <p:sp>
        <p:nvSpPr>
          <p:cNvPr id="48" name="Textebene 1…"/>
          <p:cNvSpPr txBox="1">
            <a:spLocks noGrp="1"/>
          </p:cNvSpPr>
          <p:nvPr>
            <p:ph type="body" sz="quarter" idx="1"/>
          </p:nvPr>
        </p:nvSpPr>
        <p:spPr>
          <a:xfrm>
            <a:off x="839787" y="1681163"/>
            <a:ext cx="5157789" cy="823913"/>
          </a:xfrm>
          <a:prstGeom prst="rect">
            <a:avLst/>
          </a:prstGeom>
        </p:spPr>
        <p:txBody>
          <a:bodyPr anchor="b"/>
          <a:lstStyle>
            <a:lvl1pPr marL="0" indent="0">
              <a:buSzTx/>
              <a:buFontTx/>
              <a:buNone/>
              <a:defRPr sz="2400" b="1"/>
            </a:lvl1pPr>
            <a:lvl2pPr marL="0" indent="457200">
              <a:buSzTx/>
              <a:buFontTx/>
              <a:buNone/>
              <a:defRPr sz="2400" b="1"/>
            </a:lvl2pPr>
            <a:lvl3pPr marL="0" indent="914400">
              <a:buSzTx/>
              <a:buFontTx/>
              <a:buNone/>
              <a:defRPr sz="2400" b="1"/>
            </a:lvl3pPr>
            <a:lvl4pPr marL="0" indent="1371600">
              <a:buSzTx/>
              <a:buFontTx/>
              <a:buNone/>
              <a:defRPr sz="2400" b="1"/>
            </a:lvl4pPr>
            <a:lvl5pPr marL="0" indent="1828800">
              <a:buSzTx/>
              <a:buFontTx/>
              <a:buNone/>
              <a:defRPr sz="2400" b="1"/>
            </a:lvl5pPr>
          </a:lstStyle>
          <a:p>
            <a:r>
              <a:t>Textebene 1</a:t>
            </a:r>
          </a:p>
          <a:p>
            <a:pPr lvl="1"/>
            <a:r>
              <a:t>Textebene 2</a:t>
            </a:r>
          </a:p>
          <a:p>
            <a:pPr lvl="2"/>
            <a:r>
              <a:t>Textebene 3</a:t>
            </a:r>
          </a:p>
          <a:p>
            <a:pPr lvl="3"/>
            <a:r>
              <a:t>Textebene 4</a:t>
            </a:r>
          </a:p>
          <a:p>
            <a:pPr lvl="4"/>
            <a:r>
              <a:t>Textebene 5</a:t>
            </a:r>
          </a:p>
        </p:txBody>
      </p:sp>
      <p:sp>
        <p:nvSpPr>
          <p:cNvPr id="49" name="Textplatzhalter 4"/>
          <p:cNvSpPr>
            <a:spLocks noGrp="1"/>
          </p:cNvSpPr>
          <p:nvPr>
            <p:ph type="body" sz="quarter" idx="21"/>
          </p:nvPr>
        </p:nvSpPr>
        <p:spPr>
          <a:xfrm>
            <a:off x="6172200" y="1681163"/>
            <a:ext cx="5183188" cy="823913"/>
          </a:xfrm>
          <a:prstGeom prst="rect">
            <a:avLst/>
          </a:prstGeom>
        </p:spPr>
        <p:txBody>
          <a:bodyPr anchor="b"/>
          <a:lstStyle/>
          <a:p>
            <a:pPr marL="0" indent="0">
              <a:buSzTx/>
              <a:buFontTx/>
              <a:buNone/>
              <a:defRPr sz="2400" b="1"/>
            </a:pPr>
            <a:endParaRPr/>
          </a:p>
        </p:txBody>
      </p:sp>
      <p:sp>
        <p:nvSpPr>
          <p:cNvPr id="50"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Nur Titel">
    <p:spTree>
      <p:nvGrpSpPr>
        <p:cNvPr id="1" name=""/>
        <p:cNvGrpSpPr/>
        <p:nvPr/>
      </p:nvGrpSpPr>
      <p:grpSpPr>
        <a:xfrm>
          <a:off x="0" y="0"/>
          <a:ext cx="0" cy="0"/>
          <a:chOff x="0" y="0"/>
          <a:chExt cx="0" cy="0"/>
        </a:xfrm>
      </p:grpSpPr>
      <p:sp>
        <p:nvSpPr>
          <p:cNvPr id="57" name="Titeltext"/>
          <p:cNvSpPr txBox="1">
            <a:spLocks noGrp="1"/>
          </p:cNvSpPr>
          <p:nvPr>
            <p:ph type="title"/>
          </p:nvPr>
        </p:nvSpPr>
        <p:spPr>
          <a:prstGeom prst="rect">
            <a:avLst/>
          </a:prstGeom>
        </p:spPr>
        <p:txBody>
          <a:bodyPr/>
          <a:lstStyle/>
          <a:p>
            <a:r>
              <a:t>Titeltext</a:t>
            </a:r>
          </a:p>
        </p:txBody>
      </p:sp>
      <p:sp>
        <p:nvSpPr>
          <p:cNvPr id="58"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Leer">
    <p:spTree>
      <p:nvGrpSpPr>
        <p:cNvPr id="1" name=""/>
        <p:cNvGrpSpPr/>
        <p:nvPr/>
      </p:nvGrpSpPr>
      <p:grpSpPr>
        <a:xfrm>
          <a:off x="0" y="0"/>
          <a:ext cx="0" cy="0"/>
          <a:chOff x="0" y="0"/>
          <a:chExt cx="0" cy="0"/>
        </a:xfrm>
      </p:grpSpPr>
      <p:sp>
        <p:nvSpPr>
          <p:cNvPr id="65"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Inhalt mit Überschrift">
    <p:spTree>
      <p:nvGrpSpPr>
        <p:cNvPr id="1" name=""/>
        <p:cNvGrpSpPr/>
        <p:nvPr/>
      </p:nvGrpSpPr>
      <p:grpSpPr>
        <a:xfrm>
          <a:off x="0" y="0"/>
          <a:ext cx="0" cy="0"/>
          <a:chOff x="0" y="0"/>
          <a:chExt cx="0" cy="0"/>
        </a:xfrm>
      </p:grpSpPr>
      <p:sp>
        <p:nvSpPr>
          <p:cNvPr id="72" name="Titeltext"/>
          <p:cNvSpPr txBox="1">
            <a:spLocks noGrp="1"/>
          </p:cNvSpPr>
          <p:nvPr>
            <p:ph type="title"/>
          </p:nvPr>
        </p:nvSpPr>
        <p:spPr>
          <a:xfrm>
            <a:off x="839787" y="457200"/>
            <a:ext cx="3932239" cy="1600200"/>
          </a:xfrm>
          <a:prstGeom prst="rect">
            <a:avLst/>
          </a:prstGeom>
        </p:spPr>
        <p:txBody>
          <a:bodyPr anchor="b"/>
          <a:lstStyle>
            <a:lvl1pPr>
              <a:defRPr sz="3200"/>
            </a:lvl1pPr>
          </a:lstStyle>
          <a:p>
            <a:r>
              <a:t>Titeltext</a:t>
            </a:r>
          </a:p>
        </p:txBody>
      </p:sp>
      <p:sp>
        <p:nvSpPr>
          <p:cNvPr id="73" name="Textebene 1…"/>
          <p:cNvSpPr txBox="1">
            <a:spLocks noGrp="1"/>
          </p:cNvSpPr>
          <p:nvPr>
            <p:ph type="body" sz="half" idx="1"/>
          </p:nvPr>
        </p:nvSpPr>
        <p:spPr>
          <a:xfrm>
            <a:off x="5183187" y="987425"/>
            <a:ext cx="6172201"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Textebene 1</a:t>
            </a:r>
          </a:p>
          <a:p>
            <a:pPr lvl="1"/>
            <a:r>
              <a:t>Textebene 2</a:t>
            </a:r>
          </a:p>
          <a:p>
            <a:pPr lvl="2"/>
            <a:r>
              <a:t>Textebene 3</a:t>
            </a:r>
          </a:p>
          <a:p>
            <a:pPr lvl="3"/>
            <a:r>
              <a:t>Textebene 4</a:t>
            </a:r>
          </a:p>
          <a:p>
            <a:pPr lvl="4"/>
            <a:r>
              <a:t>Textebene 5</a:t>
            </a:r>
          </a:p>
        </p:txBody>
      </p:sp>
      <p:sp>
        <p:nvSpPr>
          <p:cNvPr id="74" name="Textplatzhalter 3"/>
          <p:cNvSpPr>
            <a:spLocks noGrp="1"/>
          </p:cNvSpPr>
          <p:nvPr>
            <p:ph type="body" sz="quarter" idx="21"/>
          </p:nvPr>
        </p:nvSpPr>
        <p:spPr>
          <a:xfrm>
            <a:off x="839787" y="2057400"/>
            <a:ext cx="3932239" cy="3811588"/>
          </a:xfrm>
          <a:prstGeom prst="rect">
            <a:avLst/>
          </a:prstGeom>
        </p:spPr>
        <p:txBody>
          <a:bodyPr/>
          <a:lstStyle/>
          <a:p>
            <a:pPr marL="0" indent="0">
              <a:buSzTx/>
              <a:buFontTx/>
              <a:buNone/>
              <a:defRPr sz="1600"/>
            </a:pPr>
            <a:endParaRPr/>
          </a:p>
        </p:txBody>
      </p:sp>
      <p:sp>
        <p:nvSpPr>
          <p:cNvPr id="75"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Bild mit Überschrift">
    <p:spTree>
      <p:nvGrpSpPr>
        <p:cNvPr id="1" name=""/>
        <p:cNvGrpSpPr/>
        <p:nvPr/>
      </p:nvGrpSpPr>
      <p:grpSpPr>
        <a:xfrm>
          <a:off x="0" y="0"/>
          <a:ext cx="0" cy="0"/>
          <a:chOff x="0" y="0"/>
          <a:chExt cx="0" cy="0"/>
        </a:xfrm>
      </p:grpSpPr>
      <p:sp>
        <p:nvSpPr>
          <p:cNvPr id="82" name="Titeltext"/>
          <p:cNvSpPr txBox="1">
            <a:spLocks noGrp="1"/>
          </p:cNvSpPr>
          <p:nvPr>
            <p:ph type="title"/>
          </p:nvPr>
        </p:nvSpPr>
        <p:spPr>
          <a:xfrm>
            <a:off x="839787" y="457200"/>
            <a:ext cx="3932239" cy="1600200"/>
          </a:xfrm>
          <a:prstGeom prst="rect">
            <a:avLst/>
          </a:prstGeom>
        </p:spPr>
        <p:txBody>
          <a:bodyPr anchor="b"/>
          <a:lstStyle>
            <a:lvl1pPr>
              <a:defRPr sz="3200"/>
            </a:lvl1pPr>
          </a:lstStyle>
          <a:p>
            <a:r>
              <a:t>Titeltext</a:t>
            </a:r>
          </a:p>
        </p:txBody>
      </p:sp>
      <p:sp>
        <p:nvSpPr>
          <p:cNvPr id="83" name="Bildplatzhalter 2"/>
          <p:cNvSpPr>
            <a:spLocks noGrp="1"/>
          </p:cNvSpPr>
          <p:nvPr>
            <p:ph type="pic" sz="half" idx="21"/>
          </p:nvPr>
        </p:nvSpPr>
        <p:spPr>
          <a:xfrm>
            <a:off x="5183187" y="987425"/>
            <a:ext cx="6172201" cy="4873625"/>
          </a:xfrm>
          <a:prstGeom prst="rect">
            <a:avLst/>
          </a:prstGeom>
        </p:spPr>
        <p:txBody>
          <a:bodyPr lIns="91439" rIns="91439">
            <a:noAutofit/>
          </a:bodyPr>
          <a:lstStyle/>
          <a:p>
            <a:endParaRPr/>
          </a:p>
        </p:txBody>
      </p:sp>
      <p:sp>
        <p:nvSpPr>
          <p:cNvPr id="84" name="Textebene 1…"/>
          <p:cNvSpPr txBox="1">
            <a:spLocks noGrp="1"/>
          </p:cNvSpPr>
          <p:nvPr>
            <p:ph type="body" sz="quarter" idx="1"/>
          </p:nvPr>
        </p:nvSpPr>
        <p:spPr>
          <a:xfrm>
            <a:off x="839787" y="2057400"/>
            <a:ext cx="3932239"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r>
              <a:t>Textebene 1</a:t>
            </a:r>
          </a:p>
          <a:p>
            <a:pPr lvl="1"/>
            <a:r>
              <a:t>Textebene 2</a:t>
            </a:r>
          </a:p>
          <a:p>
            <a:pPr lvl="2"/>
            <a:r>
              <a:t>Textebene 3</a:t>
            </a:r>
          </a:p>
          <a:p>
            <a:pPr lvl="3"/>
            <a:r>
              <a:t>Textebene 4</a:t>
            </a:r>
          </a:p>
          <a:p>
            <a:pPr lvl="4"/>
            <a:r>
              <a:t>Textebene 5</a:t>
            </a:r>
          </a:p>
        </p:txBody>
      </p:sp>
      <p:sp>
        <p:nvSpPr>
          <p:cNvPr id="85"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el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t>Titeltext</a:t>
            </a:r>
          </a:p>
        </p:txBody>
      </p:sp>
      <p:sp>
        <p:nvSpPr>
          <p:cNvPr id="3" name="Textebene 1…"/>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r>
              <a:t>Textebene 1</a:t>
            </a:r>
          </a:p>
          <a:p>
            <a:pPr lvl="1"/>
            <a:r>
              <a:t>Textebene 2</a:t>
            </a:r>
          </a:p>
          <a:p>
            <a:pPr lvl="2"/>
            <a:r>
              <a:t>Textebene 3</a:t>
            </a:r>
          </a:p>
          <a:p>
            <a:pPr lvl="3"/>
            <a:r>
              <a:t>Textebene 4</a:t>
            </a:r>
          </a:p>
          <a:p>
            <a:pPr lvl="4"/>
            <a:r>
              <a:t>Textebene 5</a:t>
            </a:r>
          </a:p>
        </p:txBody>
      </p:sp>
      <p:sp>
        <p:nvSpPr>
          <p:cNvPr id="4" name="Foliennummer"/>
          <p:cNvSpPr txBox="1">
            <a:spLocks noGrp="1"/>
          </p:cNvSpPr>
          <p:nvPr>
            <p:ph type="sldNum" sz="quarter" idx="2"/>
          </p:nvPr>
        </p:nvSpPr>
        <p:spPr>
          <a:xfrm>
            <a:off x="11095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4" r:id="rId15"/>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14.xml"/><Relationship Id="rId1" Type="http://schemas.openxmlformats.org/officeDocument/2006/relationships/video" Target="https://www.youtube.com/embed/Cxf_SRCcaGo?feature=oembed" TargetMode="External"/><Relationship Id="rId4" Type="http://schemas.openxmlformats.org/officeDocument/2006/relationships/hyperlink" Target="https://youtu.be/Cxf_SRCcaGo"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8" Type="http://schemas.openxmlformats.org/officeDocument/2006/relationships/hyperlink" Target="https://www.mckinsey.com/business-functions/organization/our-insights/decision-making-in-uncertain-times" TargetMode="External"/><Relationship Id="rId3" Type="http://schemas.openxmlformats.org/officeDocument/2006/relationships/hyperlink" Target="https://www.impulse.de/management/personalfuehrung/fuehren-in-der-krise/7438622.html?conversion=ads" TargetMode="External"/><Relationship Id="rId7" Type="http://schemas.openxmlformats.org/officeDocument/2006/relationships/hyperlink" Target="https://www.themandarin.com.au/151128-reflecting-on-the-lessons-from-crisis-management-and-rapid-recovery/" TargetMode="External"/><Relationship Id="rId2" Type="http://schemas.openxmlformats.org/officeDocument/2006/relationships/hyperlink" Target="https://www.faz-personaljournal.de/ausgabe/03-2020-ausgabe/welche-fuehrungskompetenzen-zaehlen-bei-der-bewaeltigung-der-corona-krise-1673/" TargetMode="External"/><Relationship Id="rId1" Type="http://schemas.openxmlformats.org/officeDocument/2006/relationships/slideLayout" Target="../slideLayouts/slideLayout14.xml"/><Relationship Id="rId6" Type="http://schemas.openxmlformats.org/officeDocument/2006/relationships/hyperlink" Target="https://www.msn.com/en-us/money/careersandeducation/12-business-leaders-share-how-they-lead-their-teams-through-a-crisis/ar-BB1ewEhz?ocid=BingNewsSearch" TargetMode="External"/><Relationship Id="rId5" Type="http://schemas.openxmlformats.org/officeDocument/2006/relationships/hyperlink" Target="https://www.fastcompany.com/90497257/7-tricks-for-making-good-decisions-in-times-of-crisis?position=9&amp;campaign_date=12102020" TargetMode="External"/><Relationship Id="rId10" Type="http://schemas.openxmlformats.org/officeDocument/2006/relationships/hyperlink" Target="https://translate.google.com/" TargetMode="External"/><Relationship Id="rId4" Type="http://schemas.openxmlformats.org/officeDocument/2006/relationships/hyperlink" Target="https://www.haufe-akademie.de/blog/themen/fuehrung-und-leadership/10-tipps-fuer-gute-fuehrung-in-der-krise/" TargetMode="External"/><Relationship Id="rId9" Type="http://schemas.openxmlformats.org/officeDocument/2006/relationships/hyperlink" Target="https://www.psychologytoday.com/us/blog/pressure-proof/202004/the-art-making-tough-decisions-in-crisis"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hyperlink" Target="https://www.youtube.com/watch?v=heRCxqQmrGQ" TargetMode="External"/><Relationship Id="rId2" Type="http://schemas.openxmlformats.org/officeDocument/2006/relationships/slideLayout" Target="../slideLayouts/slideLayout14.xml"/><Relationship Id="rId1" Type="http://schemas.openxmlformats.org/officeDocument/2006/relationships/video" Target="https://www.youtube.com/embed/heRCxqQmrGQ?feature=oembed" TargetMode="External"/><Relationship Id="rId5" Type="http://schemas.openxmlformats.org/officeDocument/2006/relationships/image" Target="../media/image13.jpe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SEfgCqnMl5E&amp;t=198s" TargetMode="External"/><Relationship Id="rId2" Type="http://schemas.openxmlformats.org/officeDocument/2006/relationships/slideLayout" Target="../slideLayouts/slideLayout14.xml"/><Relationship Id="rId1" Type="http://schemas.openxmlformats.org/officeDocument/2006/relationships/video" Target="https://www.youtube.com/embed/SEfgCqnMl5E?feature=oembed" TargetMode="External"/><Relationship Id="rId5" Type="http://schemas.openxmlformats.org/officeDocument/2006/relationships/image" Target="../media/image11.jpe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Text Placeholder 2"/>
          <p:cNvSpPr txBox="1">
            <a:spLocks noGrp="1"/>
          </p:cNvSpPr>
          <p:nvPr>
            <p:ph type="body" sz="quarter" idx="1"/>
          </p:nvPr>
        </p:nvSpPr>
        <p:spPr>
          <a:xfrm>
            <a:off x="767011" y="4930199"/>
            <a:ext cx="6885645" cy="697354"/>
          </a:xfrm>
          <a:prstGeom prst="rect">
            <a:avLst/>
          </a:prstGeom>
        </p:spPr>
        <p:txBody>
          <a:bodyPr>
            <a:normAutofit lnSpcReduction="10000"/>
          </a:bodyPr>
          <a:lstStyle>
            <a:lvl1pPr defTabSz="905255">
              <a:spcBef>
                <a:spcPts val="900"/>
              </a:spcBef>
              <a:defRPr sz="4752"/>
            </a:lvl1pPr>
          </a:lstStyle>
          <a:p>
            <a:r>
              <a:t>Führung in der Krise</a:t>
            </a:r>
          </a:p>
        </p:txBody>
      </p:sp>
      <p:sp>
        <p:nvSpPr>
          <p:cNvPr id="179" name="Text Placeholder 3"/>
          <p:cNvSpPr>
            <a:spLocks noGrp="1"/>
          </p:cNvSpPr>
          <p:nvPr>
            <p:ph type="body" idx="21"/>
          </p:nvPr>
        </p:nvSpPr>
        <p:spPr>
          <a:xfrm>
            <a:off x="826409" y="4280906"/>
            <a:ext cx="7795077" cy="697354"/>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r>
              <a:t>MODUL 6</a:t>
            </a:r>
          </a:p>
        </p:txBody>
      </p:sp>
      <p:sp>
        <p:nvSpPr>
          <p:cNvPr id="5" name="TextBox 1">
            <a:extLst>
              <a:ext uri="{FF2B5EF4-FFF2-40B4-BE49-F238E27FC236}">
                <a16:creationId xmlns:a16="http://schemas.microsoft.com/office/drawing/2014/main" xmlns="" id="{74D874D1-914D-4A3D-AEAF-0C846B5F82C2}"/>
              </a:ext>
            </a:extLst>
          </p:cNvPr>
          <p:cNvSpPr txBox="1"/>
          <p:nvPr/>
        </p:nvSpPr>
        <p:spPr>
          <a:xfrm>
            <a:off x="241554" y="5781361"/>
            <a:ext cx="10940142" cy="1723549"/>
          </a:xfrm>
          <a:prstGeom prst="rect">
            <a:avLst/>
          </a:prstGeom>
          <a:noFill/>
        </p:spPr>
        <p:txBody>
          <a:bodyPr wrap="square" rtlCol="0">
            <a:spAutoFit/>
          </a:bodyPr>
          <a:lstStyle/>
          <a:p>
            <a:r>
              <a:rPr lang="de-DE" sz="1400" dirty="0"/>
              <a:t>Die Unterstützung der Europäischen Kommission für die Erstellung dieser Veröffentlichung stellt keine Billigung des Inhalts dar, der ausschließlich die Ansichten der Autoren widerspiegelt. Die Kommission kann nicht für die Verwendung der darin enthaltenen Informationen verantwortlich gemacht werden.</a:t>
            </a:r>
            <a:endParaRPr lang="en-GB" sz="1400" dirty="0"/>
          </a:p>
          <a:p>
            <a:r>
              <a:rPr lang="en-GB" sz="1400"/>
              <a:t> </a:t>
            </a:r>
          </a:p>
          <a:p>
            <a:endParaRPr lang="en-GB" sz="1400" dirty="0">
              <a:solidFill>
                <a:schemeClr val="bg1"/>
              </a:solidFill>
            </a:endParaRPr>
          </a:p>
          <a:p>
            <a:endParaRPr lang="en-IE" sz="1400" dirty="0">
              <a:solidFill>
                <a:schemeClr val="bg1"/>
              </a:solidFill>
            </a:endParaRPr>
          </a:p>
          <a:p>
            <a:endParaRPr lang="en-IE"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 name="Textplatzhalter 1"/>
          <p:cNvSpPr txBox="1">
            <a:spLocks noGrp="1"/>
          </p:cNvSpPr>
          <p:nvPr>
            <p:ph type="body" sz="quarter" idx="1"/>
          </p:nvPr>
        </p:nvSpPr>
        <p:spPr>
          <a:xfrm>
            <a:off x="1268895" y="585584"/>
            <a:ext cx="8852377" cy="697353"/>
          </a:xfrm>
          <a:prstGeom prst="rect">
            <a:avLst/>
          </a:prstGeom>
        </p:spPr>
        <p:txBody>
          <a:bodyPr/>
          <a:lstStyle/>
          <a:p>
            <a:r>
              <a:t>Führungskompetenz in Krisensituationen</a:t>
            </a:r>
          </a:p>
        </p:txBody>
      </p:sp>
      <p:sp>
        <p:nvSpPr>
          <p:cNvPr id="440" name="Subtitle 2"/>
          <p:cNvSpPr txBox="1"/>
          <p:nvPr/>
        </p:nvSpPr>
        <p:spPr>
          <a:xfrm>
            <a:off x="429480" y="2066291"/>
            <a:ext cx="3097338" cy="322507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lvl1pPr defTabSz="1087636">
              <a:spcBef>
                <a:spcPts val="600"/>
              </a:spcBef>
              <a:defRPr sz="2200">
                <a:solidFill>
                  <a:srgbClr val="245473"/>
                </a:solidFill>
                <a:latin typeface="Calibri Light"/>
                <a:ea typeface="Calibri Light"/>
                <a:cs typeface="Calibri Light"/>
                <a:sym typeface="Calibri Light"/>
              </a:defRPr>
            </a:lvl1pPr>
          </a:lstStyle>
          <a:p>
            <a:r>
              <a:t>Krisenmanagement erfordert souveräne und schnelle Entscheidungen. Denn die üblichen Standardverhaltensmuster und -strategien reichen meist nicht aus, um eine Krise zu bewältigen.</a:t>
            </a:r>
            <a:endParaRPr sz="2400">
              <a:solidFill>
                <a:srgbClr val="44546A"/>
              </a:solidFill>
              <a:latin typeface="Open Sans Light"/>
              <a:ea typeface="Open Sans Light"/>
              <a:cs typeface="Open Sans Light"/>
              <a:sym typeface="Open Sans Light"/>
            </a:endParaRPr>
          </a:p>
        </p:txBody>
      </p:sp>
      <p:sp>
        <p:nvSpPr>
          <p:cNvPr id="441" name="Shape 3160"/>
          <p:cNvSpPr/>
          <p:nvPr/>
        </p:nvSpPr>
        <p:spPr>
          <a:xfrm>
            <a:off x="8170982" y="2186451"/>
            <a:ext cx="3097338" cy="1783732"/>
          </a:xfrm>
          <a:custGeom>
            <a:avLst/>
            <a:gdLst/>
            <a:ahLst/>
            <a:cxnLst>
              <a:cxn ang="0">
                <a:pos x="wd2" y="hd2"/>
              </a:cxn>
              <a:cxn ang="5400000">
                <a:pos x="wd2" y="hd2"/>
              </a:cxn>
              <a:cxn ang="10800000">
                <a:pos x="wd2" y="hd2"/>
              </a:cxn>
              <a:cxn ang="16200000">
                <a:pos x="wd2" y="hd2"/>
              </a:cxn>
            </a:cxnLst>
            <a:rect l="0" t="0" r="r" b="b"/>
            <a:pathLst>
              <a:path w="21356" h="20629" extrusionOk="0">
                <a:moveTo>
                  <a:pt x="20624" y="12383"/>
                </a:moveTo>
                <a:cubicBezTo>
                  <a:pt x="21600" y="11234"/>
                  <a:pt x="21600" y="9396"/>
                  <a:pt x="20624" y="8247"/>
                </a:cubicBezTo>
                <a:cubicBezTo>
                  <a:pt x="14183" y="664"/>
                  <a:pt x="14183" y="664"/>
                  <a:pt x="14183" y="664"/>
                </a:cubicBezTo>
                <a:cubicBezTo>
                  <a:pt x="13207" y="-485"/>
                  <a:pt x="12427" y="-102"/>
                  <a:pt x="12427" y="1506"/>
                </a:cubicBezTo>
                <a:cubicBezTo>
                  <a:pt x="12427" y="1506"/>
                  <a:pt x="12427" y="1506"/>
                  <a:pt x="12427" y="1506"/>
                </a:cubicBezTo>
                <a:cubicBezTo>
                  <a:pt x="12427" y="3115"/>
                  <a:pt x="11320" y="4494"/>
                  <a:pt x="9954" y="4494"/>
                </a:cubicBezTo>
                <a:cubicBezTo>
                  <a:pt x="2472" y="4494"/>
                  <a:pt x="2472" y="4494"/>
                  <a:pt x="2472" y="4494"/>
                </a:cubicBezTo>
                <a:cubicBezTo>
                  <a:pt x="1106" y="4494"/>
                  <a:pt x="0" y="5796"/>
                  <a:pt x="0" y="7404"/>
                </a:cubicBezTo>
                <a:cubicBezTo>
                  <a:pt x="0" y="13226"/>
                  <a:pt x="0" y="13226"/>
                  <a:pt x="0" y="13226"/>
                </a:cubicBezTo>
                <a:cubicBezTo>
                  <a:pt x="0" y="14834"/>
                  <a:pt x="1106" y="16213"/>
                  <a:pt x="2472" y="16213"/>
                </a:cubicBezTo>
                <a:cubicBezTo>
                  <a:pt x="9954" y="16213"/>
                  <a:pt x="9954" y="16213"/>
                  <a:pt x="9954" y="16213"/>
                </a:cubicBezTo>
                <a:cubicBezTo>
                  <a:pt x="11320" y="16213"/>
                  <a:pt x="12427" y="17515"/>
                  <a:pt x="12427" y="19123"/>
                </a:cubicBezTo>
                <a:cubicBezTo>
                  <a:pt x="12427" y="19123"/>
                  <a:pt x="12427" y="19123"/>
                  <a:pt x="12427" y="19123"/>
                </a:cubicBezTo>
                <a:cubicBezTo>
                  <a:pt x="12427" y="20732"/>
                  <a:pt x="13207" y="21115"/>
                  <a:pt x="14183" y="19966"/>
                </a:cubicBezTo>
                <a:lnTo>
                  <a:pt x="20624" y="12383"/>
                </a:lnTo>
                <a:close/>
              </a:path>
            </a:pathLst>
          </a:custGeom>
          <a:solidFill>
            <a:schemeClr val="accent3"/>
          </a:solidFill>
          <a:ln w="12700">
            <a:miter lim="400000"/>
          </a:ln>
        </p:spPr>
        <p:txBody>
          <a:bodyPr lIns="45719" rIns="45719"/>
          <a:lstStyle/>
          <a:p>
            <a:pPr algn="just">
              <a:defRPr sz="900">
                <a:latin typeface="Lato Light"/>
                <a:ea typeface="Lato Light"/>
                <a:cs typeface="Lato Light"/>
                <a:sym typeface="Lato Light"/>
              </a:defRPr>
            </a:pPr>
            <a:endParaRPr/>
          </a:p>
        </p:txBody>
      </p:sp>
      <p:sp>
        <p:nvSpPr>
          <p:cNvPr id="442" name="Shape 3164"/>
          <p:cNvSpPr/>
          <p:nvPr/>
        </p:nvSpPr>
        <p:spPr>
          <a:xfrm>
            <a:off x="5999755" y="2188972"/>
            <a:ext cx="3099693" cy="1783730"/>
          </a:xfrm>
          <a:custGeom>
            <a:avLst/>
            <a:gdLst/>
            <a:ahLst/>
            <a:cxnLst>
              <a:cxn ang="0">
                <a:pos x="wd2" y="hd2"/>
              </a:cxn>
              <a:cxn ang="5400000">
                <a:pos x="wd2" y="hd2"/>
              </a:cxn>
              <a:cxn ang="10800000">
                <a:pos x="wd2" y="hd2"/>
              </a:cxn>
              <a:cxn ang="16200000">
                <a:pos x="wd2" y="hd2"/>
              </a:cxn>
            </a:cxnLst>
            <a:rect l="0" t="0" r="r" b="b"/>
            <a:pathLst>
              <a:path w="21372" h="20629" extrusionOk="0">
                <a:moveTo>
                  <a:pt x="20689" y="12383"/>
                </a:moveTo>
                <a:cubicBezTo>
                  <a:pt x="21600" y="11234"/>
                  <a:pt x="21600" y="9396"/>
                  <a:pt x="20689" y="8247"/>
                </a:cubicBezTo>
                <a:cubicBezTo>
                  <a:pt x="14248" y="664"/>
                  <a:pt x="14248" y="664"/>
                  <a:pt x="14248" y="664"/>
                </a:cubicBezTo>
                <a:cubicBezTo>
                  <a:pt x="13272" y="-485"/>
                  <a:pt x="12492" y="-102"/>
                  <a:pt x="12492" y="1506"/>
                </a:cubicBezTo>
                <a:cubicBezTo>
                  <a:pt x="12492" y="1506"/>
                  <a:pt x="12492" y="1506"/>
                  <a:pt x="12492" y="1506"/>
                </a:cubicBezTo>
                <a:cubicBezTo>
                  <a:pt x="12492" y="3115"/>
                  <a:pt x="11320" y="4494"/>
                  <a:pt x="9954" y="4494"/>
                </a:cubicBezTo>
                <a:cubicBezTo>
                  <a:pt x="2537" y="4494"/>
                  <a:pt x="2537" y="4494"/>
                  <a:pt x="2537" y="4494"/>
                </a:cubicBezTo>
                <a:cubicBezTo>
                  <a:pt x="1171" y="4494"/>
                  <a:pt x="0" y="5796"/>
                  <a:pt x="0" y="7404"/>
                </a:cubicBezTo>
                <a:cubicBezTo>
                  <a:pt x="0" y="13226"/>
                  <a:pt x="0" y="13226"/>
                  <a:pt x="0" y="13226"/>
                </a:cubicBezTo>
                <a:cubicBezTo>
                  <a:pt x="0" y="14834"/>
                  <a:pt x="1171" y="16213"/>
                  <a:pt x="2537" y="16213"/>
                </a:cubicBezTo>
                <a:cubicBezTo>
                  <a:pt x="9954" y="16213"/>
                  <a:pt x="9954" y="16213"/>
                  <a:pt x="9954" y="16213"/>
                </a:cubicBezTo>
                <a:cubicBezTo>
                  <a:pt x="11320" y="16213"/>
                  <a:pt x="12492" y="17515"/>
                  <a:pt x="12492" y="19123"/>
                </a:cubicBezTo>
                <a:cubicBezTo>
                  <a:pt x="12492" y="19123"/>
                  <a:pt x="12492" y="19123"/>
                  <a:pt x="12492" y="19123"/>
                </a:cubicBezTo>
                <a:cubicBezTo>
                  <a:pt x="12492" y="20732"/>
                  <a:pt x="13272" y="21115"/>
                  <a:pt x="14248" y="19966"/>
                </a:cubicBezTo>
                <a:lnTo>
                  <a:pt x="20689" y="12383"/>
                </a:lnTo>
                <a:close/>
              </a:path>
            </a:pathLst>
          </a:custGeom>
          <a:solidFill>
            <a:schemeClr val="accent2"/>
          </a:solidFill>
          <a:ln w="12700">
            <a:miter lim="400000"/>
          </a:ln>
        </p:spPr>
        <p:txBody>
          <a:bodyPr lIns="45719" rIns="45719"/>
          <a:lstStyle/>
          <a:p>
            <a:pPr algn="just">
              <a:defRPr sz="900">
                <a:latin typeface="Lato Light"/>
                <a:ea typeface="Lato Light"/>
                <a:cs typeface="Lato Light"/>
                <a:sym typeface="Lato Light"/>
              </a:defRPr>
            </a:pPr>
            <a:endParaRPr/>
          </a:p>
        </p:txBody>
      </p:sp>
      <p:sp>
        <p:nvSpPr>
          <p:cNvPr id="443" name="Shape 3167"/>
          <p:cNvSpPr/>
          <p:nvPr/>
        </p:nvSpPr>
        <p:spPr>
          <a:xfrm>
            <a:off x="4101736" y="2144466"/>
            <a:ext cx="2869941" cy="1867663"/>
          </a:xfrm>
          <a:custGeom>
            <a:avLst/>
            <a:gdLst/>
            <a:ahLst/>
            <a:cxnLst>
              <a:cxn ang="0">
                <a:pos x="wd2" y="hd2"/>
              </a:cxn>
              <a:cxn ang="5400000">
                <a:pos x="wd2" y="hd2"/>
              </a:cxn>
              <a:cxn ang="10800000">
                <a:pos x="wd2" y="hd2"/>
              </a:cxn>
              <a:cxn ang="16200000">
                <a:pos x="wd2" y="hd2"/>
              </a:cxn>
            </a:cxnLst>
            <a:rect l="0" t="0" r="r" b="b"/>
            <a:pathLst>
              <a:path w="21325" h="21078" extrusionOk="0">
                <a:moveTo>
                  <a:pt x="12120" y="1"/>
                </a:moveTo>
                <a:cubicBezTo>
                  <a:pt x="12436" y="18"/>
                  <a:pt x="12818" y="238"/>
                  <a:pt x="13231" y="678"/>
                </a:cubicBezTo>
                <a:cubicBezTo>
                  <a:pt x="13231" y="678"/>
                  <a:pt x="13231" y="678"/>
                  <a:pt x="20499" y="8426"/>
                </a:cubicBezTo>
                <a:cubicBezTo>
                  <a:pt x="21600" y="9600"/>
                  <a:pt x="21600" y="11478"/>
                  <a:pt x="20499" y="12652"/>
                </a:cubicBezTo>
                <a:lnTo>
                  <a:pt x="13231" y="20400"/>
                </a:lnTo>
                <a:cubicBezTo>
                  <a:pt x="12130" y="21574"/>
                  <a:pt x="11249" y="21183"/>
                  <a:pt x="11249" y="19539"/>
                </a:cubicBezTo>
                <a:cubicBezTo>
                  <a:pt x="11249" y="17896"/>
                  <a:pt x="10001" y="16565"/>
                  <a:pt x="8459" y="16565"/>
                </a:cubicBezTo>
                <a:cubicBezTo>
                  <a:pt x="8459" y="16565"/>
                  <a:pt x="8459" y="16565"/>
                  <a:pt x="17" y="16565"/>
                </a:cubicBezTo>
                <a:lnTo>
                  <a:pt x="0" y="16563"/>
                </a:lnTo>
                <a:lnTo>
                  <a:pt x="73" y="16563"/>
                </a:lnTo>
                <a:cubicBezTo>
                  <a:pt x="568" y="16563"/>
                  <a:pt x="568" y="16563"/>
                  <a:pt x="568" y="16563"/>
                </a:cubicBezTo>
                <a:cubicBezTo>
                  <a:pt x="4166" y="12649"/>
                  <a:pt x="4166" y="12649"/>
                  <a:pt x="4166" y="12649"/>
                </a:cubicBezTo>
                <a:cubicBezTo>
                  <a:pt x="5267" y="11475"/>
                  <a:pt x="5267" y="9596"/>
                  <a:pt x="4166" y="8422"/>
                </a:cubicBezTo>
                <a:cubicBezTo>
                  <a:pt x="1018" y="5066"/>
                  <a:pt x="625" y="4646"/>
                  <a:pt x="576" y="4594"/>
                </a:cubicBezTo>
                <a:lnTo>
                  <a:pt x="573" y="4591"/>
                </a:lnTo>
                <a:lnTo>
                  <a:pt x="724" y="4591"/>
                </a:lnTo>
                <a:cubicBezTo>
                  <a:pt x="1633" y="4591"/>
                  <a:pt x="3710" y="4591"/>
                  <a:pt x="8459" y="4591"/>
                </a:cubicBezTo>
                <a:cubicBezTo>
                  <a:pt x="10001" y="4591"/>
                  <a:pt x="11249" y="3183"/>
                  <a:pt x="11249" y="1539"/>
                </a:cubicBezTo>
                <a:cubicBezTo>
                  <a:pt x="11249" y="512"/>
                  <a:pt x="11593" y="-26"/>
                  <a:pt x="12120" y="1"/>
                </a:cubicBezTo>
                <a:close/>
              </a:path>
            </a:pathLst>
          </a:custGeom>
          <a:solidFill>
            <a:schemeClr val="accent1"/>
          </a:solidFill>
          <a:ln w="12700">
            <a:miter lim="400000"/>
          </a:ln>
        </p:spPr>
        <p:txBody>
          <a:bodyPr lIns="45719" rIns="45719"/>
          <a:lstStyle/>
          <a:p>
            <a:pPr algn="just">
              <a:defRPr sz="900">
                <a:latin typeface="Lato Light"/>
                <a:ea typeface="Lato Light"/>
                <a:cs typeface="Lato Light"/>
                <a:sym typeface="Lato Light"/>
              </a:defRPr>
            </a:pPr>
            <a:endParaRPr/>
          </a:p>
        </p:txBody>
      </p:sp>
      <p:sp>
        <p:nvSpPr>
          <p:cNvPr id="444" name="TextBox 37"/>
          <p:cNvSpPr txBox="1"/>
          <p:nvPr/>
        </p:nvSpPr>
        <p:spPr>
          <a:xfrm>
            <a:off x="5146773" y="2743275"/>
            <a:ext cx="1035411" cy="7078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p>
            <a:pPr algn="ctr">
              <a:defRPr sz="2000" spc="113">
                <a:solidFill>
                  <a:srgbClr val="FFFFFF"/>
                </a:solidFill>
                <a:latin typeface="Calibri Light"/>
                <a:ea typeface="Calibri Light"/>
                <a:cs typeface="Calibri Light"/>
                <a:sym typeface="Calibri Light"/>
              </a:defRPr>
            </a:pPr>
            <a:r>
              <a:rPr lang="de-DE" dirty="0"/>
              <a:t>Vor</a:t>
            </a:r>
            <a:r>
              <a:rPr dirty="0"/>
              <a:t> der </a:t>
            </a:r>
          </a:p>
          <a:p>
            <a:pPr algn="ctr">
              <a:defRPr sz="2000" spc="113">
                <a:solidFill>
                  <a:srgbClr val="FFFFFF"/>
                </a:solidFill>
                <a:latin typeface="Calibri Light"/>
                <a:ea typeface="Calibri Light"/>
                <a:cs typeface="Calibri Light"/>
                <a:sym typeface="Calibri Light"/>
              </a:defRPr>
            </a:pPr>
            <a:r>
              <a:rPr dirty="0" err="1"/>
              <a:t>Krise</a:t>
            </a:r>
            <a:endParaRPr dirty="0"/>
          </a:p>
        </p:txBody>
      </p:sp>
      <p:sp>
        <p:nvSpPr>
          <p:cNvPr id="445" name="TextBox 38"/>
          <p:cNvSpPr txBox="1"/>
          <p:nvPr/>
        </p:nvSpPr>
        <p:spPr>
          <a:xfrm>
            <a:off x="6996992" y="2774727"/>
            <a:ext cx="1795321" cy="6449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2000" spc="113">
                <a:solidFill>
                  <a:srgbClr val="FFFFFF"/>
                </a:solidFill>
                <a:latin typeface="Calibri Light"/>
                <a:ea typeface="Calibri Light"/>
                <a:cs typeface="Calibri Light"/>
                <a:sym typeface="Calibri Light"/>
              </a:defRPr>
            </a:lvl1pPr>
          </a:lstStyle>
          <a:p>
            <a:r>
              <a:t>Während der Krise</a:t>
            </a:r>
          </a:p>
        </p:txBody>
      </p:sp>
      <p:sp>
        <p:nvSpPr>
          <p:cNvPr id="446" name="TextBox 39"/>
          <p:cNvSpPr txBox="1"/>
          <p:nvPr/>
        </p:nvSpPr>
        <p:spPr>
          <a:xfrm>
            <a:off x="9178150" y="2774727"/>
            <a:ext cx="1645088" cy="6449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2000" spc="113">
                <a:solidFill>
                  <a:srgbClr val="FFFFFF"/>
                </a:solidFill>
                <a:latin typeface="Calibri Light"/>
                <a:ea typeface="Calibri Light"/>
                <a:cs typeface="Calibri Light"/>
                <a:sym typeface="Calibri Light"/>
              </a:defRPr>
            </a:lvl1pPr>
          </a:lstStyle>
          <a:p>
            <a:r>
              <a:t>Nach der Krise</a:t>
            </a:r>
          </a:p>
        </p:txBody>
      </p:sp>
      <p:sp>
        <p:nvSpPr>
          <p:cNvPr id="447" name="Subtitle 2"/>
          <p:cNvSpPr txBox="1"/>
          <p:nvPr/>
        </p:nvSpPr>
        <p:spPr>
          <a:xfrm>
            <a:off x="4330861" y="4168269"/>
            <a:ext cx="1993147" cy="19762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p>
            <a:pPr marL="182562" indent="-182562" defTabSz="1087636">
              <a:spcBef>
                <a:spcPts val="400"/>
              </a:spcBef>
              <a:buSzPct val="100000"/>
              <a:buFont typeface="Arial"/>
              <a:buChar char="•"/>
              <a:defRPr sz="2000">
                <a:solidFill>
                  <a:srgbClr val="245473"/>
                </a:solidFill>
                <a:latin typeface="Calibri Light"/>
                <a:ea typeface="Calibri Light"/>
                <a:cs typeface="Calibri Light"/>
                <a:sym typeface="Calibri Light"/>
              </a:defRPr>
            </a:pPr>
            <a:r>
              <a:t>Vertrauen aufbauen</a:t>
            </a:r>
            <a:endParaRPr sz="2400">
              <a:solidFill>
                <a:srgbClr val="44546A"/>
              </a:solidFill>
              <a:latin typeface="Open Sans Light"/>
              <a:ea typeface="Open Sans Light"/>
              <a:cs typeface="Open Sans Light"/>
              <a:sym typeface="Open Sans Light"/>
            </a:endParaRPr>
          </a:p>
          <a:p>
            <a:pPr marL="182562" indent="-182562" defTabSz="1087636">
              <a:spcBef>
                <a:spcPts val="400"/>
              </a:spcBef>
              <a:buSzPct val="100000"/>
              <a:buFont typeface="Arial"/>
              <a:buChar char="•"/>
              <a:defRPr sz="2000">
                <a:solidFill>
                  <a:srgbClr val="245473"/>
                </a:solidFill>
                <a:latin typeface="Calibri Light"/>
                <a:ea typeface="Calibri Light"/>
                <a:cs typeface="Calibri Light"/>
                <a:sym typeface="Calibri Light"/>
              </a:defRPr>
            </a:pPr>
            <a:r>
              <a:t>Führungskräfte-training</a:t>
            </a:r>
            <a:endParaRPr sz="2400">
              <a:solidFill>
                <a:srgbClr val="44546A"/>
              </a:solidFill>
              <a:latin typeface="Open Sans Light"/>
              <a:ea typeface="Open Sans Light"/>
              <a:cs typeface="Open Sans Light"/>
              <a:sym typeface="Open Sans Light"/>
            </a:endParaRPr>
          </a:p>
          <a:p>
            <a:pPr marL="182562" indent="-182562" defTabSz="1087636">
              <a:spcBef>
                <a:spcPts val="400"/>
              </a:spcBef>
              <a:buSzPct val="100000"/>
              <a:buFont typeface="Arial"/>
              <a:buChar char="•"/>
              <a:defRPr sz="2000">
                <a:solidFill>
                  <a:srgbClr val="245473"/>
                </a:solidFill>
                <a:latin typeface="Calibri Light"/>
                <a:ea typeface="Calibri Light"/>
                <a:cs typeface="Calibri Light"/>
                <a:sym typeface="Calibri Light"/>
              </a:defRPr>
            </a:pPr>
            <a:r>
              <a:t>Frühwarn-systeme</a:t>
            </a:r>
          </a:p>
        </p:txBody>
      </p:sp>
      <p:sp>
        <p:nvSpPr>
          <p:cNvPr id="448" name="Subtitle 2"/>
          <p:cNvSpPr txBox="1"/>
          <p:nvPr/>
        </p:nvSpPr>
        <p:spPr>
          <a:xfrm>
            <a:off x="6487999" y="4005634"/>
            <a:ext cx="2475588" cy="249329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p>
            <a:pPr marL="182562" indent="-182562" defTabSz="1087636">
              <a:spcBef>
                <a:spcPts val="400"/>
              </a:spcBef>
              <a:buSzPct val="100000"/>
              <a:buFont typeface="Arial"/>
              <a:buChar char="•"/>
              <a:defRPr sz="2000">
                <a:solidFill>
                  <a:srgbClr val="245473"/>
                </a:solidFill>
                <a:latin typeface="Calibri Light"/>
                <a:ea typeface="Calibri Light"/>
                <a:cs typeface="Calibri Light"/>
                <a:sym typeface="Calibri Light"/>
              </a:defRPr>
            </a:pPr>
            <a:r>
              <a:rPr dirty="0" err="1"/>
              <a:t>Kommunikation</a:t>
            </a:r>
            <a:endParaRPr sz="2400" dirty="0">
              <a:solidFill>
                <a:srgbClr val="44546A"/>
              </a:solidFill>
              <a:latin typeface="Open Sans Light"/>
              <a:ea typeface="Open Sans Light"/>
              <a:cs typeface="Open Sans Light"/>
              <a:sym typeface="Open Sans Light"/>
            </a:endParaRPr>
          </a:p>
          <a:p>
            <a:pPr marL="182562" indent="-182562" defTabSz="1087636">
              <a:spcBef>
                <a:spcPts val="400"/>
              </a:spcBef>
              <a:buSzPct val="100000"/>
              <a:buFont typeface="Arial"/>
              <a:buChar char="•"/>
              <a:defRPr sz="2000">
                <a:solidFill>
                  <a:srgbClr val="245473"/>
                </a:solidFill>
                <a:latin typeface="Calibri Light"/>
                <a:ea typeface="Calibri Light"/>
                <a:cs typeface="Calibri Light"/>
                <a:sym typeface="Calibri Light"/>
              </a:defRPr>
            </a:pPr>
            <a:r>
              <a:rPr dirty="0" err="1"/>
              <a:t>Prioritäten</a:t>
            </a:r>
            <a:endParaRPr sz="2400" dirty="0">
              <a:solidFill>
                <a:srgbClr val="44546A"/>
              </a:solidFill>
              <a:latin typeface="Open Sans Light"/>
              <a:ea typeface="Open Sans Light"/>
              <a:cs typeface="Open Sans Light"/>
              <a:sym typeface="Open Sans Light"/>
            </a:endParaRPr>
          </a:p>
          <a:p>
            <a:pPr marL="182562" indent="-182562" defTabSz="1087636">
              <a:spcBef>
                <a:spcPts val="400"/>
              </a:spcBef>
              <a:buSzPct val="100000"/>
              <a:buFont typeface="Arial"/>
              <a:buChar char="•"/>
              <a:defRPr sz="2000">
                <a:solidFill>
                  <a:srgbClr val="245473"/>
                </a:solidFill>
                <a:latin typeface="Calibri Light"/>
                <a:ea typeface="Calibri Light"/>
                <a:cs typeface="Calibri Light"/>
                <a:sym typeface="Calibri Light"/>
              </a:defRPr>
            </a:pPr>
            <a:r>
              <a:rPr dirty="0" err="1"/>
              <a:t>Zivilcourage</a:t>
            </a:r>
            <a:endParaRPr sz="2400" dirty="0">
              <a:solidFill>
                <a:srgbClr val="44546A"/>
              </a:solidFill>
              <a:latin typeface="Open Sans Light"/>
              <a:ea typeface="Open Sans Light"/>
              <a:cs typeface="Open Sans Light"/>
              <a:sym typeface="Open Sans Light"/>
            </a:endParaRPr>
          </a:p>
          <a:p>
            <a:pPr marL="182562" indent="-182562" defTabSz="1087636">
              <a:spcBef>
                <a:spcPts val="400"/>
              </a:spcBef>
              <a:buSzPct val="100000"/>
              <a:buFont typeface="Arial"/>
              <a:buChar char="•"/>
              <a:defRPr sz="2000">
                <a:solidFill>
                  <a:srgbClr val="245473"/>
                </a:solidFill>
                <a:latin typeface="Calibri Light"/>
                <a:ea typeface="Calibri Light"/>
                <a:cs typeface="Calibri Light"/>
                <a:sym typeface="Calibri Light"/>
              </a:defRPr>
            </a:pPr>
            <a:r>
              <a:rPr dirty="0" err="1"/>
              <a:t>Orientierung</a:t>
            </a:r>
            <a:endParaRPr sz="2400" dirty="0">
              <a:solidFill>
                <a:srgbClr val="44546A"/>
              </a:solidFill>
              <a:latin typeface="Open Sans Light"/>
              <a:ea typeface="Open Sans Light"/>
              <a:cs typeface="Open Sans Light"/>
              <a:sym typeface="Open Sans Light"/>
            </a:endParaRPr>
          </a:p>
          <a:p>
            <a:pPr marL="182562" indent="-182562" defTabSz="1087636">
              <a:spcBef>
                <a:spcPts val="400"/>
              </a:spcBef>
              <a:buSzPct val="100000"/>
              <a:buFont typeface="Arial"/>
              <a:buChar char="•"/>
              <a:defRPr sz="2000">
                <a:solidFill>
                  <a:srgbClr val="245473"/>
                </a:solidFill>
                <a:latin typeface="Calibri Light"/>
                <a:ea typeface="Calibri Light"/>
                <a:cs typeface="Calibri Light"/>
                <a:sym typeface="Calibri Light"/>
              </a:defRPr>
            </a:pPr>
            <a:r>
              <a:rPr dirty="0" err="1"/>
              <a:t>Symbolisches</a:t>
            </a:r>
            <a:r>
              <a:rPr dirty="0"/>
              <a:t> Management</a:t>
            </a:r>
            <a:endParaRPr sz="2400" dirty="0">
              <a:solidFill>
                <a:srgbClr val="44546A"/>
              </a:solidFill>
              <a:latin typeface="Open Sans Light"/>
              <a:ea typeface="Open Sans Light"/>
              <a:cs typeface="Open Sans Light"/>
              <a:sym typeface="Open Sans Light"/>
            </a:endParaRPr>
          </a:p>
          <a:p>
            <a:pPr marL="182562" indent="-182562" defTabSz="1087636">
              <a:spcBef>
                <a:spcPts val="400"/>
              </a:spcBef>
              <a:buSzPct val="100000"/>
              <a:buFont typeface="Arial"/>
              <a:buChar char="•"/>
              <a:defRPr sz="2000">
                <a:solidFill>
                  <a:srgbClr val="245473"/>
                </a:solidFill>
                <a:latin typeface="Calibri Light"/>
                <a:ea typeface="Calibri Light"/>
                <a:cs typeface="Calibri Light"/>
                <a:sym typeface="Calibri Light"/>
              </a:defRPr>
            </a:pPr>
            <a:r>
              <a:rPr lang="de-DE" dirty="0"/>
              <a:t>Erhol</a:t>
            </a:r>
            <a:r>
              <a:rPr dirty="0" err="1"/>
              <a:t>ungs-Szenarien</a:t>
            </a:r>
            <a:endParaRPr dirty="0"/>
          </a:p>
        </p:txBody>
      </p:sp>
      <p:sp>
        <p:nvSpPr>
          <p:cNvPr id="449" name="Subtitle 2"/>
          <p:cNvSpPr txBox="1"/>
          <p:nvPr/>
        </p:nvSpPr>
        <p:spPr>
          <a:xfrm>
            <a:off x="9127577" y="4163091"/>
            <a:ext cx="2166670" cy="1671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p>
            <a:pPr marL="182562" indent="-182562" defTabSz="1087636">
              <a:spcBef>
                <a:spcPts val="400"/>
              </a:spcBef>
              <a:buSzPct val="100000"/>
              <a:buFont typeface="Arial"/>
              <a:buChar char="•"/>
              <a:defRPr sz="2000">
                <a:solidFill>
                  <a:srgbClr val="245473"/>
                </a:solidFill>
                <a:latin typeface="Calibri Light"/>
                <a:ea typeface="Calibri Light"/>
                <a:cs typeface="Calibri Light"/>
                <a:sym typeface="Calibri Light"/>
              </a:defRPr>
            </a:pPr>
            <a:r>
              <a:rPr dirty="0" err="1"/>
              <a:t>Systematisches</a:t>
            </a:r>
            <a:r>
              <a:rPr dirty="0"/>
              <a:t> </a:t>
            </a:r>
            <a:r>
              <a:rPr dirty="0" err="1"/>
              <a:t>Lernen</a:t>
            </a:r>
            <a:endParaRPr sz="2400" dirty="0">
              <a:solidFill>
                <a:srgbClr val="44546A"/>
              </a:solidFill>
              <a:latin typeface="Open Sans Light"/>
              <a:ea typeface="Open Sans Light"/>
              <a:cs typeface="Open Sans Light"/>
              <a:sym typeface="Open Sans Light"/>
            </a:endParaRPr>
          </a:p>
          <a:p>
            <a:pPr marL="182562" indent="-182562" defTabSz="1087636">
              <a:spcBef>
                <a:spcPts val="400"/>
              </a:spcBef>
              <a:buSzPct val="100000"/>
              <a:buFont typeface="Arial"/>
              <a:buChar char="•"/>
              <a:defRPr sz="2000">
                <a:solidFill>
                  <a:srgbClr val="245473"/>
                </a:solidFill>
                <a:latin typeface="Calibri Light"/>
                <a:ea typeface="Calibri Light"/>
                <a:cs typeface="Calibri Light"/>
                <a:sym typeface="Calibri Light"/>
              </a:defRPr>
            </a:pPr>
            <a:r>
              <a:rPr dirty="0" err="1"/>
              <a:t>Nachfolgeplanung</a:t>
            </a:r>
            <a:endParaRPr sz="2400" dirty="0">
              <a:solidFill>
                <a:srgbClr val="44546A"/>
              </a:solidFill>
              <a:latin typeface="Open Sans Light"/>
              <a:ea typeface="Open Sans Light"/>
              <a:cs typeface="Open Sans Light"/>
              <a:sym typeface="Open Sans Light"/>
            </a:endParaRPr>
          </a:p>
          <a:p>
            <a:pPr marL="182562" indent="-182562" defTabSz="1087636">
              <a:spcBef>
                <a:spcPts val="400"/>
              </a:spcBef>
              <a:buSzPct val="100000"/>
              <a:buFont typeface="Arial"/>
              <a:buChar char="•"/>
              <a:defRPr sz="2000">
                <a:solidFill>
                  <a:srgbClr val="245473"/>
                </a:solidFill>
                <a:latin typeface="Calibri Light"/>
                <a:ea typeface="Calibri Light"/>
                <a:cs typeface="Calibri Light"/>
                <a:sym typeface="Calibri Light"/>
              </a:defRPr>
            </a:pPr>
            <a:r>
              <a:rPr dirty="0" err="1"/>
              <a:t>Vertrauen</a:t>
            </a:r>
            <a:r>
              <a:rPr dirty="0"/>
              <a:t> </a:t>
            </a:r>
            <a:r>
              <a:rPr dirty="0" err="1"/>
              <a:t>aufbauen</a:t>
            </a:r>
            <a:endParaRPr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 name="Textplatzhalter 1"/>
          <p:cNvSpPr txBox="1">
            <a:spLocks noGrp="1"/>
          </p:cNvSpPr>
          <p:nvPr>
            <p:ph type="body" sz="quarter" idx="1"/>
          </p:nvPr>
        </p:nvSpPr>
        <p:spPr>
          <a:xfrm>
            <a:off x="1591110" y="575374"/>
            <a:ext cx="8852377" cy="697353"/>
          </a:xfrm>
          <a:prstGeom prst="rect">
            <a:avLst/>
          </a:prstGeom>
        </p:spPr>
        <p:txBody>
          <a:bodyPr/>
          <a:lstStyle/>
          <a:p>
            <a:r>
              <a:rPr dirty="0" err="1"/>
              <a:t>Führ</a:t>
            </a:r>
            <a:r>
              <a:rPr lang="de-DE" dirty="0" err="1"/>
              <a:t>ung</a:t>
            </a:r>
            <a:r>
              <a:rPr dirty="0"/>
              <a:t> </a:t>
            </a:r>
            <a:r>
              <a:rPr dirty="0" err="1"/>
              <a:t>durch</a:t>
            </a:r>
            <a:r>
              <a:rPr dirty="0"/>
              <a:t> Charisma</a:t>
            </a:r>
          </a:p>
        </p:txBody>
      </p:sp>
      <p:sp>
        <p:nvSpPr>
          <p:cNvPr id="452" name="Subtitle 2"/>
          <p:cNvSpPr txBox="1"/>
          <p:nvPr/>
        </p:nvSpPr>
        <p:spPr>
          <a:xfrm>
            <a:off x="591066" y="2142490"/>
            <a:ext cx="2720230" cy="346791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lvl1pPr defTabSz="1087636">
              <a:spcBef>
                <a:spcPts val="600"/>
              </a:spcBef>
              <a:defRPr sz="2200">
                <a:solidFill>
                  <a:srgbClr val="245473"/>
                </a:solidFill>
                <a:latin typeface="Calibri Light"/>
                <a:ea typeface="Calibri Light"/>
                <a:cs typeface="Calibri Light"/>
                <a:sym typeface="Calibri Light"/>
              </a:defRPr>
            </a:lvl1pPr>
          </a:lstStyle>
          <a:p>
            <a:r>
              <a:rPr dirty="0"/>
              <a:t>Charisma </a:t>
            </a:r>
            <a:r>
              <a:rPr dirty="0" err="1"/>
              <a:t>ist</a:t>
            </a:r>
            <a:r>
              <a:rPr dirty="0"/>
              <a:t> in der </a:t>
            </a:r>
            <a:r>
              <a:rPr dirty="0" err="1"/>
              <a:t>Unternehmensführung</a:t>
            </a:r>
            <a:r>
              <a:rPr dirty="0"/>
              <a:t> </a:t>
            </a:r>
            <a:r>
              <a:rPr dirty="0" err="1"/>
              <a:t>besonders</a:t>
            </a:r>
            <a:r>
              <a:rPr dirty="0"/>
              <a:t> </a:t>
            </a:r>
            <a:r>
              <a:rPr dirty="0" err="1"/>
              <a:t>dann</a:t>
            </a:r>
            <a:r>
              <a:rPr dirty="0"/>
              <a:t> </a:t>
            </a:r>
            <a:r>
              <a:rPr dirty="0" err="1"/>
              <a:t>notwendig</a:t>
            </a:r>
            <a:r>
              <a:rPr dirty="0"/>
              <a:t>, </a:t>
            </a:r>
            <a:r>
              <a:rPr dirty="0" err="1"/>
              <a:t>wenn</a:t>
            </a:r>
            <a:r>
              <a:rPr dirty="0"/>
              <a:t> </a:t>
            </a:r>
            <a:r>
              <a:rPr dirty="0" err="1"/>
              <a:t>Unsicherheit</a:t>
            </a:r>
            <a:r>
              <a:rPr lang="de-DE" dirty="0"/>
              <a:t>en</a:t>
            </a:r>
            <a:r>
              <a:rPr dirty="0"/>
              <a:t>, </a:t>
            </a:r>
            <a:r>
              <a:rPr dirty="0" err="1"/>
              <a:t>Veränderung</a:t>
            </a:r>
            <a:r>
              <a:rPr lang="de-DE" dirty="0"/>
              <a:t>en</a:t>
            </a:r>
            <a:r>
              <a:rPr dirty="0"/>
              <a:t>, </a:t>
            </a:r>
            <a:r>
              <a:rPr dirty="0" err="1"/>
              <a:t>Krise</a:t>
            </a:r>
            <a:r>
              <a:rPr lang="de-DE" dirty="0"/>
              <a:t>n</a:t>
            </a:r>
            <a:r>
              <a:rPr dirty="0"/>
              <a:t>, </a:t>
            </a:r>
            <a:r>
              <a:rPr dirty="0" err="1"/>
              <a:t>Herausforder</a:t>
            </a:r>
            <a:r>
              <a:rPr lang="de-DE" dirty="0"/>
              <a:t>-</a:t>
            </a:r>
            <a:r>
              <a:rPr dirty="0" err="1"/>
              <a:t>ung</a:t>
            </a:r>
            <a:r>
              <a:rPr lang="de-DE" dirty="0"/>
              <a:t>en</a:t>
            </a:r>
            <a:r>
              <a:rPr dirty="0"/>
              <a:t> (</a:t>
            </a:r>
            <a:r>
              <a:rPr dirty="0" err="1"/>
              <a:t>oder</a:t>
            </a:r>
            <a:r>
              <a:rPr dirty="0"/>
              <a:t> </a:t>
            </a:r>
            <a:r>
              <a:rPr dirty="0" err="1"/>
              <a:t>auch</a:t>
            </a:r>
            <a:r>
              <a:rPr dirty="0"/>
              <a:t> </a:t>
            </a:r>
            <a:r>
              <a:rPr dirty="0" err="1"/>
              <a:t>außergewöhnliche</a:t>
            </a:r>
            <a:r>
              <a:rPr dirty="0"/>
              <a:t> Chance</a:t>
            </a:r>
            <a:r>
              <a:rPr lang="de-DE" dirty="0"/>
              <a:t>n</a:t>
            </a:r>
            <a:r>
              <a:rPr dirty="0"/>
              <a:t>) </a:t>
            </a:r>
            <a:r>
              <a:rPr dirty="0" err="1"/>
              <a:t>anstehen</a:t>
            </a:r>
            <a:r>
              <a:rPr dirty="0"/>
              <a:t>.</a:t>
            </a:r>
          </a:p>
        </p:txBody>
      </p:sp>
      <p:sp>
        <p:nvSpPr>
          <p:cNvPr id="453" name="Freeform 25"/>
          <p:cNvSpPr/>
          <p:nvPr/>
        </p:nvSpPr>
        <p:spPr>
          <a:xfrm>
            <a:off x="6689528" y="2142490"/>
            <a:ext cx="2418963" cy="2566213"/>
          </a:xfrm>
          <a:custGeom>
            <a:avLst/>
            <a:gdLst/>
            <a:ahLst/>
            <a:cxnLst>
              <a:cxn ang="0">
                <a:pos x="wd2" y="hd2"/>
              </a:cxn>
              <a:cxn ang="5400000">
                <a:pos x="wd2" y="hd2"/>
              </a:cxn>
              <a:cxn ang="10800000">
                <a:pos x="wd2" y="hd2"/>
              </a:cxn>
              <a:cxn ang="16200000">
                <a:pos x="wd2" y="hd2"/>
              </a:cxn>
            </a:cxnLst>
            <a:rect l="0" t="0" r="r" b="b"/>
            <a:pathLst>
              <a:path w="21600" h="21600" extrusionOk="0">
                <a:moveTo>
                  <a:pt x="10214" y="0"/>
                </a:moveTo>
                <a:cubicBezTo>
                  <a:pt x="8275" y="0"/>
                  <a:pt x="6448" y="468"/>
                  <a:pt x="4848" y="1254"/>
                </a:cubicBezTo>
                <a:cubicBezTo>
                  <a:pt x="5569" y="1616"/>
                  <a:pt x="6223" y="2041"/>
                  <a:pt x="6854" y="2530"/>
                </a:cubicBezTo>
                <a:cubicBezTo>
                  <a:pt x="9380" y="4507"/>
                  <a:pt x="11206" y="7611"/>
                  <a:pt x="10958" y="10928"/>
                </a:cubicBezTo>
                <a:cubicBezTo>
                  <a:pt x="10823" y="12798"/>
                  <a:pt x="10845" y="14393"/>
                  <a:pt x="9244" y="16540"/>
                </a:cubicBezTo>
                <a:cubicBezTo>
                  <a:pt x="3472" y="21302"/>
                  <a:pt x="0" y="15562"/>
                  <a:pt x="0" y="15562"/>
                </a:cubicBezTo>
                <a:cubicBezTo>
                  <a:pt x="609" y="18645"/>
                  <a:pt x="4712" y="20409"/>
                  <a:pt x="4712" y="20409"/>
                </a:cubicBezTo>
                <a:cubicBezTo>
                  <a:pt x="6268" y="21175"/>
                  <a:pt x="8342" y="21600"/>
                  <a:pt x="10236" y="21600"/>
                </a:cubicBezTo>
                <a:cubicBezTo>
                  <a:pt x="12468" y="21600"/>
                  <a:pt x="14520" y="20877"/>
                  <a:pt x="16279" y="19835"/>
                </a:cubicBezTo>
                <a:cubicBezTo>
                  <a:pt x="19481" y="17922"/>
                  <a:pt x="21600" y="14563"/>
                  <a:pt x="21600" y="10736"/>
                </a:cubicBezTo>
                <a:cubicBezTo>
                  <a:pt x="21600" y="4805"/>
                  <a:pt x="16504" y="0"/>
                  <a:pt x="10214" y="0"/>
                </a:cubicBezTo>
                <a:close/>
              </a:path>
            </a:pathLst>
          </a:custGeom>
          <a:solidFill>
            <a:schemeClr val="accent2"/>
          </a:solidFill>
          <a:ln w="12700">
            <a:miter lim="400000"/>
          </a:ln>
        </p:spPr>
        <p:txBody>
          <a:bodyPr lIns="45719" rIns="45719"/>
          <a:lstStyle/>
          <a:p>
            <a:pPr>
              <a:defRPr sz="1400">
                <a:latin typeface="Calibri Light"/>
                <a:ea typeface="Calibri Light"/>
                <a:cs typeface="Calibri Light"/>
                <a:sym typeface="Calibri Light"/>
              </a:defRPr>
            </a:pPr>
            <a:endParaRPr/>
          </a:p>
        </p:txBody>
      </p:sp>
      <p:sp>
        <p:nvSpPr>
          <p:cNvPr id="454" name="Freeform 26"/>
          <p:cNvSpPr/>
          <p:nvPr/>
        </p:nvSpPr>
        <p:spPr>
          <a:xfrm>
            <a:off x="5381716" y="2153161"/>
            <a:ext cx="2546288" cy="2381618"/>
          </a:xfrm>
          <a:custGeom>
            <a:avLst/>
            <a:gdLst/>
            <a:ahLst/>
            <a:cxnLst>
              <a:cxn ang="0">
                <a:pos x="wd2" y="hd2"/>
              </a:cxn>
              <a:cxn ang="5400000">
                <a:pos x="wd2" y="hd2"/>
              </a:cxn>
              <a:cxn ang="10800000">
                <a:pos x="wd2" y="hd2"/>
              </a:cxn>
              <a:cxn ang="16200000">
                <a:pos x="wd2" y="hd2"/>
              </a:cxn>
            </a:cxnLst>
            <a:rect l="0" t="0" r="r" b="b"/>
            <a:pathLst>
              <a:path w="21388" h="21600" extrusionOk="0">
                <a:moveTo>
                  <a:pt x="14683" y="9048"/>
                </a:moveTo>
                <a:cubicBezTo>
                  <a:pt x="14683" y="9048"/>
                  <a:pt x="14725" y="9094"/>
                  <a:pt x="14725" y="9094"/>
                </a:cubicBezTo>
                <a:cubicBezTo>
                  <a:pt x="14725" y="9094"/>
                  <a:pt x="14725" y="9094"/>
                  <a:pt x="14725" y="9094"/>
                </a:cubicBezTo>
                <a:cubicBezTo>
                  <a:pt x="15022" y="9025"/>
                  <a:pt x="15341" y="9002"/>
                  <a:pt x="15680" y="9002"/>
                </a:cubicBezTo>
                <a:cubicBezTo>
                  <a:pt x="18417" y="9002"/>
                  <a:pt x="20624" y="11407"/>
                  <a:pt x="20624" y="14362"/>
                </a:cubicBezTo>
                <a:cubicBezTo>
                  <a:pt x="20624" y="16171"/>
                  <a:pt x="19796" y="17775"/>
                  <a:pt x="18502" y="18737"/>
                </a:cubicBezTo>
                <a:cubicBezTo>
                  <a:pt x="18502" y="18737"/>
                  <a:pt x="18502" y="18737"/>
                  <a:pt x="18502" y="18737"/>
                </a:cubicBezTo>
                <a:cubicBezTo>
                  <a:pt x="18905" y="18462"/>
                  <a:pt x="19330" y="18141"/>
                  <a:pt x="19754" y="17729"/>
                </a:cubicBezTo>
                <a:cubicBezTo>
                  <a:pt x="21261" y="15415"/>
                  <a:pt x="21239" y="13698"/>
                  <a:pt x="21367" y="11682"/>
                </a:cubicBezTo>
                <a:cubicBezTo>
                  <a:pt x="21600" y="8109"/>
                  <a:pt x="19881" y="4764"/>
                  <a:pt x="17505" y="2634"/>
                </a:cubicBezTo>
                <a:cubicBezTo>
                  <a:pt x="16911" y="2107"/>
                  <a:pt x="16295" y="1649"/>
                  <a:pt x="15617" y="1260"/>
                </a:cubicBezTo>
                <a:cubicBezTo>
                  <a:pt x="15595" y="1283"/>
                  <a:pt x="15595" y="1283"/>
                  <a:pt x="15595" y="1283"/>
                </a:cubicBezTo>
                <a:cubicBezTo>
                  <a:pt x="14131" y="458"/>
                  <a:pt x="12476" y="0"/>
                  <a:pt x="10694" y="0"/>
                </a:cubicBezTo>
                <a:cubicBezTo>
                  <a:pt x="4795" y="0"/>
                  <a:pt x="0" y="5177"/>
                  <a:pt x="0" y="11544"/>
                </a:cubicBezTo>
                <a:cubicBezTo>
                  <a:pt x="0" y="15690"/>
                  <a:pt x="2016" y="19309"/>
                  <a:pt x="5029" y="21348"/>
                </a:cubicBezTo>
                <a:cubicBezTo>
                  <a:pt x="5177" y="21440"/>
                  <a:pt x="5305" y="21531"/>
                  <a:pt x="5453" y="21600"/>
                </a:cubicBezTo>
                <a:cubicBezTo>
                  <a:pt x="5432" y="21256"/>
                  <a:pt x="5411" y="20913"/>
                  <a:pt x="5411" y="20569"/>
                </a:cubicBezTo>
                <a:cubicBezTo>
                  <a:pt x="5411" y="14728"/>
                  <a:pt x="9527" y="9918"/>
                  <a:pt x="14683" y="9048"/>
                </a:cubicBezTo>
                <a:close/>
                <a:moveTo>
                  <a:pt x="20433" y="16332"/>
                </a:moveTo>
                <a:cubicBezTo>
                  <a:pt x="20433" y="16355"/>
                  <a:pt x="20433" y="16355"/>
                  <a:pt x="20433" y="16355"/>
                </a:cubicBezTo>
                <a:cubicBezTo>
                  <a:pt x="20433" y="16355"/>
                  <a:pt x="20433" y="16332"/>
                  <a:pt x="20433" y="16332"/>
                </a:cubicBezTo>
                <a:close/>
              </a:path>
            </a:pathLst>
          </a:custGeom>
          <a:solidFill>
            <a:schemeClr val="accent1"/>
          </a:solidFill>
          <a:ln w="12700">
            <a:miter lim="400000"/>
          </a:ln>
        </p:spPr>
        <p:txBody>
          <a:bodyPr lIns="45719" rIns="45719"/>
          <a:lstStyle/>
          <a:p>
            <a:pPr>
              <a:defRPr sz="1400">
                <a:latin typeface="Calibri Light"/>
                <a:ea typeface="Calibri Light"/>
                <a:cs typeface="Calibri Light"/>
                <a:sym typeface="Calibri Light"/>
              </a:defRPr>
            </a:pPr>
            <a:endParaRPr/>
          </a:p>
        </p:txBody>
      </p:sp>
      <p:sp>
        <p:nvSpPr>
          <p:cNvPr id="455" name="Freeform 27"/>
          <p:cNvSpPr/>
          <p:nvPr/>
        </p:nvSpPr>
        <p:spPr>
          <a:xfrm>
            <a:off x="6017299" y="3150837"/>
            <a:ext cx="2576883" cy="2558744"/>
          </a:xfrm>
          <a:custGeom>
            <a:avLst/>
            <a:gdLst/>
            <a:ahLst/>
            <a:cxnLst>
              <a:cxn ang="0">
                <a:pos x="wd2" y="hd2"/>
              </a:cxn>
              <a:cxn ang="5400000">
                <a:pos x="wd2" y="hd2"/>
              </a:cxn>
              <a:cxn ang="10800000">
                <a:pos x="wd2" y="hd2"/>
              </a:cxn>
              <a:cxn ang="16200000">
                <a:pos x="wd2" y="hd2"/>
              </a:cxn>
            </a:cxnLst>
            <a:rect l="0" t="0" r="r" b="b"/>
            <a:pathLst>
              <a:path w="21600" h="21600" extrusionOk="0">
                <a:moveTo>
                  <a:pt x="6882" y="8977"/>
                </a:moveTo>
                <a:cubicBezTo>
                  <a:pt x="6882" y="8977"/>
                  <a:pt x="5273" y="7442"/>
                  <a:pt x="5273" y="4904"/>
                </a:cubicBezTo>
                <a:cubicBezTo>
                  <a:pt x="5273" y="2473"/>
                  <a:pt x="6819" y="725"/>
                  <a:pt x="9296" y="43"/>
                </a:cubicBezTo>
                <a:cubicBezTo>
                  <a:pt x="9296" y="43"/>
                  <a:pt x="9254" y="0"/>
                  <a:pt x="9254" y="0"/>
                </a:cubicBezTo>
                <a:cubicBezTo>
                  <a:pt x="4108" y="810"/>
                  <a:pt x="0" y="5288"/>
                  <a:pt x="0" y="10725"/>
                </a:cubicBezTo>
                <a:cubicBezTo>
                  <a:pt x="0" y="16738"/>
                  <a:pt x="4828" y="21600"/>
                  <a:pt x="10800" y="21600"/>
                </a:cubicBezTo>
                <a:cubicBezTo>
                  <a:pt x="16772" y="21600"/>
                  <a:pt x="21600" y="16738"/>
                  <a:pt x="21600" y="10725"/>
                </a:cubicBezTo>
                <a:cubicBezTo>
                  <a:pt x="21600" y="10725"/>
                  <a:pt x="14379" y="17144"/>
                  <a:pt x="6882" y="8977"/>
                </a:cubicBezTo>
                <a:close/>
              </a:path>
            </a:pathLst>
          </a:custGeom>
          <a:solidFill>
            <a:schemeClr val="accent3"/>
          </a:solidFill>
          <a:ln w="12700">
            <a:miter lim="400000"/>
          </a:ln>
        </p:spPr>
        <p:txBody>
          <a:bodyPr lIns="45719" rIns="45719"/>
          <a:lstStyle/>
          <a:p>
            <a:pPr>
              <a:defRPr sz="1400">
                <a:latin typeface="Calibri Light"/>
                <a:ea typeface="Calibri Light"/>
                <a:cs typeface="Calibri Light"/>
                <a:sym typeface="Calibri Light"/>
              </a:defRPr>
            </a:pPr>
            <a:endParaRPr/>
          </a:p>
        </p:txBody>
      </p:sp>
      <p:sp>
        <p:nvSpPr>
          <p:cNvPr id="456" name="TextBox 28"/>
          <p:cNvSpPr txBox="1"/>
          <p:nvPr/>
        </p:nvSpPr>
        <p:spPr>
          <a:xfrm>
            <a:off x="9513439" y="2204626"/>
            <a:ext cx="181859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defRPr sz="2800">
                <a:solidFill>
                  <a:schemeClr val="accent2"/>
                </a:solidFill>
                <a:latin typeface="Calibri Light"/>
                <a:ea typeface="Calibri Light"/>
                <a:cs typeface="Calibri Light"/>
                <a:sym typeface="Calibri Light"/>
              </a:defRPr>
            </a:lvl1pPr>
          </a:lstStyle>
          <a:p>
            <a:r>
              <a:rPr b="1" dirty="0"/>
              <a:t>Quelle </a:t>
            </a:r>
            <a:r>
              <a:rPr b="1" dirty="0" err="1"/>
              <a:t>für</a:t>
            </a:r>
            <a:r>
              <a:rPr b="1" dirty="0"/>
              <a:t> Charisma: </a:t>
            </a:r>
            <a:r>
              <a:rPr b="1" dirty="0" err="1"/>
              <a:t>Vertrauen</a:t>
            </a:r>
            <a:endParaRPr b="1" dirty="0"/>
          </a:p>
        </p:txBody>
      </p:sp>
      <p:sp>
        <p:nvSpPr>
          <p:cNvPr id="457" name="Subtitle 2"/>
          <p:cNvSpPr txBox="1"/>
          <p:nvPr/>
        </p:nvSpPr>
        <p:spPr>
          <a:xfrm>
            <a:off x="8762807" y="5018099"/>
            <a:ext cx="1945094" cy="9698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p>
            <a:pPr marL="182563" indent="-182563" defTabSz="1087636">
              <a:spcBef>
                <a:spcPts val="400"/>
              </a:spcBef>
              <a:buSzPct val="100000"/>
              <a:buFont typeface="Arial"/>
              <a:buChar char="•"/>
              <a:defRPr>
                <a:solidFill>
                  <a:srgbClr val="245473"/>
                </a:solidFill>
                <a:latin typeface="Calibri Light"/>
                <a:ea typeface="Calibri Light"/>
                <a:cs typeface="Calibri Light"/>
                <a:sym typeface="Calibri Light"/>
              </a:defRPr>
            </a:pPr>
            <a:r>
              <a:t>Hoffnung</a:t>
            </a:r>
            <a:endParaRPr sz="2400">
              <a:solidFill>
                <a:srgbClr val="44546A"/>
              </a:solidFill>
              <a:latin typeface="Open Sans Light"/>
              <a:ea typeface="Open Sans Light"/>
              <a:cs typeface="Open Sans Light"/>
              <a:sym typeface="Open Sans Light"/>
            </a:endParaRPr>
          </a:p>
          <a:p>
            <a:pPr marL="182563" indent="-182563" defTabSz="1087636">
              <a:spcBef>
                <a:spcPts val="400"/>
              </a:spcBef>
              <a:buSzPct val="100000"/>
              <a:buFont typeface="Arial"/>
              <a:buChar char="•"/>
              <a:defRPr>
                <a:solidFill>
                  <a:srgbClr val="245473"/>
                </a:solidFill>
                <a:latin typeface="Calibri Light"/>
                <a:ea typeface="Calibri Light"/>
                <a:cs typeface="Calibri Light"/>
                <a:sym typeface="Calibri Light"/>
              </a:defRPr>
            </a:pPr>
            <a:r>
              <a:t>Fitness</a:t>
            </a:r>
            <a:endParaRPr sz="2400">
              <a:solidFill>
                <a:srgbClr val="44546A"/>
              </a:solidFill>
              <a:latin typeface="Open Sans Light"/>
              <a:ea typeface="Open Sans Light"/>
              <a:cs typeface="Open Sans Light"/>
              <a:sym typeface="Open Sans Light"/>
            </a:endParaRPr>
          </a:p>
          <a:p>
            <a:pPr marL="182563" indent="-182563" defTabSz="1087636">
              <a:spcBef>
                <a:spcPts val="400"/>
              </a:spcBef>
              <a:buSzPct val="100000"/>
              <a:buFont typeface="Arial"/>
              <a:buChar char="•"/>
              <a:defRPr>
                <a:solidFill>
                  <a:srgbClr val="245473"/>
                </a:solidFill>
                <a:latin typeface="Calibri Light"/>
                <a:ea typeface="Calibri Light"/>
                <a:cs typeface="Calibri Light"/>
                <a:sym typeface="Calibri Light"/>
              </a:defRPr>
            </a:pPr>
            <a:r>
              <a:t>Kompetenz</a:t>
            </a:r>
          </a:p>
        </p:txBody>
      </p:sp>
      <p:sp>
        <p:nvSpPr>
          <p:cNvPr id="458" name="TextBox 30"/>
          <p:cNvSpPr txBox="1"/>
          <p:nvPr/>
        </p:nvSpPr>
        <p:spPr>
          <a:xfrm>
            <a:off x="8734926" y="4608976"/>
            <a:ext cx="1139092" cy="4001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defRPr sz="2000">
                <a:solidFill>
                  <a:schemeClr val="accent3"/>
                </a:solidFill>
                <a:latin typeface="Calibri Light"/>
                <a:ea typeface="Calibri Light"/>
                <a:cs typeface="Calibri Light"/>
                <a:sym typeface="Calibri Light"/>
              </a:defRPr>
            </a:lvl1pPr>
          </a:lstStyle>
          <a:p>
            <a:r>
              <a:rPr b="1" dirty="0" err="1"/>
              <a:t>Zuversicht</a:t>
            </a:r>
            <a:endParaRPr b="1" dirty="0"/>
          </a:p>
        </p:txBody>
      </p:sp>
      <p:sp>
        <p:nvSpPr>
          <p:cNvPr id="459" name="Subtitle 2"/>
          <p:cNvSpPr txBox="1"/>
          <p:nvPr/>
        </p:nvSpPr>
        <p:spPr>
          <a:xfrm>
            <a:off x="3876988" y="3768204"/>
            <a:ext cx="1945094" cy="10605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p>
            <a:pPr marL="182562" indent="-182562" defTabSz="1087636">
              <a:spcBef>
                <a:spcPts val="400"/>
              </a:spcBef>
              <a:buSzPct val="100000"/>
              <a:buFont typeface="Arial"/>
              <a:buChar char="•"/>
              <a:defRPr sz="2000">
                <a:solidFill>
                  <a:srgbClr val="245473"/>
                </a:solidFill>
                <a:latin typeface="Calibri Light"/>
                <a:ea typeface="Calibri Light"/>
                <a:cs typeface="Calibri Light"/>
                <a:sym typeface="Calibri Light"/>
              </a:defRPr>
            </a:pPr>
            <a:r>
              <a:rPr dirty="0" err="1"/>
              <a:t>Ehrlichkeit</a:t>
            </a:r>
            <a:endParaRPr sz="2400" dirty="0">
              <a:solidFill>
                <a:srgbClr val="44546A"/>
              </a:solidFill>
              <a:latin typeface="Open Sans Light"/>
              <a:ea typeface="Open Sans Light"/>
              <a:cs typeface="Open Sans Light"/>
              <a:sym typeface="Open Sans Light"/>
            </a:endParaRPr>
          </a:p>
          <a:p>
            <a:pPr marL="182562" indent="-182562" defTabSz="1087636">
              <a:spcBef>
                <a:spcPts val="400"/>
              </a:spcBef>
              <a:buSzPct val="100000"/>
              <a:buFont typeface="Arial"/>
              <a:buChar char="•"/>
              <a:defRPr sz="2000">
                <a:solidFill>
                  <a:srgbClr val="245473"/>
                </a:solidFill>
                <a:latin typeface="Calibri Light"/>
                <a:ea typeface="Calibri Light"/>
                <a:cs typeface="Calibri Light"/>
                <a:sym typeface="Calibri Light"/>
              </a:defRPr>
            </a:pPr>
            <a:r>
              <a:rPr lang="de-DE" dirty="0"/>
              <a:t>Prinzipien</a:t>
            </a:r>
            <a:endParaRPr sz="2400" dirty="0">
              <a:solidFill>
                <a:srgbClr val="44546A"/>
              </a:solidFill>
              <a:latin typeface="Open Sans Light"/>
              <a:ea typeface="Open Sans Light"/>
              <a:cs typeface="Open Sans Light"/>
              <a:sym typeface="Open Sans Light"/>
            </a:endParaRPr>
          </a:p>
          <a:p>
            <a:pPr marL="182562" indent="-182562" defTabSz="1087636">
              <a:spcBef>
                <a:spcPts val="400"/>
              </a:spcBef>
              <a:buSzPct val="100000"/>
              <a:buFont typeface="Arial"/>
              <a:buChar char="•"/>
              <a:defRPr sz="2000">
                <a:solidFill>
                  <a:srgbClr val="245473"/>
                </a:solidFill>
                <a:latin typeface="Calibri Light"/>
                <a:ea typeface="Calibri Light"/>
                <a:cs typeface="Calibri Light"/>
                <a:sym typeface="Calibri Light"/>
              </a:defRPr>
            </a:pPr>
            <a:r>
              <a:rPr dirty="0" err="1"/>
              <a:t>Menschlichkeit</a:t>
            </a:r>
            <a:endParaRPr dirty="0"/>
          </a:p>
        </p:txBody>
      </p:sp>
      <p:sp>
        <p:nvSpPr>
          <p:cNvPr id="460" name="TextBox 32"/>
          <p:cNvSpPr txBox="1"/>
          <p:nvPr/>
        </p:nvSpPr>
        <p:spPr>
          <a:xfrm>
            <a:off x="3464988" y="3337840"/>
            <a:ext cx="1039705" cy="4001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lgn="r">
              <a:defRPr sz="2000">
                <a:solidFill>
                  <a:schemeClr val="accent1"/>
                </a:solidFill>
                <a:latin typeface="Calibri Light"/>
                <a:ea typeface="Calibri Light"/>
                <a:cs typeface="Calibri Light"/>
                <a:sym typeface="Calibri Light"/>
              </a:defRPr>
            </a:lvl1pPr>
          </a:lstStyle>
          <a:p>
            <a:r>
              <a:rPr b="1" dirty="0" err="1"/>
              <a:t>Integrität</a:t>
            </a:r>
            <a:endParaRPr b="1" dirty="0"/>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 name="Textplatzhalter 1"/>
          <p:cNvSpPr txBox="1">
            <a:spLocks noGrp="1"/>
          </p:cNvSpPr>
          <p:nvPr>
            <p:ph type="body" sz="quarter" idx="1"/>
          </p:nvPr>
        </p:nvSpPr>
        <p:spPr>
          <a:xfrm>
            <a:off x="1451124" y="555011"/>
            <a:ext cx="8852377" cy="697353"/>
          </a:xfrm>
          <a:prstGeom prst="rect">
            <a:avLst/>
          </a:prstGeom>
        </p:spPr>
        <p:txBody>
          <a:bodyPr/>
          <a:lstStyle/>
          <a:p>
            <a:r>
              <a:rPr dirty="0"/>
              <a:t>5 </a:t>
            </a:r>
            <a:r>
              <a:rPr dirty="0" err="1"/>
              <a:t>wichtige</a:t>
            </a:r>
            <a:r>
              <a:rPr dirty="0"/>
              <a:t> Tipps </a:t>
            </a:r>
            <a:r>
              <a:rPr dirty="0" err="1"/>
              <a:t>für</a:t>
            </a:r>
            <a:r>
              <a:rPr dirty="0"/>
              <a:t> die </a:t>
            </a:r>
            <a:r>
              <a:rPr dirty="0" err="1"/>
              <a:t>Führung</a:t>
            </a:r>
            <a:r>
              <a:rPr dirty="0"/>
              <a:t> in der </a:t>
            </a:r>
            <a:r>
              <a:rPr dirty="0" err="1"/>
              <a:t>Krise</a:t>
            </a:r>
            <a:endParaRPr dirty="0"/>
          </a:p>
        </p:txBody>
      </p:sp>
      <p:sp>
        <p:nvSpPr>
          <p:cNvPr id="463" name="Subtitle 2"/>
          <p:cNvSpPr txBox="1"/>
          <p:nvPr/>
        </p:nvSpPr>
        <p:spPr>
          <a:xfrm>
            <a:off x="57557" y="1989057"/>
            <a:ext cx="2787137" cy="459130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0790" tIns="40790" rIns="40790" bIns="40790">
            <a:spAutoFit/>
          </a:bodyPr>
          <a:lstStyle/>
          <a:p>
            <a:pPr defTabSz="1087636">
              <a:spcBef>
                <a:spcPts val="600"/>
              </a:spcBef>
              <a:defRPr>
                <a:solidFill>
                  <a:srgbClr val="245473"/>
                </a:solidFill>
                <a:latin typeface="Calibri Light"/>
                <a:ea typeface="Calibri Light"/>
                <a:cs typeface="Calibri Light"/>
                <a:sym typeface="Calibri Light"/>
              </a:defRPr>
            </a:pPr>
            <a:r>
              <a:rPr dirty="0" err="1"/>
              <a:t>Wichtig</a:t>
            </a:r>
            <a:r>
              <a:rPr dirty="0"/>
              <a:t> </a:t>
            </a:r>
            <a:r>
              <a:rPr dirty="0" err="1"/>
              <a:t>ist</a:t>
            </a:r>
            <a:r>
              <a:rPr dirty="0"/>
              <a:t>, </a:t>
            </a:r>
            <a:r>
              <a:rPr dirty="0" err="1"/>
              <a:t>dass</a:t>
            </a:r>
            <a:r>
              <a:rPr dirty="0"/>
              <a:t> Sie </a:t>
            </a:r>
            <a:r>
              <a:rPr dirty="0" err="1"/>
              <a:t>sich</a:t>
            </a:r>
            <a:r>
              <a:rPr dirty="0"/>
              <a:t> in </a:t>
            </a:r>
            <a:r>
              <a:rPr dirty="0" err="1"/>
              <a:t>diesem</a:t>
            </a:r>
            <a:r>
              <a:rPr dirty="0"/>
              <a:t> Moment </a:t>
            </a:r>
            <a:r>
              <a:rPr dirty="0" err="1"/>
              <a:t>nicht</a:t>
            </a:r>
            <a:r>
              <a:rPr dirty="0"/>
              <a:t> </a:t>
            </a:r>
            <a:r>
              <a:rPr dirty="0" err="1"/>
              <a:t>wegducken</a:t>
            </a:r>
            <a:r>
              <a:rPr dirty="0"/>
              <a:t>. </a:t>
            </a:r>
            <a:r>
              <a:rPr dirty="0" err="1"/>
              <a:t>Führen</a:t>
            </a:r>
            <a:r>
              <a:rPr dirty="0"/>
              <a:t> und </a:t>
            </a:r>
            <a:r>
              <a:rPr dirty="0" err="1"/>
              <a:t>helfen</a:t>
            </a:r>
            <a:r>
              <a:rPr dirty="0"/>
              <a:t> Sie. </a:t>
            </a:r>
            <a:r>
              <a:rPr dirty="0" err="1"/>
              <a:t>Wenn</a:t>
            </a:r>
            <a:r>
              <a:rPr dirty="0"/>
              <a:t> Sie </a:t>
            </a:r>
            <a:r>
              <a:rPr dirty="0" err="1"/>
              <a:t>diese</a:t>
            </a:r>
            <a:r>
              <a:rPr dirty="0"/>
              <a:t> Rolle </a:t>
            </a:r>
            <a:r>
              <a:rPr dirty="0" err="1"/>
              <a:t>aktiv</a:t>
            </a:r>
            <a:r>
              <a:rPr dirty="0"/>
              <a:t> </a:t>
            </a:r>
            <a:r>
              <a:rPr dirty="0" err="1"/>
              <a:t>einnehmen</a:t>
            </a:r>
            <a:r>
              <a:rPr dirty="0"/>
              <a:t>, </a:t>
            </a:r>
            <a:r>
              <a:rPr dirty="0" err="1"/>
              <a:t>hilft</a:t>
            </a:r>
            <a:r>
              <a:rPr dirty="0"/>
              <a:t> das </a:t>
            </a:r>
            <a:r>
              <a:rPr dirty="0" err="1"/>
              <a:t>auch</a:t>
            </a:r>
            <a:r>
              <a:rPr dirty="0"/>
              <a:t> </a:t>
            </a:r>
            <a:r>
              <a:rPr dirty="0" err="1"/>
              <a:t>Ihnen</a:t>
            </a:r>
            <a:r>
              <a:rPr dirty="0"/>
              <a:t> </a:t>
            </a:r>
            <a:r>
              <a:rPr dirty="0" err="1"/>
              <a:t>selbst</a:t>
            </a:r>
            <a:r>
              <a:rPr dirty="0"/>
              <a:t>, </a:t>
            </a:r>
            <a:r>
              <a:rPr dirty="0" err="1"/>
              <a:t>besser</a:t>
            </a:r>
            <a:r>
              <a:rPr dirty="0"/>
              <a:t> </a:t>
            </a:r>
            <a:r>
              <a:rPr dirty="0" err="1"/>
              <a:t>mit</a:t>
            </a:r>
            <a:r>
              <a:rPr dirty="0"/>
              <a:t> der Angst </a:t>
            </a:r>
            <a:r>
              <a:rPr dirty="0" err="1"/>
              <a:t>umzugehen</a:t>
            </a:r>
            <a:r>
              <a:rPr dirty="0"/>
              <a:t>.</a:t>
            </a:r>
            <a:endParaRPr sz="2400" dirty="0">
              <a:solidFill>
                <a:srgbClr val="44546A"/>
              </a:solidFill>
              <a:latin typeface="Open Sans Light"/>
              <a:ea typeface="Open Sans Light"/>
              <a:cs typeface="Open Sans Light"/>
              <a:sym typeface="Open Sans Light"/>
            </a:endParaRPr>
          </a:p>
          <a:p>
            <a:pPr defTabSz="1087636">
              <a:spcBef>
                <a:spcPts val="600"/>
              </a:spcBef>
              <a:defRPr>
                <a:solidFill>
                  <a:srgbClr val="245473"/>
                </a:solidFill>
                <a:latin typeface="Calibri Light"/>
                <a:ea typeface="Calibri Light"/>
                <a:cs typeface="Calibri Light"/>
                <a:sym typeface="Calibri Light"/>
              </a:defRPr>
            </a:pPr>
            <a:r>
              <a:rPr dirty="0" err="1"/>
              <a:t>Kommunikation</a:t>
            </a:r>
            <a:r>
              <a:rPr dirty="0"/>
              <a:t> </a:t>
            </a:r>
            <a:r>
              <a:rPr dirty="0" err="1"/>
              <a:t>ist</a:t>
            </a:r>
            <a:r>
              <a:rPr lang="de-DE" dirty="0"/>
              <a:t> </a:t>
            </a:r>
            <a:r>
              <a:rPr dirty="0" err="1"/>
              <a:t>entscheidend</a:t>
            </a:r>
            <a:r>
              <a:rPr dirty="0"/>
              <a:t>! </a:t>
            </a:r>
            <a:r>
              <a:rPr dirty="0" err="1"/>
              <a:t>Erklären</a:t>
            </a:r>
            <a:r>
              <a:rPr dirty="0"/>
              <a:t> Sie </a:t>
            </a:r>
            <a:r>
              <a:rPr dirty="0" err="1"/>
              <a:t>Ihren</a:t>
            </a:r>
            <a:r>
              <a:rPr dirty="0"/>
              <a:t> </a:t>
            </a:r>
            <a:r>
              <a:rPr dirty="0" err="1"/>
              <a:t>Mitarbeitern</a:t>
            </a:r>
            <a:r>
              <a:rPr dirty="0"/>
              <a:t>, </a:t>
            </a:r>
            <a:r>
              <a:rPr dirty="0" err="1"/>
              <a:t>wie</a:t>
            </a:r>
            <a:r>
              <a:rPr dirty="0"/>
              <a:t> Sie die Situation </a:t>
            </a:r>
            <a:r>
              <a:rPr dirty="0" err="1"/>
              <a:t>sehen</a:t>
            </a:r>
            <a:r>
              <a:rPr dirty="0"/>
              <a:t> und </a:t>
            </a:r>
            <a:r>
              <a:rPr dirty="0" err="1"/>
              <a:t>welche</a:t>
            </a:r>
            <a:r>
              <a:rPr dirty="0"/>
              <a:t> </a:t>
            </a:r>
            <a:r>
              <a:rPr dirty="0" err="1"/>
              <a:t>Entscheidungen</a:t>
            </a:r>
            <a:r>
              <a:rPr dirty="0"/>
              <a:t> Sie </a:t>
            </a:r>
            <a:r>
              <a:rPr dirty="0" err="1"/>
              <a:t>treffen</a:t>
            </a:r>
            <a:r>
              <a:rPr dirty="0"/>
              <a:t> </a:t>
            </a:r>
            <a:r>
              <a:rPr dirty="0" err="1"/>
              <a:t>bzw</a:t>
            </a:r>
            <a:r>
              <a:rPr dirty="0"/>
              <a:t>. </a:t>
            </a:r>
            <a:r>
              <a:rPr dirty="0" err="1"/>
              <a:t>treffen</a:t>
            </a:r>
            <a:r>
              <a:rPr dirty="0"/>
              <a:t> </a:t>
            </a:r>
            <a:r>
              <a:rPr dirty="0" err="1"/>
              <a:t>werden</a:t>
            </a:r>
            <a:r>
              <a:rPr dirty="0"/>
              <a:t> und </a:t>
            </a:r>
            <a:r>
              <a:rPr dirty="0" err="1"/>
              <a:t>ganz</a:t>
            </a:r>
            <a:r>
              <a:rPr dirty="0"/>
              <a:t> </a:t>
            </a:r>
            <a:r>
              <a:rPr dirty="0" err="1"/>
              <a:t>wichtig</a:t>
            </a:r>
            <a:r>
              <a:rPr dirty="0"/>
              <a:t>: </a:t>
            </a:r>
            <a:r>
              <a:rPr dirty="0" err="1"/>
              <a:t>Erklären</a:t>
            </a:r>
            <a:r>
              <a:rPr dirty="0"/>
              <a:t> Sie, </a:t>
            </a:r>
            <a:r>
              <a:rPr dirty="0" err="1"/>
              <a:t>warum</a:t>
            </a:r>
            <a:r>
              <a:rPr dirty="0"/>
              <a:t> </a:t>
            </a:r>
            <a:r>
              <a:rPr lang="de-DE" dirty="0"/>
              <a:t>S</a:t>
            </a:r>
            <a:r>
              <a:rPr dirty="0" err="1"/>
              <a:t>ie</a:t>
            </a:r>
            <a:r>
              <a:rPr dirty="0"/>
              <a:t> </a:t>
            </a:r>
            <a:r>
              <a:rPr dirty="0" err="1"/>
              <a:t>bestimmte</a:t>
            </a:r>
            <a:r>
              <a:rPr dirty="0"/>
              <a:t> Dinge tun.</a:t>
            </a:r>
          </a:p>
        </p:txBody>
      </p:sp>
      <p:grpSp>
        <p:nvGrpSpPr>
          <p:cNvPr id="485" name="Gruppieren 3"/>
          <p:cNvGrpSpPr/>
          <p:nvPr/>
        </p:nvGrpSpPr>
        <p:grpSpPr>
          <a:xfrm>
            <a:off x="2885482" y="1921492"/>
            <a:ext cx="9298255" cy="4590663"/>
            <a:chOff x="0" y="0"/>
            <a:chExt cx="9298254" cy="4590661"/>
          </a:xfrm>
        </p:grpSpPr>
        <p:sp>
          <p:nvSpPr>
            <p:cNvPr id="464" name="Freeform 204"/>
            <p:cNvSpPr/>
            <p:nvPr/>
          </p:nvSpPr>
          <p:spPr>
            <a:xfrm>
              <a:off x="5722895" y="3494824"/>
              <a:ext cx="1646372" cy="821041"/>
            </a:xfrm>
            <a:custGeom>
              <a:avLst/>
              <a:gdLst/>
              <a:ahLst/>
              <a:cxnLst>
                <a:cxn ang="0">
                  <a:pos x="wd2" y="hd2"/>
                </a:cxn>
                <a:cxn ang="5400000">
                  <a:pos x="wd2" y="hd2"/>
                </a:cxn>
                <a:cxn ang="10800000">
                  <a:pos x="wd2" y="hd2"/>
                </a:cxn>
                <a:cxn ang="16200000">
                  <a:pos x="wd2" y="hd2"/>
                </a:cxn>
              </a:cxnLst>
              <a:rect l="0" t="0" r="r" b="b"/>
              <a:pathLst>
                <a:path w="21492" h="21600" extrusionOk="0">
                  <a:moveTo>
                    <a:pt x="15271" y="21600"/>
                  </a:moveTo>
                  <a:cubicBezTo>
                    <a:pt x="19850" y="14198"/>
                    <a:pt x="19850" y="14198"/>
                    <a:pt x="19850" y="14198"/>
                  </a:cubicBezTo>
                  <a:cubicBezTo>
                    <a:pt x="21168" y="12094"/>
                    <a:pt x="21168" y="12094"/>
                    <a:pt x="21168" y="12094"/>
                  </a:cubicBezTo>
                  <a:cubicBezTo>
                    <a:pt x="21600" y="11407"/>
                    <a:pt x="21600" y="10234"/>
                    <a:pt x="21168" y="9546"/>
                  </a:cubicBezTo>
                  <a:cubicBezTo>
                    <a:pt x="19850" y="7443"/>
                    <a:pt x="19850" y="7443"/>
                    <a:pt x="19850" y="7443"/>
                  </a:cubicBezTo>
                  <a:cubicBezTo>
                    <a:pt x="15223" y="0"/>
                    <a:pt x="15223" y="0"/>
                    <a:pt x="15223" y="0"/>
                  </a:cubicBezTo>
                  <a:cubicBezTo>
                    <a:pt x="15223" y="0"/>
                    <a:pt x="15223" y="0"/>
                    <a:pt x="15223" y="0"/>
                  </a:cubicBezTo>
                  <a:cubicBezTo>
                    <a:pt x="15223" y="0"/>
                    <a:pt x="15223" y="0"/>
                    <a:pt x="15223" y="0"/>
                  </a:cubicBezTo>
                  <a:cubicBezTo>
                    <a:pt x="4243" y="0"/>
                    <a:pt x="4243" y="0"/>
                    <a:pt x="4243" y="0"/>
                  </a:cubicBezTo>
                  <a:cubicBezTo>
                    <a:pt x="0" y="21600"/>
                    <a:pt x="0" y="21600"/>
                    <a:pt x="0" y="21600"/>
                  </a:cubicBezTo>
                  <a:cubicBezTo>
                    <a:pt x="15223" y="21600"/>
                    <a:pt x="15223" y="21600"/>
                    <a:pt x="15223" y="21600"/>
                  </a:cubicBezTo>
                </a:path>
              </a:pathLst>
            </a:custGeom>
            <a:solidFill>
              <a:schemeClr val="accent5">
                <a:alpha val="80000"/>
              </a:schemeClr>
            </a:solidFill>
            <a:ln w="12700" cap="flat">
              <a:noFill/>
              <a:miter lim="400000"/>
            </a:ln>
            <a:effectLst/>
          </p:spPr>
          <p:txBody>
            <a:bodyPr wrap="square" lIns="45719" tIns="45719" rIns="45719" bIns="45719" numCol="1" anchor="t">
              <a:noAutofit/>
            </a:bodyPr>
            <a:lstStyle/>
            <a:p>
              <a:pPr>
                <a:defRPr sz="2700">
                  <a:latin typeface="Calibri Light"/>
                  <a:ea typeface="Calibri Light"/>
                  <a:cs typeface="Calibri Light"/>
                  <a:sym typeface="Calibri Light"/>
                </a:defRPr>
              </a:pPr>
              <a:endParaRPr/>
            </a:p>
          </p:txBody>
        </p:sp>
        <p:sp>
          <p:nvSpPr>
            <p:cNvPr id="465" name="Freeform 205"/>
            <p:cNvSpPr/>
            <p:nvPr/>
          </p:nvSpPr>
          <p:spPr>
            <a:xfrm>
              <a:off x="6182963" y="2640316"/>
              <a:ext cx="1646371" cy="868742"/>
            </a:xfrm>
            <a:custGeom>
              <a:avLst/>
              <a:gdLst/>
              <a:ahLst/>
              <a:cxnLst>
                <a:cxn ang="0">
                  <a:pos x="wd2" y="hd2"/>
                </a:cxn>
                <a:cxn ang="5400000">
                  <a:pos x="wd2" y="hd2"/>
                </a:cxn>
                <a:cxn ang="10800000">
                  <a:pos x="wd2" y="hd2"/>
                </a:cxn>
                <a:cxn ang="16200000">
                  <a:pos x="wd2" y="hd2"/>
                </a:cxn>
              </a:cxnLst>
              <a:rect l="0" t="0" r="r" b="b"/>
              <a:pathLst>
                <a:path w="21492" h="21600" extrusionOk="0">
                  <a:moveTo>
                    <a:pt x="15271" y="21600"/>
                  </a:moveTo>
                  <a:cubicBezTo>
                    <a:pt x="19874" y="14198"/>
                    <a:pt x="19874" y="14198"/>
                    <a:pt x="19874" y="14198"/>
                  </a:cubicBezTo>
                  <a:cubicBezTo>
                    <a:pt x="21168" y="12094"/>
                    <a:pt x="21168" y="12094"/>
                    <a:pt x="21168" y="12094"/>
                  </a:cubicBezTo>
                  <a:cubicBezTo>
                    <a:pt x="21600" y="11407"/>
                    <a:pt x="21600" y="10234"/>
                    <a:pt x="21168" y="9546"/>
                  </a:cubicBezTo>
                  <a:cubicBezTo>
                    <a:pt x="19874" y="7443"/>
                    <a:pt x="19874" y="7443"/>
                    <a:pt x="19874" y="7443"/>
                  </a:cubicBezTo>
                  <a:cubicBezTo>
                    <a:pt x="15247" y="0"/>
                    <a:pt x="15247" y="0"/>
                    <a:pt x="15247" y="0"/>
                  </a:cubicBezTo>
                  <a:cubicBezTo>
                    <a:pt x="15247" y="0"/>
                    <a:pt x="15247" y="0"/>
                    <a:pt x="15247" y="0"/>
                  </a:cubicBezTo>
                  <a:cubicBezTo>
                    <a:pt x="15247" y="0"/>
                    <a:pt x="15247" y="0"/>
                    <a:pt x="15247" y="0"/>
                  </a:cubicBezTo>
                  <a:cubicBezTo>
                    <a:pt x="4267" y="0"/>
                    <a:pt x="4267" y="0"/>
                    <a:pt x="4267" y="0"/>
                  </a:cubicBezTo>
                  <a:cubicBezTo>
                    <a:pt x="0" y="21600"/>
                    <a:pt x="0" y="21600"/>
                    <a:pt x="0" y="21600"/>
                  </a:cubicBezTo>
                  <a:cubicBezTo>
                    <a:pt x="15247" y="21600"/>
                    <a:pt x="15247" y="21600"/>
                    <a:pt x="15247" y="21600"/>
                  </a:cubicBezTo>
                </a:path>
              </a:pathLst>
            </a:custGeom>
            <a:solidFill>
              <a:schemeClr val="accent4">
                <a:alpha val="80000"/>
              </a:schemeClr>
            </a:solidFill>
            <a:ln w="12700" cap="flat">
              <a:noFill/>
              <a:miter lim="400000"/>
            </a:ln>
            <a:effectLst/>
          </p:spPr>
          <p:txBody>
            <a:bodyPr wrap="square" lIns="45719" tIns="45719" rIns="45719" bIns="45719" numCol="1" anchor="t">
              <a:noAutofit/>
            </a:bodyPr>
            <a:lstStyle/>
            <a:p>
              <a:pPr>
                <a:defRPr sz="2700">
                  <a:latin typeface="Calibri Light"/>
                  <a:ea typeface="Calibri Light"/>
                  <a:cs typeface="Calibri Light"/>
                  <a:sym typeface="Calibri Light"/>
                </a:defRPr>
              </a:pPr>
              <a:endParaRPr/>
            </a:p>
          </p:txBody>
        </p:sp>
        <p:sp>
          <p:nvSpPr>
            <p:cNvPr id="466" name="Freeform 206"/>
            <p:cNvSpPr/>
            <p:nvPr/>
          </p:nvSpPr>
          <p:spPr>
            <a:xfrm>
              <a:off x="6680297" y="1736204"/>
              <a:ext cx="1646371" cy="904812"/>
            </a:xfrm>
            <a:custGeom>
              <a:avLst/>
              <a:gdLst/>
              <a:ahLst/>
              <a:cxnLst>
                <a:cxn ang="0">
                  <a:pos x="wd2" y="hd2"/>
                </a:cxn>
                <a:cxn ang="5400000">
                  <a:pos x="wd2" y="hd2"/>
                </a:cxn>
                <a:cxn ang="10800000">
                  <a:pos x="wd2" y="hd2"/>
                </a:cxn>
                <a:cxn ang="16200000">
                  <a:pos x="wd2" y="hd2"/>
                </a:cxn>
              </a:cxnLst>
              <a:rect l="0" t="0" r="r" b="b"/>
              <a:pathLst>
                <a:path w="21492" h="21600" extrusionOk="0">
                  <a:moveTo>
                    <a:pt x="15271" y="21600"/>
                  </a:moveTo>
                  <a:cubicBezTo>
                    <a:pt x="19850" y="14224"/>
                    <a:pt x="19850" y="14224"/>
                    <a:pt x="19850" y="14224"/>
                  </a:cubicBezTo>
                  <a:cubicBezTo>
                    <a:pt x="21168" y="12117"/>
                    <a:pt x="21168" y="12117"/>
                    <a:pt x="21168" y="12117"/>
                  </a:cubicBezTo>
                  <a:cubicBezTo>
                    <a:pt x="21600" y="11428"/>
                    <a:pt x="21600" y="10253"/>
                    <a:pt x="21168" y="9564"/>
                  </a:cubicBezTo>
                  <a:cubicBezTo>
                    <a:pt x="19850" y="7457"/>
                    <a:pt x="19850" y="7457"/>
                    <a:pt x="19850" y="7457"/>
                  </a:cubicBezTo>
                  <a:cubicBezTo>
                    <a:pt x="15247" y="0"/>
                    <a:pt x="15247" y="0"/>
                    <a:pt x="15247" y="0"/>
                  </a:cubicBezTo>
                  <a:cubicBezTo>
                    <a:pt x="15247" y="0"/>
                    <a:pt x="15247" y="0"/>
                    <a:pt x="15247" y="0"/>
                  </a:cubicBezTo>
                  <a:cubicBezTo>
                    <a:pt x="15247" y="0"/>
                    <a:pt x="15247" y="0"/>
                    <a:pt x="15247" y="0"/>
                  </a:cubicBezTo>
                  <a:cubicBezTo>
                    <a:pt x="4267" y="0"/>
                    <a:pt x="4267" y="0"/>
                    <a:pt x="4267" y="0"/>
                  </a:cubicBezTo>
                  <a:cubicBezTo>
                    <a:pt x="0" y="21600"/>
                    <a:pt x="0" y="21600"/>
                    <a:pt x="0" y="21600"/>
                  </a:cubicBezTo>
                  <a:cubicBezTo>
                    <a:pt x="15247" y="21600"/>
                    <a:pt x="15247" y="21600"/>
                    <a:pt x="15247" y="21600"/>
                  </a:cubicBezTo>
                </a:path>
              </a:pathLst>
            </a:custGeom>
            <a:solidFill>
              <a:schemeClr val="accent3">
                <a:alpha val="80000"/>
              </a:schemeClr>
            </a:solidFill>
            <a:ln w="12700" cap="flat">
              <a:noFill/>
              <a:miter lim="400000"/>
            </a:ln>
            <a:effectLst/>
          </p:spPr>
          <p:txBody>
            <a:bodyPr wrap="square" lIns="45719" tIns="45719" rIns="45719" bIns="45719" numCol="1" anchor="t">
              <a:noAutofit/>
            </a:bodyPr>
            <a:lstStyle/>
            <a:p>
              <a:pPr>
                <a:defRPr sz="2700">
                  <a:latin typeface="Calibri Light"/>
                  <a:ea typeface="Calibri Light"/>
                  <a:cs typeface="Calibri Light"/>
                  <a:sym typeface="Calibri Light"/>
                </a:defRPr>
              </a:pPr>
              <a:endParaRPr/>
            </a:p>
          </p:txBody>
        </p:sp>
        <p:sp>
          <p:nvSpPr>
            <p:cNvPr id="467" name="Freeform 207"/>
            <p:cNvSpPr/>
            <p:nvPr/>
          </p:nvSpPr>
          <p:spPr>
            <a:xfrm>
              <a:off x="7197491" y="868041"/>
              <a:ext cx="1646371" cy="866842"/>
            </a:xfrm>
            <a:custGeom>
              <a:avLst/>
              <a:gdLst/>
              <a:ahLst/>
              <a:cxnLst>
                <a:cxn ang="0">
                  <a:pos x="wd2" y="hd2"/>
                </a:cxn>
                <a:cxn ang="5400000">
                  <a:pos x="wd2" y="hd2"/>
                </a:cxn>
                <a:cxn ang="10800000">
                  <a:pos x="wd2" y="hd2"/>
                </a:cxn>
                <a:cxn ang="16200000">
                  <a:pos x="wd2" y="hd2"/>
                </a:cxn>
              </a:cxnLst>
              <a:rect l="0" t="0" r="r" b="b"/>
              <a:pathLst>
                <a:path w="21492" h="21600" extrusionOk="0">
                  <a:moveTo>
                    <a:pt x="15271" y="21600"/>
                  </a:moveTo>
                  <a:cubicBezTo>
                    <a:pt x="19850" y="14224"/>
                    <a:pt x="19850" y="14224"/>
                    <a:pt x="19850" y="14224"/>
                  </a:cubicBezTo>
                  <a:cubicBezTo>
                    <a:pt x="21168" y="12077"/>
                    <a:pt x="21168" y="12077"/>
                    <a:pt x="21168" y="12077"/>
                  </a:cubicBezTo>
                  <a:cubicBezTo>
                    <a:pt x="21600" y="11388"/>
                    <a:pt x="21600" y="10253"/>
                    <a:pt x="21168" y="9564"/>
                  </a:cubicBezTo>
                  <a:cubicBezTo>
                    <a:pt x="19850" y="7416"/>
                    <a:pt x="19850" y="7416"/>
                    <a:pt x="19850" y="7416"/>
                  </a:cubicBezTo>
                  <a:cubicBezTo>
                    <a:pt x="15223" y="0"/>
                    <a:pt x="15223" y="0"/>
                    <a:pt x="15223" y="0"/>
                  </a:cubicBezTo>
                  <a:cubicBezTo>
                    <a:pt x="15223" y="0"/>
                    <a:pt x="15223" y="0"/>
                    <a:pt x="15223" y="0"/>
                  </a:cubicBezTo>
                  <a:cubicBezTo>
                    <a:pt x="15223" y="0"/>
                    <a:pt x="15223" y="0"/>
                    <a:pt x="15223" y="0"/>
                  </a:cubicBezTo>
                  <a:cubicBezTo>
                    <a:pt x="4267" y="0"/>
                    <a:pt x="4267" y="0"/>
                    <a:pt x="4267" y="0"/>
                  </a:cubicBezTo>
                  <a:cubicBezTo>
                    <a:pt x="0" y="21600"/>
                    <a:pt x="0" y="21600"/>
                    <a:pt x="0" y="21600"/>
                  </a:cubicBezTo>
                  <a:cubicBezTo>
                    <a:pt x="15223" y="21600"/>
                    <a:pt x="15223" y="21600"/>
                    <a:pt x="15223" y="21600"/>
                  </a:cubicBezTo>
                </a:path>
              </a:pathLst>
            </a:custGeom>
            <a:solidFill>
              <a:schemeClr val="accent2">
                <a:alpha val="80000"/>
              </a:schemeClr>
            </a:solidFill>
            <a:ln w="12700" cap="flat">
              <a:noFill/>
              <a:miter lim="400000"/>
            </a:ln>
            <a:effectLst/>
          </p:spPr>
          <p:txBody>
            <a:bodyPr wrap="square" lIns="45719" tIns="45719" rIns="45719" bIns="45719" numCol="1" anchor="t">
              <a:noAutofit/>
            </a:bodyPr>
            <a:lstStyle/>
            <a:p>
              <a:pPr>
                <a:defRPr sz="2700">
                  <a:latin typeface="Calibri Light"/>
                  <a:ea typeface="Calibri Light"/>
                  <a:cs typeface="Calibri Light"/>
                  <a:sym typeface="Calibri Light"/>
                </a:defRPr>
              </a:pPr>
              <a:endParaRPr/>
            </a:p>
          </p:txBody>
        </p:sp>
        <p:sp>
          <p:nvSpPr>
            <p:cNvPr id="468" name="Freeform 208"/>
            <p:cNvSpPr/>
            <p:nvPr/>
          </p:nvSpPr>
          <p:spPr>
            <a:xfrm>
              <a:off x="7651883" y="0"/>
              <a:ext cx="1646371" cy="869953"/>
            </a:xfrm>
            <a:custGeom>
              <a:avLst/>
              <a:gdLst/>
              <a:ahLst/>
              <a:cxnLst>
                <a:cxn ang="0">
                  <a:pos x="wd2" y="hd2"/>
                </a:cxn>
                <a:cxn ang="5400000">
                  <a:pos x="wd2" y="hd2"/>
                </a:cxn>
                <a:cxn ang="10800000">
                  <a:pos x="wd2" y="hd2"/>
                </a:cxn>
                <a:cxn ang="16200000">
                  <a:pos x="wd2" y="hd2"/>
                </a:cxn>
              </a:cxnLst>
              <a:rect l="0" t="0" r="r" b="b"/>
              <a:pathLst>
                <a:path w="21492" h="21600" extrusionOk="0">
                  <a:moveTo>
                    <a:pt x="15271" y="21600"/>
                  </a:moveTo>
                  <a:cubicBezTo>
                    <a:pt x="19850" y="14198"/>
                    <a:pt x="19850" y="14198"/>
                    <a:pt x="19850" y="14198"/>
                  </a:cubicBezTo>
                  <a:cubicBezTo>
                    <a:pt x="21168" y="12054"/>
                    <a:pt x="21168" y="12054"/>
                    <a:pt x="21168" y="12054"/>
                  </a:cubicBezTo>
                  <a:cubicBezTo>
                    <a:pt x="21600" y="11407"/>
                    <a:pt x="21600" y="10274"/>
                    <a:pt x="21168" y="9587"/>
                  </a:cubicBezTo>
                  <a:cubicBezTo>
                    <a:pt x="19850" y="7443"/>
                    <a:pt x="19850" y="7443"/>
                    <a:pt x="19850" y="7443"/>
                  </a:cubicBezTo>
                  <a:cubicBezTo>
                    <a:pt x="15223" y="0"/>
                    <a:pt x="15223" y="0"/>
                    <a:pt x="15223" y="0"/>
                  </a:cubicBezTo>
                  <a:cubicBezTo>
                    <a:pt x="15223" y="0"/>
                    <a:pt x="15223" y="0"/>
                    <a:pt x="15223" y="0"/>
                  </a:cubicBezTo>
                  <a:cubicBezTo>
                    <a:pt x="15223" y="0"/>
                    <a:pt x="15223" y="0"/>
                    <a:pt x="15223" y="0"/>
                  </a:cubicBezTo>
                  <a:cubicBezTo>
                    <a:pt x="4243" y="0"/>
                    <a:pt x="4243" y="0"/>
                    <a:pt x="4243" y="0"/>
                  </a:cubicBezTo>
                  <a:cubicBezTo>
                    <a:pt x="0" y="21600"/>
                    <a:pt x="0" y="21600"/>
                    <a:pt x="0" y="21600"/>
                  </a:cubicBezTo>
                  <a:cubicBezTo>
                    <a:pt x="15223" y="21600"/>
                    <a:pt x="15223" y="21600"/>
                    <a:pt x="15223" y="21600"/>
                  </a:cubicBezTo>
                </a:path>
              </a:pathLst>
            </a:custGeom>
            <a:solidFill>
              <a:schemeClr val="accent1">
                <a:alpha val="80000"/>
              </a:schemeClr>
            </a:solidFill>
            <a:ln w="12700" cap="flat">
              <a:noFill/>
              <a:miter lim="400000"/>
            </a:ln>
            <a:effectLst/>
          </p:spPr>
          <p:txBody>
            <a:bodyPr wrap="square" lIns="45719" tIns="45719" rIns="45719" bIns="45719" numCol="1" anchor="t">
              <a:noAutofit/>
            </a:bodyPr>
            <a:lstStyle/>
            <a:p>
              <a:pPr>
                <a:defRPr sz="2700">
                  <a:latin typeface="Calibri Light"/>
                  <a:ea typeface="Calibri Light"/>
                  <a:cs typeface="Calibri Light"/>
                  <a:sym typeface="Calibri Light"/>
                </a:defRPr>
              </a:pPr>
              <a:endParaRPr/>
            </a:p>
          </p:txBody>
        </p:sp>
        <p:sp>
          <p:nvSpPr>
            <p:cNvPr id="469" name="Freeform 47"/>
            <p:cNvSpPr/>
            <p:nvPr/>
          </p:nvSpPr>
          <p:spPr>
            <a:xfrm>
              <a:off x="3" y="1108870"/>
              <a:ext cx="7620654" cy="87189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7543" y="0"/>
                  </a:lnTo>
                  <a:lnTo>
                    <a:pt x="7543" y="0"/>
                  </a:lnTo>
                  <a:lnTo>
                    <a:pt x="21600" y="0"/>
                  </a:lnTo>
                  <a:lnTo>
                    <a:pt x="20190" y="21600"/>
                  </a:lnTo>
                  <a:lnTo>
                    <a:pt x="7543" y="21600"/>
                  </a:lnTo>
                  <a:lnTo>
                    <a:pt x="7543" y="21554"/>
                  </a:lnTo>
                  <a:lnTo>
                    <a:pt x="0" y="21554"/>
                  </a:lnTo>
                  <a:close/>
                </a:path>
              </a:pathLst>
            </a:custGeom>
            <a:solidFill>
              <a:schemeClr val="accent2"/>
            </a:solidFill>
            <a:ln w="12700" cap="flat">
              <a:noFill/>
              <a:miter lim="400000"/>
            </a:ln>
            <a:effectLst/>
          </p:spPr>
          <p:txBody>
            <a:bodyPr wrap="square" lIns="45719" tIns="45719" rIns="45719" bIns="45719" numCol="1" anchor="t">
              <a:noAutofit/>
            </a:bodyPr>
            <a:lstStyle/>
            <a:p>
              <a:pPr>
                <a:defRPr sz="2700">
                  <a:latin typeface="Calibri Light"/>
                  <a:ea typeface="Calibri Light"/>
                  <a:cs typeface="Calibri Light"/>
                  <a:sym typeface="Calibri Light"/>
                </a:defRPr>
              </a:pPr>
              <a:endParaRPr/>
            </a:p>
          </p:txBody>
        </p:sp>
        <p:sp>
          <p:nvSpPr>
            <p:cNvPr id="470" name="Freeform 200"/>
            <p:cNvSpPr/>
            <p:nvPr/>
          </p:nvSpPr>
          <p:spPr>
            <a:xfrm>
              <a:off x="2462650" y="2854210"/>
              <a:ext cx="4126899" cy="87500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18904" y="21600"/>
                  </a:lnTo>
                  <a:lnTo>
                    <a:pt x="21600" y="0"/>
                  </a:lnTo>
                  <a:close/>
                </a:path>
              </a:pathLst>
            </a:custGeom>
            <a:solidFill>
              <a:schemeClr val="accent4"/>
            </a:solidFill>
            <a:ln w="12700" cap="flat">
              <a:noFill/>
              <a:miter lim="400000"/>
            </a:ln>
            <a:effectLst/>
          </p:spPr>
          <p:txBody>
            <a:bodyPr wrap="square" lIns="45719" tIns="45719" rIns="45719" bIns="45719" numCol="1" anchor="t">
              <a:noAutofit/>
            </a:bodyPr>
            <a:lstStyle/>
            <a:p>
              <a:pPr>
                <a:defRPr sz="2700">
                  <a:latin typeface="Calibri Light"/>
                  <a:ea typeface="Calibri Light"/>
                  <a:cs typeface="Calibri Light"/>
                  <a:sym typeface="Calibri Light"/>
                </a:defRPr>
              </a:pPr>
              <a:endParaRPr/>
            </a:p>
          </p:txBody>
        </p:sp>
        <p:sp>
          <p:nvSpPr>
            <p:cNvPr id="471" name="Freeform 43"/>
            <p:cNvSpPr/>
            <p:nvPr/>
          </p:nvSpPr>
          <p:spPr>
            <a:xfrm>
              <a:off x="3" y="3726884"/>
              <a:ext cx="6064925" cy="86377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9376" y="0"/>
                  </a:lnTo>
                  <a:lnTo>
                    <a:pt x="9376" y="19"/>
                  </a:lnTo>
                  <a:lnTo>
                    <a:pt x="21600" y="19"/>
                  </a:lnTo>
                  <a:lnTo>
                    <a:pt x="19856" y="21550"/>
                  </a:lnTo>
                  <a:lnTo>
                    <a:pt x="9376" y="21550"/>
                  </a:lnTo>
                  <a:lnTo>
                    <a:pt x="9376" y="21600"/>
                  </a:lnTo>
                  <a:lnTo>
                    <a:pt x="0" y="21600"/>
                  </a:lnTo>
                  <a:close/>
                </a:path>
              </a:pathLst>
            </a:custGeom>
            <a:solidFill>
              <a:schemeClr val="accent5"/>
            </a:solidFill>
            <a:ln w="12700" cap="flat">
              <a:noFill/>
              <a:miter lim="400000"/>
            </a:ln>
            <a:effectLst/>
          </p:spPr>
          <p:txBody>
            <a:bodyPr wrap="square" lIns="45719" tIns="45719" rIns="45719" bIns="45719" numCol="1" anchor="t">
              <a:noAutofit/>
            </a:bodyPr>
            <a:lstStyle/>
            <a:p>
              <a:pPr>
                <a:defRPr sz="2700">
                  <a:latin typeface="Calibri Light"/>
                  <a:ea typeface="Calibri Light"/>
                  <a:cs typeface="Calibri Light"/>
                  <a:sym typeface="Calibri Light"/>
                </a:defRPr>
              </a:pPr>
              <a:endParaRPr/>
            </a:p>
          </p:txBody>
        </p:sp>
        <p:sp>
          <p:nvSpPr>
            <p:cNvPr id="472" name="Freeform 45"/>
            <p:cNvSpPr/>
            <p:nvPr/>
          </p:nvSpPr>
          <p:spPr>
            <a:xfrm>
              <a:off x="1" y="233865"/>
              <a:ext cx="8091008" cy="87501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7083" y="0"/>
                  </a:lnTo>
                  <a:lnTo>
                    <a:pt x="7083" y="0"/>
                  </a:lnTo>
                  <a:lnTo>
                    <a:pt x="21600" y="0"/>
                  </a:lnTo>
                  <a:lnTo>
                    <a:pt x="20283" y="21600"/>
                  </a:lnTo>
                  <a:lnTo>
                    <a:pt x="7083" y="21600"/>
                  </a:lnTo>
                  <a:lnTo>
                    <a:pt x="7083" y="21600"/>
                  </a:lnTo>
                  <a:lnTo>
                    <a:pt x="0" y="21600"/>
                  </a:lnTo>
                  <a:close/>
                </a:path>
              </a:pathLst>
            </a:custGeom>
            <a:solidFill>
              <a:schemeClr val="accent1"/>
            </a:solidFill>
            <a:ln w="12700" cap="flat">
              <a:noFill/>
              <a:miter lim="400000"/>
            </a:ln>
            <a:effectLst/>
          </p:spPr>
          <p:txBody>
            <a:bodyPr wrap="square" lIns="45719" tIns="45719" rIns="45719" bIns="45719" numCol="1" anchor="ctr">
              <a:noAutofit/>
            </a:bodyPr>
            <a:lstStyle/>
            <a:p>
              <a:pPr algn="ctr">
                <a:defRPr sz="500">
                  <a:solidFill>
                    <a:srgbClr val="FFFFFF"/>
                  </a:solidFill>
                  <a:latin typeface="Calibri Light"/>
                  <a:ea typeface="Calibri Light"/>
                  <a:cs typeface="Calibri Light"/>
                  <a:sym typeface="Calibri Light"/>
                </a:defRPr>
              </a:pPr>
              <a:endParaRPr/>
            </a:p>
          </p:txBody>
        </p:sp>
        <p:sp>
          <p:nvSpPr>
            <p:cNvPr id="473" name="Freeform 48"/>
            <p:cNvSpPr/>
            <p:nvPr/>
          </p:nvSpPr>
          <p:spPr>
            <a:xfrm>
              <a:off x="0" y="1979986"/>
              <a:ext cx="7106778" cy="87500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8070" y="0"/>
                  </a:lnTo>
                  <a:lnTo>
                    <a:pt x="8070" y="19"/>
                  </a:lnTo>
                  <a:lnTo>
                    <a:pt x="21600" y="19"/>
                  </a:lnTo>
                  <a:lnTo>
                    <a:pt x="20091" y="21581"/>
                  </a:lnTo>
                  <a:lnTo>
                    <a:pt x="8070" y="21581"/>
                  </a:lnTo>
                  <a:lnTo>
                    <a:pt x="8070" y="21600"/>
                  </a:lnTo>
                  <a:lnTo>
                    <a:pt x="0" y="21600"/>
                  </a:lnTo>
                  <a:close/>
                </a:path>
              </a:pathLst>
            </a:custGeom>
            <a:solidFill>
              <a:schemeClr val="accent3"/>
            </a:solidFill>
            <a:ln w="12700" cap="flat">
              <a:noFill/>
              <a:miter lim="400000"/>
            </a:ln>
            <a:effectLst/>
          </p:spPr>
          <p:txBody>
            <a:bodyPr wrap="square" lIns="45719" tIns="45719" rIns="45719" bIns="45719" numCol="1" anchor="ctr">
              <a:noAutofit/>
            </a:bodyPr>
            <a:lstStyle/>
            <a:p>
              <a:pPr algn="ctr">
                <a:defRPr sz="500">
                  <a:solidFill>
                    <a:srgbClr val="FFFFFF"/>
                  </a:solidFill>
                  <a:latin typeface="Calibri Light"/>
                  <a:ea typeface="Calibri Light"/>
                  <a:cs typeface="Calibri Light"/>
                  <a:sym typeface="Calibri Light"/>
                </a:defRPr>
              </a:pPr>
              <a:endParaRPr/>
            </a:p>
          </p:txBody>
        </p:sp>
        <p:sp>
          <p:nvSpPr>
            <p:cNvPr id="474" name="Rectangle 36"/>
            <p:cNvSpPr/>
            <p:nvPr/>
          </p:nvSpPr>
          <p:spPr>
            <a:xfrm>
              <a:off x="3" y="2854699"/>
              <a:ext cx="2462650" cy="873446"/>
            </a:xfrm>
            <a:prstGeom prst="rect">
              <a:avLst/>
            </a:prstGeom>
            <a:solidFill>
              <a:schemeClr val="accent4"/>
            </a:solidFill>
            <a:ln w="12700" cap="flat">
              <a:noFill/>
              <a:miter lim="400000"/>
            </a:ln>
            <a:effectLst/>
          </p:spPr>
          <p:txBody>
            <a:bodyPr wrap="square" lIns="45719" tIns="45719" rIns="45719" bIns="45719" numCol="1" anchor="ctr">
              <a:noAutofit/>
            </a:bodyPr>
            <a:lstStyle/>
            <a:p>
              <a:pPr algn="ctr">
                <a:defRPr sz="1400">
                  <a:solidFill>
                    <a:srgbClr val="FFFFFF"/>
                  </a:solidFill>
                  <a:latin typeface="Calibri Light"/>
                  <a:ea typeface="Calibri Light"/>
                  <a:cs typeface="Calibri Light"/>
                  <a:sym typeface="Calibri Light"/>
                </a:defRPr>
              </a:pPr>
              <a:endParaRPr/>
            </a:p>
          </p:txBody>
        </p:sp>
        <p:sp>
          <p:nvSpPr>
            <p:cNvPr id="475" name="TextBox 51"/>
            <p:cNvSpPr txBox="1"/>
            <p:nvPr/>
          </p:nvSpPr>
          <p:spPr>
            <a:xfrm>
              <a:off x="6359228" y="3651872"/>
              <a:ext cx="373706" cy="50694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ctr">
              <a:spAutoFit/>
            </a:bodyPr>
            <a:lstStyle>
              <a:lvl1pPr algn="ctr">
                <a:defRPr sz="3300" spc="450">
                  <a:solidFill>
                    <a:srgbClr val="FFFFFF"/>
                  </a:solidFill>
                  <a:latin typeface="Calibri Light"/>
                  <a:ea typeface="Calibri Light"/>
                  <a:cs typeface="Calibri Light"/>
                  <a:sym typeface="Calibri Light"/>
                </a:defRPr>
              </a:lvl1pPr>
            </a:lstStyle>
            <a:p>
              <a:r>
                <a:t>5</a:t>
              </a:r>
            </a:p>
          </p:txBody>
        </p:sp>
        <p:sp>
          <p:nvSpPr>
            <p:cNvPr id="476" name="TextBox 52"/>
            <p:cNvSpPr txBox="1"/>
            <p:nvPr/>
          </p:nvSpPr>
          <p:spPr>
            <a:xfrm>
              <a:off x="8288215" y="181504"/>
              <a:ext cx="373706" cy="50694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ctr">
              <a:spAutoFit/>
            </a:bodyPr>
            <a:lstStyle>
              <a:lvl1pPr algn="ctr">
                <a:defRPr sz="3300" spc="450">
                  <a:solidFill>
                    <a:srgbClr val="FFFFFF"/>
                  </a:solidFill>
                  <a:latin typeface="Calibri Light"/>
                  <a:ea typeface="Calibri Light"/>
                  <a:cs typeface="Calibri Light"/>
                  <a:sym typeface="Calibri Light"/>
                </a:defRPr>
              </a:lvl1pPr>
            </a:lstStyle>
            <a:p>
              <a:r>
                <a:t>1</a:t>
              </a:r>
            </a:p>
          </p:txBody>
        </p:sp>
        <p:sp>
          <p:nvSpPr>
            <p:cNvPr id="477" name="TextBox 53"/>
            <p:cNvSpPr txBox="1"/>
            <p:nvPr/>
          </p:nvSpPr>
          <p:spPr>
            <a:xfrm>
              <a:off x="7833824" y="1047990"/>
              <a:ext cx="373706" cy="50694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ctr">
              <a:spAutoFit/>
            </a:bodyPr>
            <a:lstStyle>
              <a:lvl1pPr algn="ctr">
                <a:defRPr sz="3300" spc="450">
                  <a:solidFill>
                    <a:srgbClr val="FFFFFF"/>
                  </a:solidFill>
                  <a:latin typeface="Calibri Light"/>
                  <a:ea typeface="Calibri Light"/>
                  <a:cs typeface="Calibri Light"/>
                  <a:sym typeface="Calibri Light"/>
                </a:defRPr>
              </a:lvl1pPr>
            </a:lstStyle>
            <a:p>
              <a:r>
                <a:t>2</a:t>
              </a:r>
            </a:p>
          </p:txBody>
        </p:sp>
        <p:sp>
          <p:nvSpPr>
            <p:cNvPr id="478" name="TextBox 54"/>
            <p:cNvSpPr txBox="1"/>
            <p:nvPr/>
          </p:nvSpPr>
          <p:spPr>
            <a:xfrm>
              <a:off x="7316629" y="1908912"/>
              <a:ext cx="373706" cy="50694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ctr">
              <a:spAutoFit/>
            </a:bodyPr>
            <a:lstStyle>
              <a:lvl1pPr algn="ctr">
                <a:defRPr sz="3300" spc="450">
                  <a:solidFill>
                    <a:srgbClr val="FFFFFF"/>
                  </a:solidFill>
                  <a:latin typeface="Calibri Light"/>
                  <a:ea typeface="Calibri Light"/>
                  <a:cs typeface="Calibri Light"/>
                  <a:sym typeface="Calibri Light"/>
                </a:defRPr>
              </a:lvl1pPr>
            </a:lstStyle>
            <a:p>
              <a:r>
                <a:t>3</a:t>
              </a:r>
            </a:p>
          </p:txBody>
        </p:sp>
        <p:sp>
          <p:nvSpPr>
            <p:cNvPr id="479" name="TextBox 55"/>
            <p:cNvSpPr txBox="1"/>
            <p:nvPr/>
          </p:nvSpPr>
          <p:spPr>
            <a:xfrm>
              <a:off x="6819295" y="2821215"/>
              <a:ext cx="373706" cy="50694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ctr">
              <a:spAutoFit/>
            </a:bodyPr>
            <a:lstStyle>
              <a:lvl1pPr algn="ctr">
                <a:defRPr sz="3300" spc="450">
                  <a:solidFill>
                    <a:srgbClr val="FFFFFF"/>
                  </a:solidFill>
                  <a:latin typeface="Calibri Light"/>
                  <a:ea typeface="Calibri Light"/>
                  <a:cs typeface="Calibri Light"/>
                  <a:sym typeface="Calibri Light"/>
                </a:defRPr>
              </a:lvl1pPr>
            </a:lstStyle>
            <a:p>
              <a:r>
                <a:t>4</a:t>
              </a:r>
            </a:p>
          </p:txBody>
        </p:sp>
        <p:sp>
          <p:nvSpPr>
            <p:cNvPr id="480" name="Subtitle 2"/>
            <p:cNvSpPr txBox="1"/>
            <p:nvPr/>
          </p:nvSpPr>
          <p:spPr>
            <a:xfrm>
              <a:off x="63921" y="3841211"/>
              <a:ext cx="5476044" cy="60559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0790" tIns="40790" rIns="40790" bIns="40790" numCol="1" anchor="t">
              <a:spAutoFit/>
            </a:bodyPr>
            <a:lstStyle>
              <a:lvl1pPr algn="just" defTabSz="1087636">
                <a:spcBef>
                  <a:spcPts val="400"/>
                </a:spcBef>
                <a:defRPr sz="2000">
                  <a:solidFill>
                    <a:srgbClr val="FFFFFF"/>
                  </a:solidFill>
                  <a:latin typeface="Calibri Light"/>
                  <a:ea typeface="Calibri Light"/>
                  <a:cs typeface="Calibri Light"/>
                  <a:sym typeface="Calibri Light"/>
                </a:defRPr>
              </a:lvl1pPr>
            </a:lstStyle>
            <a:p>
              <a:r>
                <a:rPr sz="1700" dirty="0" err="1"/>
                <a:t>Bleiben</a:t>
              </a:r>
              <a:r>
                <a:rPr sz="1700" dirty="0"/>
                <a:t> Sie </a:t>
              </a:r>
              <a:r>
                <a:rPr sz="1700" dirty="0" err="1"/>
                <a:t>optimistisch</a:t>
              </a:r>
              <a:r>
                <a:rPr sz="1700" dirty="0"/>
                <a:t>. </a:t>
              </a:r>
              <a:r>
                <a:rPr sz="1700" dirty="0" err="1"/>
                <a:t>Versuchen</a:t>
              </a:r>
              <a:r>
                <a:rPr sz="1700" dirty="0"/>
                <a:t> Sie, der Fels in der </a:t>
              </a:r>
              <a:r>
                <a:rPr sz="1700" dirty="0" err="1"/>
                <a:t>Brandung</a:t>
              </a:r>
              <a:r>
                <a:rPr sz="1700" dirty="0"/>
                <a:t> </a:t>
              </a:r>
              <a:r>
                <a:rPr sz="1700" dirty="0" err="1"/>
                <a:t>zu</a:t>
              </a:r>
              <a:r>
                <a:rPr sz="1700" dirty="0"/>
                <a:t> sein. </a:t>
              </a:r>
              <a:r>
                <a:rPr lang="de-DE" sz="1700" dirty="0"/>
                <a:t>Aber s</a:t>
              </a:r>
              <a:r>
                <a:rPr sz="1700" dirty="0" err="1"/>
                <a:t>eien</a:t>
              </a:r>
              <a:r>
                <a:rPr sz="1700" dirty="0"/>
                <a:t> Sie </a:t>
              </a:r>
              <a:r>
                <a:rPr sz="1700" dirty="0" err="1"/>
                <a:t>vor</a:t>
              </a:r>
              <a:r>
                <a:rPr sz="1700" dirty="0"/>
                <a:t> </a:t>
              </a:r>
              <a:r>
                <a:rPr sz="1700" dirty="0" err="1"/>
                <a:t>allem</a:t>
              </a:r>
              <a:r>
                <a:rPr sz="1700" dirty="0"/>
                <a:t> </a:t>
              </a:r>
              <a:r>
                <a:rPr sz="1700" dirty="0" err="1"/>
                <a:t>realistisch</a:t>
              </a:r>
              <a:r>
                <a:rPr sz="1700" dirty="0"/>
                <a:t>.</a:t>
              </a:r>
            </a:p>
          </p:txBody>
        </p:sp>
        <p:sp>
          <p:nvSpPr>
            <p:cNvPr id="481" name="Subtitle 2"/>
            <p:cNvSpPr txBox="1"/>
            <p:nvPr/>
          </p:nvSpPr>
          <p:spPr>
            <a:xfrm>
              <a:off x="63921" y="2892346"/>
              <a:ext cx="6224966" cy="86720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0790" tIns="40790" rIns="40790" bIns="40790" numCol="1" anchor="t">
              <a:spAutoFit/>
            </a:bodyPr>
            <a:lstStyle>
              <a:lvl1pPr algn="just" defTabSz="1087636">
                <a:spcBef>
                  <a:spcPts val="300"/>
                </a:spcBef>
                <a:defRPr sz="1600">
                  <a:solidFill>
                    <a:srgbClr val="FFFFFF"/>
                  </a:solidFill>
                  <a:latin typeface="Calibri Light"/>
                  <a:ea typeface="Calibri Light"/>
                  <a:cs typeface="Calibri Light"/>
                  <a:sym typeface="Calibri Light"/>
                </a:defRPr>
              </a:lvl1pPr>
            </a:lstStyle>
            <a:p>
              <a:r>
                <a:rPr sz="1700" dirty="0" err="1"/>
                <a:t>Übernehmen</a:t>
              </a:r>
              <a:r>
                <a:rPr sz="1700" dirty="0"/>
                <a:t> Sie </a:t>
              </a:r>
              <a:r>
                <a:rPr sz="1700" dirty="0" err="1"/>
                <a:t>Verantwortung</a:t>
              </a:r>
              <a:r>
                <a:rPr sz="1700" dirty="0"/>
                <a:t> </a:t>
              </a:r>
              <a:r>
                <a:rPr sz="1700" dirty="0" err="1"/>
                <a:t>für</a:t>
              </a:r>
              <a:r>
                <a:rPr sz="1700" dirty="0"/>
                <a:t> </a:t>
              </a:r>
              <a:r>
                <a:rPr sz="1700" dirty="0" err="1"/>
                <a:t>Ihre</a:t>
              </a:r>
              <a:r>
                <a:rPr sz="1700" dirty="0"/>
                <a:t> </a:t>
              </a:r>
              <a:r>
                <a:rPr sz="1700" dirty="0" err="1"/>
                <a:t>Entscheidungen</a:t>
              </a:r>
              <a:r>
                <a:rPr sz="1700" dirty="0"/>
                <a:t>. Sie </a:t>
              </a:r>
              <a:r>
                <a:rPr sz="1700" dirty="0" err="1"/>
                <a:t>treffen</a:t>
              </a:r>
              <a:r>
                <a:rPr sz="1700" dirty="0"/>
                <a:t> </a:t>
              </a:r>
              <a:r>
                <a:rPr sz="1700" dirty="0" err="1"/>
                <a:t>eine</a:t>
              </a:r>
              <a:r>
                <a:rPr sz="1700" dirty="0"/>
                <a:t> </a:t>
              </a:r>
              <a:r>
                <a:rPr sz="1700" dirty="0" err="1"/>
                <a:t>Entscheidung</a:t>
              </a:r>
              <a:r>
                <a:rPr lang="de-DE" sz="1700" dirty="0"/>
                <a:t> </a:t>
              </a:r>
              <a:r>
                <a:rPr sz="1700" dirty="0" err="1"/>
                <a:t>nach</a:t>
              </a:r>
              <a:r>
                <a:rPr sz="1700" dirty="0"/>
                <a:t> </a:t>
              </a:r>
              <a:r>
                <a:rPr sz="1700" dirty="0" err="1"/>
                <a:t>bestem</a:t>
              </a:r>
              <a:r>
                <a:rPr sz="1700" dirty="0"/>
                <a:t> Wissen und </a:t>
              </a:r>
              <a:r>
                <a:rPr sz="1700" dirty="0" err="1"/>
                <a:t>Gewissen</a:t>
              </a:r>
              <a:r>
                <a:rPr sz="1700" dirty="0"/>
                <a:t>. </a:t>
              </a:r>
              <a:r>
                <a:rPr lang="de-DE" sz="1700" dirty="0"/>
                <a:t>Selbst wenn sie sich im Nachhinein als falsch herausstellt – d</a:t>
              </a:r>
              <a:r>
                <a:rPr sz="1700" dirty="0"/>
                <a:t>as </a:t>
              </a:r>
              <a:r>
                <a:rPr sz="1700" dirty="0" err="1"/>
                <a:t>kann</a:t>
              </a:r>
              <a:r>
                <a:rPr sz="1700" dirty="0"/>
                <a:t> </a:t>
              </a:r>
              <a:r>
                <a:rPr sz="1700" dirty="0" err="1"/>
                <a:t>passieren</a:t>
              </a:r>
              <a:r>
                <a:rPr sz="1700" dirty="0"/>
                <a:t>.</a:t>
              </a:r>
            </a:p>
          </p:txBody>
        </p:sp>
        <p:sp>
          <p:nvSpPr>
            <p:cNvPr id="482" name="Subtitle 2"/>
            <p:cNvSpPr txBox="1"/>
            <p:nvPr/>
          </p:nvSpPr>
          <p:spPr>
            <a:xfrm>
              <a:off x="67575" y="2004531"/>
              <a:ext cx="6665359" cy="82104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0790" tIns="40790" rIns="40790" bIns="40790" numCol="1" anchor="t">
              <a:spAutoFit/>
            </a:bodyPr>
            <a:lstStyle>
              <a:lvl1pPr algn="just" defTabSz="1087636">
                <a:spcBef>
                  <a:spcPts val="300"/>
                </a:spcBef>
                <a:defRPr sz="1600">
                  <a:solidFill>
                    <a:srgbClr val="FFFFFF"/>
                  </a:solidFill>
                  <a:latin typeface="Calibri Light"/>
                  <a:ea typeface="Calibri Light"/>
                  <a:cs typeface="Calibri Light"/>
                  <a:sym typeface="Calibri Light"/>
                </a:defRPr>
              </a:lvl1pPr>
            </a:lstStyle>
            <a:p>
              <a:r>
                <a:rPr lang="de-DE" dirty="0"/>
                <a:t>Skizzieren </a:t>
              </a:r>
              <a:r>
                <a:rPr dirty="0"/>
                <a:t>Sie </a:t>
              </a:r>
              <a:r>
                <a:rPr dirty="0" err="1"/>
                <a:t>mögliche</a:t>
              </a:r>
              <a:r>
                <a:rPr dirty="0"/>
                <a:t> </a:t>
              </a:r>
              <a:r>
                <a:rPr lang="de-DE" dirty="0"/>
                <a:t>Zukunfts-</a:t>
              </a:r>
              <a:r>
                <a:rPr dirty="0" err="1"/>
                <a:t>Szenarien</a:t>
              </a:r>
              <a:r>
                <a:rPr dirty="0"/>
                <a:t> und </a:t>
              </a:r>
              <a:r>
                <a:rPr dirty="0" err="1"/>
                <a:t>erklären</a:t>
              </a:r>
              <a:r>
                <a:rPr dirty="0"/>
                <a:t> Sie, </a:t>
              </a:r>
              <a:r>
                <a:rPr dirty="0" err="1"/>
                <a:t>wie</a:t>
              </a:r>
              <a:r>
                <a:rPr dirty="0"/>
                <a:t> Sie und das </a:t>
              </a:r>
              <a:r>
                <a:rPr dirty="0" err="1"/>
                <a:t>Unternehmen</a:t>
              </a:r>
              <a:r>
                <a:rPr dirty="0"/>
                <a:t> </a:t>
              </a:r>
              <a:r>
                <a:rPr dirty="0" err="1"/>
                <a:t>wahrscheinlich</a:t>
              </a:r>
              <a:r>
                <a:rPr dirty="0"/>
                <a:t> </a:t>
              </a:r>
              <a:r>
                <a:rPr dirty="0" err="1"/>
                <a:t>darauf</a:t>
              </a:r>
              <a:r>
                <a:rPr dirty="0"/>
                <a:t> </a:t>
              </a:r>
              <a:r>
                <a:rPr dirty="0" err="1"/>
                <a:t>reagieren</a:t>
              </a:r>
              <a:r>
                <a:rPr dirty="0"/>
                <a:t> </a:t>
              </a:r>
              <a:r>
                <a:rPr dirty="0" err="1"/>
                <a:t>werden</a:t>
              </a:r>
              <a:r>
                <a:rPr dirty="0"/>
                <a:t>. Machen Sie </a:t>
              </a:r>
              <a:r>
                <a:rPr dirty="0" err="1"/>
                <a:t>auch</a:t>
              </a:r>
              <a:r>
                <a:rPr dirty="0"/>
                <a:t> </a:t>
              </a:r>
              <a:r>
                <a:rPr dirty="0" err="1"/>
                <a:t>deutlich</a:t>
              </a:r>
              <a:r>
                <a:rPr dirty="0"/>
                <a:t>, was dies </a:t>
              </a:r>
              <a:r>
                <a:rPr dirty="0" err="1"/>
                <a:t>für</a:t>
              </a:r>
              <a:r>
                <a:rPr dirty="0"/>
                <a:t> Mitarbeiter </a:t>
              </a:r>
              <a:r>
                <a:rPr dirty="0" err="1"/>
                <a:t>bedeuten</a:t>
              </a:r>
              <a:r>
                <a:rPr dirty="0"/>
                <a:t> </a:t>
              </a:r>
              <a:r>
                <a:rPr dirty="0" err="1"/>
                <a:t>würde</a:t>
              </a:r>
              <a:r>
                <a:rPr dirty="0"/>
                <a:t>.</a:t>
              </a:r>
              <a:r>
                <a:rPr lang="de-DE" dirty="0"/>
                <a:t> Spielen Sie nichts herunter.</a:t>
              </a:r>
              <a:endParaRPr dirty="0"/>
            </a:p>
          </p:txBody>
        </p:sp>
        <p:sp>
          <p:nvSpPr>
            <p:cNvPr id="483" name="Subtitle 2"/>
            <p:cNvSpPr txBox="1"/>
            <p:nvPr/>
          </p:nvSpPr>
          <p:spPr>
            <a:xfrm>
              <a:off x="67575" y="1227257"/>
              <a:ext cx="7231869" cy="60559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0790" tIns="40790" rIns="40790" bIns="40790" numCol="1" anchor="t">
              <a:spAutoFit/>
            </a:bodyPr>
            <a:lstStyle>
              <a:lvl1pPr algn="just" defTabSz="1087636">
                <a:spcBef>
                  <a:spcPts val="400"/>
                </a:spcBef>
                <a:defRPr sz="2000">
                  <a:solidFill>
                    <a:srgbClr val="FFFFFF"/>
                  </a:solidFill>
                  <a:latin typeface="Calibri Light"/>
                  <a:ea typeface="Calibri Light"/>
                  <a:cs typeface="Calibri Light"/>
                  <a:sym typeface="Calibri Light"/>
                </a:defRPr>
              </a:lvl1pPr>
            </a:lstStyle>
            <a:p>
              <a:r>
                <a:rPr sz="1700" dirty="0" err="1"/>
                <a:t>Versprechen</a:t>
              </a:r>
              <a:r>
                <a:rPr sz="1700" dirty="0"/>
                <a:t> Sie </a:t>
              </a:r>
              <a:r>
                <a:rPr sz="1700" dirty="0" err="1"/>
                <a:t>nur</a:t>
              </a:r>
              <a:r>
                <a:rPr sz="1700" dirty="0"/>
                <a:t> Dinge, die Sie </a:t>
              </a:r>
              <a:r>
                <a:rPr sz="1700" dirty="0" err="1"/>
                <a:t>halten</a:t>
              </a:r>
              <a:r>
                <a:rPr sz="1700" dirty="0"/>
                <a:t> </a:t>
              </a:r>
              <a:r>
                <a:rPr sz="1700" dirty="0" err="1"/>
                <a:t>können</a:t>
              </a:r>
              <a:r>
                <a:rPr sz="1700" dirty="0"/>
                <a:t>. Machen Sie </a:t>
              </a:r>
              <a:r>
                <a:rPr sz="1700" dirty="0" err="1"/>
                <a:t>deutlich</a:t>
              </a:r>
              <a:r>
                <a:rPr sz="1700" dirty="0"/>
                <a:t>, was Sie </a:t>
              </a:r>
              <a:r>
                <a:rPr sz="1700" dirty="0" err="1"/>
                <a:t>wissen</a:t>
              </a:r>
              <a:r>
                <a:rPr sz="1700" dirty="0"/>
                <a:t> und was </a:t>
              </a:r>
              <a:r>
                <a:rPr sz="1700" dirty="0" err="1"/>
                <a:t>nicht</a:t>
              </a:r>
              <a:r>
                <a:rPr sz="1700" dirty="0"/>
                <a:t>.</a:t>
              </a:r>
            </a:p>
          </p:txBody>
        </p:sp>
        <p:sp>
          <p:nvSpPr>
            <p:cNvPr id="484" name="Subtitle 2"/>
            <p:cNvSpPr txBox="1"/>
            <p:nvPr/>
          </p:nvSpPr>
          <p:spPr>
            <a:xfrm>
              <a:off x="67575" y="328492"/>
              <a:ext cx="7243895" cy="60559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0790" tIns="40790" rIns="40790" bIns="40790" numCol="1" anchor="t">
              <a:spAutoFit/>
            </a:bodyPr>
            <a:lstStyle>
              <a:lvl1pPr algn="just" defTabSz="1087636">
                <a:spcBef>
                  <a:spcPts val="400"/>
                </a:spcBef>
                <a:defRPr sz="2000">
                  <a:solidFill>
                    <a:srgbClr val="FFFFFF"/>
                  </a:solidFill>
                  <a:latin typeface="Calibri Light"/>
                  <a:ea typeface="Calibri Light"/>
                  <a:cs typeface="Calibri Light"/>
                  <a:sym typeface="Calibri Light"/>
                </a:defRPr>
              </a:lvl1pPr>
            </a:lstStyle>
            <a:p>
              <a:r>
                <a:rPr sz="1700" dirty="0" err="1"/>
                <a:t>Haben</a:t>
              </a:r>
              <a:r>
                <a:rPr sz="1700" dirty="0"/>
                <a:t> Sie den Mut, </a:t>
              </a:r>
              <a:r>
                <a:rPr sz="1700" dirty="0" err="1"/>
                <a:t>zu</a:t>
              </a:r>
              <a:r>
                <a:rPr sz="1700" dirty="0"/>
                <a:t> </a:t>
              </a:r>
              <a:r>
                <a:rPr sz="1700" dirty="0" err="1"/>
                <a:t>sagen</a:t>
              </a:r>
              <a:r>
                <a:rPr sz="1700" dirty="0"/>
                <a:t>, was </a:t>
              </a:r>
              <a:r>
                <a:rPr sz="1700" dirty="0" err="1"/>
                <a:t>wirklich</a:t>
              </a:r>
              <a:r>
                <a:rPr sz="1700" dirty="0"/>
                <a:t> los </a:t>
              </a:r>
              <a:r>
                <a:rPr sz="1700" dirty="0" err="1"/>
                <a:t>ist</a:t>
              </a:r>
              <a:r>
                <a:rPr sz="1700" dirty="0"/>
                <a:t>. </a:t>
              </a:r>
              <a:r>
                <a:rPr sz="1700" dirty="0" err="1"/>
                <a:t>Reden</a:t>
              </a:r>
              <a:r>
                <a:rPr sz="1700" dirty="0"/>
                <a:t> Sie </a:t>
              </a:r>
              <a:r>
                <a:rPr sz="1700" dirty="0" err="1"/>
                <a:t>nicht</a:t>
              </a:r>
              <a:r>
                <a:rPr sz="1700" dirty="0"/>
                <a:t> um den </a:t>
              </a:r>
              <a:r>
                <a:rPr sz="1700" dirty="0" err="1"/>
                <a:t>heißen</a:t>
              </a:r>
              <a:r>
                <a:rPr sz="1700" dirty="0"/>
                <a:t> Brei </a:t>
              </a:r>
              <a:r>
                <a:rPr sz="1700" dirty="0" err="1"/>
                <a:t>herum</a:t>
              </a:r>
              <a:r>
                <a:rPr sz="1700" dirty="0"/>
                <a:t>.</a:t>
              </a:r>
            </a:p>
          </p:txBody>
        </p:sp>
      </p:gr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8" name="How to lead in a crisis | The Way We Work, a TED seriesOnline Media 3" descr="How to lead in a crisis | The Way We Work, a TED seriesOnline Media 3"/>
          <p:cNvPicPr>
            <a:picLocks/>
          </p:cNvPicPr>
          <p:nvPr>
            <a:videoFile r:link="rId1"/>
          </p:nvPr>
        </p:nvPicPr>
        <p:blipFill>
          <a:blip r:embed="rId3"/>
          <a:stretch>
            <a:fillRect/>
          </a:stretch>
        </p:blipFill>
        <p:spPr>
          <a:xfrm>
            <a:off x="3673649" y="1982977"/>
            <a:ext cx="4980495" cy="2813981"/>
          </a:xfrm>
          <a:prstGeom prst="rect">
            <a:avLst/>
          </a:prstGeom>
        </p:spPr>
      </p:pic>
      <p:sp>
        <p:nvSpPr>
          <p:cNvPr id="489" name="TextBox 5"/>
          <p:cNvSpPr txBox="1"/>
          <p:nvPr/>
        </p:nvSpPr>
        <p:spPr>
          <a:xfrm>
            <a:off x="1157993" y="5003465"/>
            <a:ext cx="9823003" cy="10156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ctr">
              <a:defRPr sz="2000">
                <a:solidFill>
                  <a:srgbClr val="245473"/>
                </a:solidFill>
                <a:latin typeface="Calibri Light"/>
                <a:ea typeface="Calibri Light"/>
                <a:cs typeface="Calibri Light"/>
                <a:sym typeface="Calibri Light"/>
              </a:defRPr>
            </a:lvl1pPr>
          </a:lstStyle>
          <a:p>
            <a:r>
              <a:rPr dirty="0"/>
              <a:t>Amy C. Edmondson </a:t>
            </a:r>
            <a:r>
              <a:rPr dirty="0" err="1"/>
              <a:t>ist</a:t>
            </a:r>
            <a:r>
              <a:rPr dirty="0"/>
              <a:t> </a:t>
            </a:r>
            <a:r>
              <a:rPr dirty="0" err="1"/>
              <a:t>eine</a:t>
            </a:r>
            <a:r>
              <a:rPr dirty="0"/>
              <a:t> </a:t>
            </a:r>
            <a:r>
              <a:rPr dirty="0" err="1"/>
              <a:t>amerikanische</a:t>
            </a:r>
            <a:r>
              <a:rPr dirty="0"/>
              <a:t> </a:t>
            </a:r>
            <a:r>
              <a:rPr dirty="0" err="1"/>
              <a:t>Wissenschaftlerin</a:t>
            </a:r>
            <a:r>
              <a:rPr dirty="0"/>
              <a:t> in den </a:t>
            </a:r>
            <a:r>
              <a:rPr dirty="0" err="1"/>
              <a:t>Bereichen</a:t>
            </a:r>
            <a:r>
              <a:rPr dirty="0"/>
              <a:t> </a:t>
            </a:r>
            <a:r>
              <a:rPr dirty="0" err="1"/>
              <a:t>Führung</a:t>
            </a:r>
            <a:r>
              <a:rPr dirty="0"/>
              <a:t>, </a:t>
            </a:r>
            <a:r>
              <a:rPr dirty="0" err="1"/>
              <a:t>Teamarbeit</a:t>
            </a:r>
            <a:r>
              <a:rPr dirty="0"/>
              <a:t> und </a:t>
            </a:r>
            <a:r>
              <a:rPr lang="de-DE" dirty="0"/>
              <a:t>Organisationales</a:t>
            </a:r>
            <a:r>
              <a:rPr dirty="0"/>
              <a:t> </a:t>
            </a:r>
            <a:r>
              <a:rPr dirty="0" err="1"/>
              <a:t>Lernen</a:t>
            </a:r>
            <a:r>
              <a:rPr dirty="0"/>
              <a:t>. Sie </a:t>
            </a:r>
            <a:r>
              <a:rPr dirty="0" err="1"/>
              <a:t>ist</a:t>
            </a:r>
            <a:r>
              <a:rPr dirty="0"/>
              <a:t> Novartis Professor of Leadership an der Harvard Business School.</a:t>
            </a:r>
          </a:p>
        </p:txBody>
      </p:sp>
      <p:sp>
        <p:nvSpPr>
          <p:cNvPr id="490" name="TextBox 7"/>
          <p:cNvSpPr txBox="1"/>
          <p:nvPr/>
        </p:nvSpPr>
        <p:spPr>
          <a:xfrm>
            <a:off x="353241" y="6357682"/>
            <a:ext cx="6010002" cy="6251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r>
              <a:rPr u="sng">
                <a:solidFill>
                  <a:srgbClr val="0563C1"/>
                </a:solidFill>
                <a:uFill>
                  <a:solidFill>
                    <a:srgbClr val="0563C1"/>
                  </a:solidFill>
                </a:uFill>
                <a:hlinkClick r:id="rId4"/>
              </a:rPr>
              <a:t> </a:t>
            </a:r>
            <a:r>
              <a:t>Quelle: </a:t>
            </a:r>
            <a:r>
              <a:rPr u="sng">
                <a:solidFill>
                  <a:srgbClr val="0563C1"/>
                </a:solidFill>
                <a:uFill>
                  <a:solidFill>
                    <a:srgbClr val="0563C1"/>
                  </a:solidFill>
                </a:uFill>
                <a:hlinkClick r:id="rId4"/>
              </a:rPr>
              <a:t>https://youtu.be/Cxf_SRCcaGo </a:t>
            </a:r>
            <a:r>
              <a:t/>
            </a:r>
            <a:br/>
            <a:endParaRPr/>
          </a:p>
        </p:txBody>
      </p:sp>
      <p:sp>
        <p:nvSpPr>
          <p:cNvPr id="6" name="Textplatzhalter 1">
            <a:extLst>
              <a:ext uri="{FF2B5EF4-FFF2-40B4-BE49-F238E27FC236}">
                <a16:creationId xmlns:a16="http://schemas.microsoft.com/office/drawing/2014/main" xmlns="" id="{1818F409-6A8B-4497-B624-BA109FBA0742}"/>
              </a:ext>
            </a:extLst>
          </p:cNvPr>
          <p:cNvSpPr txBox="1">
            <a:spLocks noGrp="1"/>
          </p:cNvSpPr>
          <p:nvPr>
            <p:ph type="body" sz="quarter" idx="1"/>
          </p:nvPr>
        </p:nvSpPr>
        <p:spPr>
          <a:xfrm>
            <a:off x="1320492" y="555011"/>
            <a:ext cx="9401933" cy="697353"/>
          </a:xfrm>
          <a:prstGeom prst="rect">
            <a:avLst/>
          </a:prstGeom>
        </p:spPr>
        <p:txBody>
          <a:bodyPr>
            <a:noAutofit/>
          </a:bodyPr>
          <a:lstStyle/>
          <a:p>
            <a:r>
              <a:rPr lang="en-GB" sz="3600" b="0" i="0" dirty="0">
                <a:solidFill>
                  <a:schemeClr val="bg1"/>
                </a:solidFill>
                <a:effectLst/>
                <a:highlight>
                  <a:srgbClr val="E53292"/>
                </a:highlight>
                <a:cs typeface="Calibri Light" panose="020F0302020204030204" pitchFamily="34" charset="0"/>
              </a:rPr>
              <a:t>WATCH</a:t>
            </a:r>
            <a:r>
              <a:rPr lang="de-DE" dirty="0">
                <a:solidFill>
                  <a:schemeClr val="bg1"/>
                </a:solidFill>
                <a:cs typeface="Calibri Light" panose="020F0302020204030204" pitchFamily="34" charset="0"/>
              </a:rPr>
              <a:t>   </a:t>
            </a:r>
            <a:r>
              <a:rPr lang="de-DE" dirty="0"/>
              <a:t>Wie man in einer </a:t>
            </a:r>
            <a:r>
              <a:rPr dirty="0" err="1"/>
              <a:t>Krise</a:t>
            </a:r>
            <a:r>
              <a:rPr lang="de-DE" dirty="0"/>
              <a:t> führt | The Way </a:t>
            </a:r>
            <a:r>
              <a:rPr lang="de-DE" dirty="0" err="1"/>
              <a:t>We</a:t>
            </a:r>
            <a:r>
              <a:rPr lang="de-DE" dirty="0"/>
              <a:t> Work, eine TED Serie</a:t>
            </a:r>
            <a:endParaRPr dirty="0"/>
          </a:p>
        </p:txBody>
      </p:sp>
      <p:sp>
        <p:nvSpPr>
          <p:cNvPr id="8" name="Textfeld 7">
            <a:extLst>
              <a:ext uri="{FF2B5EF4-FFF2-40B4-BE49-F238E27FC236}">
                <a16:creationId xmlns:a16="http://schemas.microsoft.com/office/drawing/2014/main" xmlns="" id="{64BF80DE-5242-4978-93B1-14C26ADAB5A1}"/>
              </a:ext>
            </a:extLst>
          </p:cNvPr>
          <p:cNvSpPr txBox="1"/>
          <p:nvPr/>
        </p:nvSpPr>
        <p:spPr>
          <a:xfrm>
            <a:off x="8919030" y="3064473"/>
            <a:ext cx="2700316" cy="1938992"/>
          </a:xfrm>
          <a:prstGeom prst="rect">
            <a:avLst/>
          </a:prstGeom>
          <a:noFill/>
        </p:spPr>
        <p:txBody>
          <a:bodyPr wrap="square" rtlCol="0">
            <a:spAutoFit/>
          </a:bodyPr>
          <a:lstStyle/>
          <a:p>
            <a:r>
              <a:rPr lang="de-DE" sz="1000" dirty="0">
                <a:effectLst/>
                <a:latin typeface="Calibri Light" panose="020F0302020204030204" pitchFamily="34" charset="0"/>
                <a:ea typeface="Calibri" panose="020F0502020204030204" pitchFamily="34" charset="0"/>
                <a:cs typeface="Calibri Light" panose="020F0302020204030204" pitchFamily="34" charset="0"/>
              </a:rPr>
              <a:t>Um das Video mit deutschen Untertiteln zu sehen, bitten wir Sie, den </a:t>
            </a:r>
            <a:r>
              <a:rPr lang="de-DE" sz="1000" dirty="0" err="1">
                <a:effectLst/>
                <a:latin typeface="Calibri Light" panose="020F0302020204030204" pitchFamily="34" charset="0"/>
                <a:ea typeface="Calibri" panose="020F0502020204030204" pitchFamily="34" charset="0"/>
                <a:cs typeface="Calibri Light" panose="020F0302020204030204" pitchFamily="34" charset="0"/>
              </a:rPr>
              <a:t>Youtube</a:t>
            </a:r>
            <a:r>
              <a:rPr lang="de-DE" sz="1000" dirty="0">
                <a:effectLst/>
                <a:latin typeface="Calibri Light" panose="020F0302020204030204" pitchFamily="34" charset="0"/>
                <a:ea typeface="Calibri" panose="020F0502020204030204" pitchFamily="34" charset="0"/>
                <a:cs typeface="Calibri Light" panose="020F0302020204030204" pitchFamily="34" charset="0"/>
              </a:rPr>
              <a:t>-Link im Browser zu öffnen. Klicken Sie hierfür auf das </a:t>
            </a:r>
            <a:r>
              <a:rPr lang="de-DE" sz="1000" dirty="0" err="1">
                <a:effectLst/>
                <a:latin typeface="Calibri Light" panose="020F0302020204030204" pitchFamily="34" charset="0"/>
                <a:ea typeface="Calibri" panose="020F0502020204030204" pitchFamily="34" charset="0"/>
                <a:cs typeface="Calibri Light" panose="020F0302020204030204" pitchFamily="34" charset="0"/>
              </a:rPr>
              <a:t>Youtube</a:t>
            </a:r>
            <a:r>
              <a:rPr lang="de-DE" sz="1000" dirty="0">
                <a:effectLst/>
                <a:latin typeface="Calibri Light" panose="020F0302020204030204" pitchFamily="34" charset="0"/>
                <a:ea typeface="Calibri" panose="020F0502020204030204" pitchFamily="34" charset="0"/>
                <a:cs typeface="Calibri Light" panose="020F0302020204030204" pitchFamily="34" charset="0"/>
              </a:rPr>
              <a:t>-Symbol unten rechts. Anschließend können Sie mit einem Klick auf „Untertitel“ die englischen Untertitel aktivieren. Um nun die deutsche Untertitelung einzustellen, gehen Sie bitte auf „Einstellungen“ -&gt; „Untertitel“ -&gt; „Automatisch übersetzen“ und wählen Sie aus den angeführten Sprachen die Option „Deutsch“. </a:t>
            </a:r>
          </a:p>
          <a:p>
            <a:endParaRPr lang="de-DE" sz="1000" dirty="0">
              <a:latin typeface="Calibri Light" panose="020F0302020204030204" pitchFamily="34" charset="0"/>
              <a:cs typeface="Calibri Light" panose="020F0302020204030204" pitchFamily="34" charset="0"/>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88"/>
                                        </p:tgtEl>
                                      </p:cBhvr>
                                    </p:cmd>
                                  </p:childTnLst>
                                </p:cTn>
                              </p:par>
                            </p:childTnLst>
                          </p:cTn>
                        </p:par>
                      </p:childTnLst>
                    </p:cTn>
                  </p:par>
                  <p:par>
                    <p:cTn id="7" fill="hold">
                      <p:stCondLst>
                        <p:cond delay="indefinite"/>
                      </p:stCondLst>
                      <p:childTnLst>
                        <p:par>
                          <p:cTn id="8" fill="hold">
                            <p:stCondLst>
                              <p:cond delay="0"/>
                            </p:stCondLst>
                            <p:childTnLst>
                              <p:par>
                                <p:cTn id="9" presetID="3" presetClass="mediacall" presetSubtype="0" fill="hold" nodeType="clickEffect">
                                  <p:stCondLst>
                                    <p:cond delay="0"/>
                                  </p:stCondLst>
                                  <p:childTnLst>
                                    <p:cmd type="call" cmd="stop">
                                      <p:cBhvr>
                                        <p:cTn id="10" dur="1000" fill="hold"/>
                                        <p:tgtEl>
                                          <p:spTgt spid="488"/>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11" fill="hold" display="0">
                  <p:stCondLst>
                    <p:cond delay="indefinite"/>
                  </p:stCondLst>
                </p:cTn>
                <p:tgtEl>
                  <p:spTgt spid="488"/>
                </p:tgtEl>
              </p:cMediaNode>
            </p:video>
            <p:seq concurrent="1" prevAc="none" nextAc="seek">
              <p:cTn id="12" restart="whenNotActive" fill="hold" evtFilter="cancelBubble" nodeType="interactiveSeq">
                <p:stCondLst>
                  <p:cond evt="onClick" delay="0">
                    <p:tgtEl>
                      <p:spTgt spid="488"/>
                    </p:tgtEl>
                  </p:cond>
                </p:stCondLst>
                <p:endSync evt="end" delay="0">
                  <p:rtn val="all"/>
                </p:endSync>
                <p:childTnLst>
                  <p:par>
                    <p:cTn id="13" fill="hold">
                      <p:stCondLst>
                        <p:cond delay="0"/>
                      </p:stCondLst>
                      <p:childTnLst>
                        <p:par>
                          <p:cTn id="14" fill="hold">
                            <p:stCondLst>
                              <p:cond delay="0"/>
                            </p:stCondLst>
                            <p:childTnLst>
                              <p:par>
                                <p:cTn id="15" presetID="2" presetClass="mediacall" presetSubtype="0" fill="hold" nodeType="clickEffect">
                                  <p:stCondLst>
                                    <p:cond delay="0"/>
                                  </p:stCondLst>
                                  <p:childTnLst>
                                    <p:cmd type="call" cmd="togglePause">
                                      <p:cBhvr>
                                        <p:cTn id="16" dur="1" fill="hold"/>
                                        <p:tgtEl>
                                          <p:spTgt spid="488"/>
                                        </p:tgtEl>
                                      </p:cBhvr>
                                    </p:cmd>
                                  </p:childTnLst>
                                </p:cTn>
                              </p:par>
                            </p:childTnLst>
                          </p:cTn>
                        </p:par>
                      </p:childTnLst>
                    </p:cTn>
                  </p:par>
                </p:childTnLst>
              </p:cTn>
              <p:nextCondLst>
                <p:cond evt="onClick" delay="0">
                  <p:tgtEl>
                    <p:spTgt spid="488"/>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 name="Textplatzhalter 1"/>
          <p:cNvSpPr txBox="1">
            <a:spLocks noGrp="1"/>
          </p:cNvSpPr>
          <p:nvPr>
            <p:ph type="body" sz="quarter" idx="1"/>
          </p:nvPr>
        </p:nvSpPr>
        <p:spPr>
          <a:xfrm>
            <a:off x="331126" y="2875426"/>
            <a:ext cx="9821959" cy="1582273"/>
          </a:xfrm>
          <a:prstGeom prst="rect">
            <a:avLst/>
          </a:prstGeom>
        </p:spPr>
        <p:txBody>
          <a:bodyPr/>
          <a:lstStyle/>
          <a:p>
            <a:r>
              <a:rPr dirty="0" err="1"/>
              <a:t>Unterschiedliche</a:t>
            </a:r>
            <a:r>
              <a:rPr dirty="0"/>
              <a:t> </a:t>
            </a:r>
            <a:r>
              <a:rPr dirty="0" err="1"/>
              <a:t>Managementstile</a:t>
            </a:r>
            <a:r>
              <a:rPr dirty="0"/>
              <a:t> und </a:t>
            </a:r>
            <a:r>
              <a:rPr dirty="0" err="1"/>
              <a:t>Entscheidungsfindungsprozesse</a:t>
            </a:r>
            <a:endParaRPr dirty="0"/>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 name="Textplatzhalter 1"/>
          <p:cNvSpPr txBox="1">
            <a:spLocks noGrp="1"/>
          </p:cNvSpPr>
          <p:nvPr>
            <p:ph type="body" sz="quarter" idx="1"/>
          </p:nvPr>
        </p:nvSpPr>
        <p:spPr>
          <a:xfrm>
            <a:off x="1247123" y="283559"/>
            <a:ext cx="10030478" cy="949579"/>
          </a:xfrm>
          <a:prstGeom prst="rect">
            <a:avLst/>
          </a:prstGeom>
        </p:spPr>
        <p:txBody>
          <a:bodyPr>
            <a:noAutofit/>
          </a:bodyPr>
          <a:lstStyle>
            <a:lvl1pPr defTabSz="832104">
              <a:spcBef>
                <a:spcPts val="900"/>
              </a:spcBef>
              <a:defRPr sz="3276"/>
            </a:lvl1pPr>
          </a:lstStyle>
          <a:p>
            <a:r>
              <a:rPr sz="3600" dirty="0" err="1"/>
              <a:t>Unterschiedliche</a:t>
            </a:r>
            <a:r>
              <a:rPr sz="3600" dirty="0"/>
              <a:t> </a:t>
            </a:r>
            <a:r>
              <a:rPr sz="3600" dirty="0" err="1"/>
              <a:t>Führungsstile</a:t>
            </a:r>
            <a:r>
              <a:rPr sz="3600" dirty="0"/>
              <a:t> und </a:t>
            </a:r>
            <a:r>
              <a:rPr sz="3600" dirty="0" err="1"/>
              <a:t>Entscheidungsprozesse</a:t>
            </a:r>
            <a:endParaRPr sz="3600" dirty="0"/>
          </a:p>
        </p:txBody>
      </p:sp>
      <p:sp>
        <p:nvSpPr>
          <p:cNvPr id="495" name="Subtitle 2"/>
          <p:cNvSpPr txBox="1"/>
          <p:nvPr/>
        </p:nvSpPr>
        <p:spPr>
          <a:xfrm>
            <a:off x="225631" y="1842247"/>
            <a:ext cx="3359232" cy="46990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0790" tIns="40790" rIns="40790" bIns="40790">
            <a:spAutoFit/>
          </a:bodyPr>
          <a:lstStyle>
            <a:lvl1pPr defTabSz="1087636">
              <a:spcBef>
                <a:spcPts val="600"/>
              </a:spcBef>
              <a:defRPr sz="2000">
                <a:solidFill>
                  <a:srgbClr val="245473"/>
                </a:solidFill>
                <a:latin typeface="Calibri Light"/>
                <a:ea typeface="Calibri Light"/>
                <a:cs typeface="Calibri Light"/>
                <a:sym typeface="Calibri Light"/>
              </a:defRPr>
            </a:lvl1pPr>
          </a:lstStyle>
          <a:p>
            <a:r>
              <a:rPr dirty="0"/>
              <a:t>In der </a:t>
            </a:r>
            <a:r>
              <a:rPr dirty="0" err="1"/>
              <a:t>Managementliteratur</a:t>
            </a:r>
            <a:r>
              <a:rPr dirty="0"/>
              <a:t> </a:t>
            </a:r>
            <a:r>
              <a:rPr dirty="0" err="1"/>
              <a:t>wird</a:t>
            </a:r>
            <a:r>
              <a:rPr dirty="0"/>
              <a:t> </a:t>
            </a:r>
            <a:r>
              <a:rPr dirty="0" err="1"/>
              <a:t>zwischen</a:t>
            </a:r>
            <a:r>
              <a:rPr dirty="0"/>
              <a:t> </a:t>
            </a:r>
            <a:r>
              <a:rPr dirty="0" err="1"/>
              <a:t>fünf</a:t>
            </a:r>
            <a:r>
              <a:rPr dirty="0"/>
              <a:t> </a:t>
            </a:r>
            <a:r>
              <a:rPr dirty="0" err="1"/>
              <a:t>verschiedenen</a:t>
            </a:r>
            <a:r>
              <a:rPr dirty="0"/>
              <a:t> </a:t>
            </a:r>
            <a:r>
              <a:rPr dirty="0" err="1"/>
              <a:t>Führungsstilen</a:t>
            </a:r>
            <a:r>
              <a:rPr dirty="0"/>
              <a:t> auf </a:t>
            </a:r>
            <a:r>
              <a:rPr dirty="0" err="1"/>
              <a:t>einem</a:t>
            </a:r>
            <a:r>
              <a:rPr dirty="0"/>
              <a:t> </a:t>
            </a:r>
            <a:r>
              <a:rPr dirty="0" err="1"/>
              <a:t>Kontinuum</a:t>
            </a:r>
            <a:r>
              <a:rPr dirty="0"/>
              <a:t> der </a:t>
            </a:r>
            <a:r>
              <a:rPr dirty="0" err="1"/>
              <a:t>Entscheidungsbefugnisse</a:t>
            </a:r>
            <a:r>
              <a:rPr dirty="0"/>
              <a:t> </a:t>
            </a:r>
            <a:r>
              <a:rPr dirty="0" err="1"/>
              <a:t>unterschieden</a:t>
            </a:r>
            <a:r>
              <a:rPr dirty="0"/>
              <a:t>. Die </a:t>
            </a:r>
            <a:r>
              <a:rPr dirty="0" err="1"/>
              <a:t>Extrempunkte</a:t>
            </a:r>
            <a:r>
              <a:rPr dirty="0"/>
              <a:t> </a:t>
            </a:r>
            <a:r>
              <a:rPr dirty="0" err="1"/>
              <a:t>sind</a:t>
            </a:r>
            <a:r>
              <a:rPr dirty="0"/>
              <a:t> der </a:t>
            </a:r>
            <a:r>
              <a:rPr dirty="0" err="1"/>
              <a:t>autoritäre</a:t>
            </a:r>
            <a:r>
              <a:rPr dirty="0"/>
              <a:t> </a:t>
            </a:r>
            <a:r>
              <a:rPr dirty="0" err="1"/>
              <a:t>Führungsstil</a:t>
            </a:r>
            <a:r>
              <a:rPr dirty="0"/>
              <a:t> (absolutes </a:t>
            </a:r>
            <a:r>
              <a:rPr dirty="0" err="1"/>
              <a:t>Entscheidungs-befugnis</a:t>
            </a:r>
            <a:r>
              <a:rPr dirty="0"/>
              <a:t> des </a:t>
            </a:r>
            <a:r>
              <a:rPr lang="de-DE" dirty="0"/>
              <a:t>liegt beim </a:t>
            </a:r>
            <a:r>
              <a:rPr dirty="0"/>
              <a:t>Top-Management) und der </a:t>
            </a:r>
            <a:r>
              <a:rPr dirty="0" err="1"/>
              <a:t>partizipative</a:t>
            </a:r>
            <a:r>
              <a:rPr dirty="0"/>
              <a:t> </a:t>
            </a:r>
            <a:r>
              <a:rPr dirty="0" err="1"/>
              <a:t>Führungsstil</a:t>
            </a:r>
            <a:r>
              <a:rPr dirty="0"/>
              <a:t> (</a:t>
            </a:r>
            <a:r>
              <a:rPr dirty="0" err="1"/>
              <a:t>weitgehende</a:t>
            </a:r>
            <a:r>
              <a:rPr dirty="0"/>
              <a:t> </a:t>
            </a:r>
            <a:r>
              <a:rPr dirty="0" err="1"/>
              <a:t>Entscheidungs</a:t>
            </a:r>
            <a:r>
              <a:rPr lang="de-DE" dirty="0"/>
              <a:t>-</a:t>
            </a:r>
            <a:r>
              <a:rPr dirty="0" err="1"/>
              <a:t>beteiligung</a:t>
            </a:r>
            <a:r>
              <a:rPr dirty="0"/>
              <a:t> der Gruppe) am </a:t>
            </a:r>
            <a:r>
              <a:rPr dirty="0" err="1"/>
              <a:t>anderen</a:t>
            </a:r>
            <a:r>
              <a:rPr dirty="0"/>
              <a:t> Ende des </a:t>
            </a:r>
            <a:r>
              <a:rPr dirty="0" err="1"/>
              <a:t>Kontinuums</a:t>
            </a:r>
            <a:r>
              <a:rPr dirty="0"/>
              <a:t>.</a:t>
            </a:r>
          </a:p>
        </p:txBody>
      </p:sp>
      <p:sp>
        <p:nvSpPr>
          <p:cNvPr id="496" name="Gleichschenkliges Dreieck 7"/>
          <p:cNvSpPr/>
          <p:nvPr/>
        </p:nvSpPr>
        <p:spPr>
          <a:xfrm rot="16200000">
            <a:off x="7264134" y="-2050057"/>
            <a:ext cx="902338" cy="8565355"/>
          </a:xfrm>
          <a:prstGeom prst="triangle">
            <a:avLst/>
          </a:prstGeom>
          <a:solidFill>
            <a:srgbClr val="DDE3A0"/>
          </a:solidFill>
          <a:ln w="12700">
            <a:solidFill>
              <a:srgbClr val="32538F"/>
            </a:solidFill>
            <a:miter/>
          </a:ln>
        </p:spPr>
        <p:txBody>
          <a:bodyPr lIns="45719" rIns="45719" anchor="ctr"/>
          <a:lstStyle/>
          <a:p>
            <a:pPr algn="ctr">
              <a:defRPr>
                <a:solidFill>
                  <a:srgbClr val="FFFFFF"/>
                </a:solidFill>
              </a:defRPr>
            </a:pPr>
            <a:endParaRPr/>
          </a:p>
        </p:txBody>
      </p:sp>
      <p:sp>
        <p:nvSpPr>
          <p:cNvPr id="497" name="Gleichschenkliges Dreieck 51"/>
          <p:cNvSpPr/>
          <p:nvPr/>
        </p:nvSpPr>
        <p:spPr>
          <a:xfrm rot="5400000">
            <a:off x="7264128" y="-1506368"/>
            <a:ext cx="902337" cy="8565355"/>
          </a:xfrm>
          <a:prstGeom prst="triangle">
            <a:avLst/>
          </a:prstGeom>
          <a:solidFill>
            <a:srgbClr val="E53292"/>
          </a:solidFill>
          <a:ln w="12700">
            <a:solidFill>
              <a:srgbClr val="32538F"/>
            </a:solidFill>
            <a:miter/>
          </a:ln>
        </p:spPr>
        <p:txBody>
          <a:bodyPr lIns="45719" rIns="45719" anchor="ctr"/>
          <a:lstStyle/>
          <a:p>
            <a:pPr algn="ctr">
              <a:defRPr b="1">
                <a:solidFill>
                  <a:srgbClr val="FFFFFF"/>
                </a:solidFill>
              </a:defRPr>
            </a:pPr>
            <a:endParaRPr/>
          </a:p>
        </p:txBody>
      </p:sp>
      <p:sp>
        <p:nvSpPr>
          <p:cNvPr id="498" name="Subtitle 2"/>
          <p:cNvSpPr txBox="1"/>
          <p:nvPr/>
        </p:nvSpPr>
        <p:spPr>
          <a:xfrm>
            <a:off x="3584870" y="2637337"/>
            <a:ext cx="5083138" cy="2771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lvl1pPr algn="just" defTabSz="1087636">
              <a:lnSpc>
                <a:spcPts val="1300"/>
              </a:lnSpc>
              <a:spcBef>
                <a:spcPts val="400"/>
              </a:spcBef>
              <a:defRPr sz="2000">
                <a:solidFill>
                  <a:srgbClr val="FFFFFF"/>
                </a:solidFill>
                <a:latin typeface="Calibri Light"/>
                <a:ea typeface="Calibri Light"/>
                <a:cs typeface="Calibri Light"/>
                <a:sym typeface="Calibri Light"/>
              </a:defRPr>
            </a:lvl1pPr>
          </a:lstStyle>
          <a:p>
            <a:r>
              <a:t>Entscheidungsraum des CEOs</a:t>
            </a:r>
          </a:p>
        </p:txBody>
      </p:sp>
      <p:sp>
        <p:nvSpPr>
          <p:cNvPr id="499" name="Subtitle 2"/>
          <p:cNvSpPr txBox="1"/>
          <p:nvPr/>
        </p:nvSpPr>
        <p:spPr>
          <a:xfrm>
            <a:off x="6801398" y="2131269"/>
            <a:ext cx="5083138" cy="2771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lvl1pPr algn="r" defTabSz="1087636">
              <a:lnSpc>
                <a:spcPts val="1300"/>
              </a:lnSpc>
              <a:spcBef>
                <a:spcPts val="400"/>
              </a:spcBef>
              <a:defRPr sz="2000">
                <a:solidFill>
                  <a:srgbClr val="245473"/>
                </a:solidFill>
                <a:latin typeface="Calibri Light"/>
                <a:ea typeface="Calibri Light"/>
                <a:cs typeface="Calibri Light"/>
                <a:sym typeface="Calibri Light"/>
              </a:defRPr>
            </a:lvl1pPr>
          </a:lstStyle>
          <a:p>
            <a:r>
              <a:t>Entscheidungsraum des Teams</a:t>
            </a:r>
          </a:p>
        </p:txBody>
      </p:sp>
      <p:grpSp>
        <p:nvGrpSpPr>
          <p:cNvPr id="502" name="Rechteck 54"/>
          <p:cNvGrpSpPr/>
          <p:nvPr/>
        </p:nvGrpSpPr>
        <p:grpSpPr>
          <a:xfrm>
            <a:off x="3441803" y="3243177"/>
            <a:ext cx="1656001" cy="697354"/>
            <a:chOff x="0" y="0"/>
            <a:chExt cx="1656000" cy="697352"/>
          </a:xfrm>
        </p:grpSpPr>
        <p:sp>
          <p:nvSpPr>
            <p:cNvPr id="500" name="Rechteck"/>
            <p:cNvSpPr/>
            <p:nvPr/>
          </p:nvSpPr>
          <p:spPr>
            <a:xfrm>
              <a:off x="-1" y="0"/>
              <a:ext cx="1656002" cy="697353"/>
            </a:xfrm>
            <a:prstGeom prst="rect">
              <a:avLst/>
            </a:prstGeom>
            <a:solidFill>
              <a:schemeClr val="accent4"/>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01" name="Charismatischer Führungsstil"/>
            <p:cNvSpPr txBox="1"/>
            <p:nvPr/>
          </p:nvSpPr>
          <p:spPr>
            <a:xfrm>
              <a:off x="45719" y="93977"/>
              <a:ext cx="1564562" cy="50939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sz="1400">
                  <a:solidFill>
                    <a:srgbClr val="44546A"/>
                  </a:solidFill>
                </a:defRPr>
              </a:lvl1pPr>
            </a:lstStyle>
            <a:p>
              <a:r>
                <a:t>Charismatischer Führungsstil</a:t>
              </a:r>
            </a:p>
          </p:txBody>
        </p:sp>
      </p:grpSp>
      <p:grpSp>
        <p:nvGrpSpPr>
          <p:cNvPr id="505" name="Rechteck 55"/>
          <p:cNvGrpSpPr/>
          <p:nvPr/>
        </p:nvGrpSpPr>
        <p:grpSpPr>
          <a:xfrm>
            <a:off x="5177866" y="3246769"/>
            <a:ext cx="1656001" cy="697354"/>
            <a:chOff x="0" y="0"/>
            <a:chExt cx="1656000" cy="697352"/>
          </a:xfrm>
        </p:grpSpPr>
        <p:sp>
          <p:nvSpPr>
            <p:cNvPr id="503" name="Rechteck"/>
            <p:cNvSpPr/>
            <p:nvPr/>
          </p:nvSpPr>
          <p:spPr>
            <a:xfrm>
              <a:off x="-1" y="0"/>
              <a:ext cx="1656002" cy="697353"/>
            </a:xfrm>
            <a:prstGeom prst="rect">
              <a:avLst/>
            </a:prstGeom>
            <a:solidFill>
              <a:schemeClr val="accent4"/>
            </a:solidFill>
            <a:ln w="12700" cap="flat">
              <a:noFill/>
              <a:miter lim="400000"/>
            </a:ln>
            <a:effectLst/>
          </p:spPr>
          <p:txBody>
            <a:bodyPr wrap="square" lIns="45719" tIns="45719" rIns="45719" bIns="45719" numCol="1" anchor="ctr">
              <a:noAutofit/>
            </a:bodyPr>
            <a:lstStyle/>
            <a:p>
              <a:pPr algn="ctr">
                <a:defRPr sz="1400">
                  <a:solidFill>
                    <a:srgbClr val="44546A"/>
                  </a:solidFill>
                </a:defRPr>
              </a:pPr>
              <a:endParaRPr/>
            </a:p>
          </p:txBody>
        </p:sp>
        <p:sp>
          <p:nvSpPr>
            <p:cNvPr id="504" name="Charismatischer Führungsstil"/>
            <p:cNvSpPr txBox="1"/>
            <p:nvPr/>
          </p:nvSpPr>
          <p:spPr>
            <a:xfrm>
              <a:off x="45719" y="93977"/>
              <a:ext cx="1564562" cy="50939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sz="1400">
                  <a:solidFill>
                    <a:srgbClr val="44546A"/>
                  </a:solidFill>
                </a:defRPr>
              </a:lvl1pPr>
            </a:lstStyle>
            <a:p>
              <a:r>
                <a:t>Charismatischer Führungsstil</a:t>
              </a:r>
            </a:p>
          </p:txBody>
        </p:sp>
      </p:grpSp>
      <p:grpSp>
        <p:nvGrpSpPr>
          <p:cNvPr id="508" name="Rechteck 56"/>
          <p:cNvGrpSpPr/>
          <p:nvPr/>
        </p:nvGrpSpPr>
        <p:grpSpPr>
          <a:xfrm>
            <a:off x="6887301" y="3254945"/>
            <a:ext cx="1656001" cy="697354"/>
            <a:chOff x="0" y="0"/>
            <a:chExt cx="1656000" cy="697352"/>
          </a:xfrm>
        </p:grpSpPr>
        <p:sp>
          <p:nvSpPr>
            <p:cNvPr id="506" name="Rechteck"/>
            <p:cNvSpPr/>
            <p:nvPr/>
          </p:nvSpPr>
          <p:spPr>
            <a:xfrm>
              <a:off x="-1" y="0"/>
              <a:ext cx="1656002" cy="697353"/>
            </a:xfrm>
            <a:prstGeom prst="rect">
              <a:avLst/>
            </a:prstGeom>
            <a:solidFill>
              <a:schemeClr val="accent4"/>
            </a:solidFill>
            <a:ln w="12700" cap="flat">
              <a:noFill/>
              <a:miter lim="400000"/>
            </a:ln>
            <a:effectLst/>
          </p:spPr>
          <p:txBody>
            <a:bodyPr wrap="square" lIns="45719" tIns="45719" rIns="45719" bIns="45719" numCol="1" anchor="ctr">
              <a:noAutofit/>
            </a:bodyPr>
            <a:lstStyle/>
            <a:p>
              <a:pPr algn="ctr">
                <a:defRPr sz="1400">
                  <a:solidFill>
                    <a:srgbClr val="44546A"/>
                  </a:solidFill>
                </a:defRPr>
              </a:pPr>
              <a:endParaRPr/>
            </a:p>
          </p:txBody>
        </p:sp>
        <p:sp>
          <p:nvSpPr>
            <p:cNvPr id="507" name="Charismatischer Führungsstil"/>
            <p:cNvSpPr txBox="1"/>
            <p:nvPr/>
          </p:nvSpPr>
          <p:spPr>
            <a:xfrm>
              <a:off x="45719" y="93977"/>
              <a:ext cx="1564562" cy="50939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sz="1400">
                  <a:solidFill>
                    <a:srgbClr val="44546A"/>
                  </a:solidFill>
                </a:defRPr>
              </a:lvl1pPr>
            </a:lstStyle>
            <a:p>
              <a:r>
                <a:t>Charismatischer Führungsstil</a:t>
              </a:r>
            </a:p>
          </p:txBody>
        </p:sp>
      </p:grpSp>
      <p:grpSp>
        <p:nvGrpSpPr>
          <p:cNvPr id="511" name="Rechteck 57"/>
          <p:cNvGrpSpPr/>
          <p:nvPr/>
        </p:nvGrpSpPr>
        <p:grpSpPr>
          <a:xfrm>
            <a:off x="8587688" y="3248058"/>
            <a:ext cx="1656002" cy="697354"/>
            <a:chOff x="0" y="0"/>
            <a:chExt cx="1656000" cy="697352"/>
          </a:xfrm>
        </p:grpSpPr>
        <p:sp>
          <p:nvSpPr>
            <p:cNvPr id="509" name="Rechteck"/>
            <p:cNvSpPr/>
            <p:nvPr/>
          </p:nvSpPr>
          <p:spPr>
            <a:xfrm>
              <a:off x="-1" y="0"/>
              <a:ext cx="1656002" cy="697353"/>
            </a:xfrm>
            <a:prstGeom prst="rect">
              <a:avLst/>
            </a:prstGeom>
            <a:solidFill>
              <a:schemeClr val="accent4"/>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10" name="Charismatischer Führungsstil"/>
            <p:cNvSpPr txBox="1"/>
            <p:nvPr/>
          </p:nvSpPr>
          <p:spPr>
            <a:xfrm>
              <a:off x="45719" y="93977"/>
              <a:ext cx="1564562" cy="50939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sz="1400">
                  <a:solidFill>
                    <a:srgbClr val="44546A"/>
                  </a:solidFill>
                </a:defRPr>
              </a:lvl1pPr>
            </a:lstStyle>
            <a:p>
              <a:r>
                <a:t>Charismatischer Führungsstil</a:t>
              </a:r>
            </a:p>
          </p:txBody>
        </p:sp>
      </p:grpSp>
      <p:grpSp>
        <p:nvGrpSpPr>
          <p:cNvPr id="514" name="Rechteck 58"/>
          <p:cNvGrpSpPr/>
          <p:nvPr/>
        </p:nvGrpSpPr>
        <p:grpSpPr>
          <a:xfrm>
            <a:off x="10295746" y="3255399"/>
            <a:ext cx="1656001" cy="697353"/>
            <a:chOff x="0" y="0"/>
            <a:chExt cx="1656000" cy="697352"/>
          </a:xfrm>
        </p:grpSpPr>
        <p:sp>
          <p:nvSpPr>
            <p:cNvPr id="512" name="Rechteck"/>
            <p:cNvSpPr/>
            <p:nvPr/>
          </p:nvSpPr>
          <p:spPr>
            <a:xfrm>
              <a:off x="-1" y="0"/>
              <a:ext cx="1656002" cy="697353"/>
            </a:xfrm>
            <a:prstGeom prst="rect">
              <a:avLst/>
            </a:prstGeom>
            <a:solidFill>
              <a:schemeClr val="accent4"/>
            </a:solidFill>
            <a:ln w="12700" cap="flat">
              <a:noFill/>
              <a:miter lim="400000"/>
            </a:ln>
            <a:effectLst/>
          </p:spPr>
          <p:txBody>
            <a:bodyPr wrap="square" lIns="45719" tIns="45719" rIns="45719" bIns="45719" numCol="1" anchor="ctr">
              <a:noAutofit/>
            </a:bodyPr>
            <a:lstStyle/>
            <a:p>
              <a:pPr algn="ctr">
                <a:defRPr sz="1400">
                  <a:solidFill>
                    <a:srgbClr val="44546A"/>
                  </a:solidFill>
                </a:defRPr>
              </a:pPr>
              <a:endParaRPr/>
            </a:p>
          </p:txBody>
        </p:sp>
        <p:sp>
          <p:nvSpPr>
            <p:cNvPr id="513" name="Charismatischer Führungsstil"/>
            <p:cNvSpPr txBox="1"/>
            <p:nvPr/>
          </p:nvSpPr>
          <p:spPr>
            <a:xfrm>
              <a:off x="45719" y="93977"/>
              <a:ext cx="1564562" cy="50939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sz="1400">
                  <a:solidFill>
                    <a:srgbClr val="44546A"/>
                  </a:solidFill>
                </a:defRPr>
              </a:lvl1pPr>
            </a:lstStyle>
            <a:p>
              <a:r>
                <a:t>Charismatischer Führungsstil</a:t>
              </a:r>
            </a:p>
          </p:txBody>
        </p:sp>
      </p:grpSp>
      <p:grpSp>
        <p:nvGrpSpPr>
          <p:cNvPr id="517" name="Rechteck 59"/>
          <p:cNvGrpSpPr/>
          <p:nvPr/>
        </p:nvGrpSpPr>
        <p:grpSpPr>
          <a:xfrm>
            <a:off x="3432621" y="3986504"/>
            <a:ext cx="1656004" cy="2291750"/>
            <a:chOff x="-1" y="-1"/>
            <a:chExt cx="1656002" cy="2291749"/>
          </a:xfrm>
        </p:grpSpPr>
        <p:sp>
          <p:nvSpPr>
            <p:cNvPr id="515" name="Rechteck"/>
            <p:cNvSpPr/>
            <p:nvPr/>
          </p:nvSpPr>
          <p:spPr>
            <a:xfrm>
              <a:off x="-1" y="-1"/>
              <a:ext cx="1656002" cy="2291749"/>
            </a:xfrm>
            <a:prstGeom prst="rect">
              <a:avLst/>
            </a:prstGeom>
            <a:solidFill>
              <a:srgbClr val="F2F2F2"/>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516" name="Vorgesetzter entscheidet und befiehlt"/>
            <p:cNvSpPr txBox="1"/>
            <p:nvPr/>
          </p:nvSpPr>
          <p:spPr>
            <a:xfrm>
              <a:off x="45719" y="-1"/>
              <a:ext cx="1564562" cy="83099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defRPr sz="1600">
                  <a:solidFill>
                    <a:srgbClr val="44546A"/>
                  </a:solidFill>
                </a:defRPr>
              </a:lvl1pPr>
            </a:lstStyle>
            <a:p>
              <a:r>
                <a:rPr dirty="0" err="1"/>
                <a:t>Vorgesetzter</a:t>
              </a:r>
              <a:r>
                <a:rPr dirty="0"/>
                <a:t> </a:t>
              </a:r>
              <a:r>
                <a:rPr dirty="0" err="1"/>
                <a:t>entscheidet</a:t>
              </a:r>
              <a:r>
                <a:rPr dirty="0"/>
                <a:t> und </a:t>
              </a:r>
              <a:r>
                <a:rPr lang="de-DE" dirty="0"/>
                <a:t>erteilt Befehle</a:t>
              </a:r>
              <a:endParaRPr dirty="0"/>
            </a:p>
          </p:txBody>
        </p:sp>
      </p:grpSp>
      <p:grpSp>
        <p:nvGrpSpPr>
          <p:cNvPr id="520" name="Rechteck 60"/>
          <p:cNvGrpSpPr/>
          <p:nvPr/>
        </p:nvGrpSpPr>
        <p:grpSpPr>
          <a:xfrm>
            <a:off x="5178130" y="3986505"/>
            <a:ext cx="1656002" cy="2308322"/>
            <a:chOff x="0" y="0"/>
            <a:chExt cx="1656001" cy="2308321"/>
          </a:xfrm>
        </p:grpSpPr>
        <p:sp>
          <p:nvSpPr>
            <p:cNvPr id="518" name="Rechteck"/>
            <p:cNvSpPr/>
            <p:nvPr/>
          </p:nvSpPr>
          <p:spPr>
            <a:xfrm>
              <a:off x="0" y="0"/>
              <a:ext cx="1656001" cy="2291748"/>
            </a:xfrm>
            <a:prstGeom prst="rect">
              <a:avLst/>
            </a:prstGeom>
            <a:solidFill>
              <a:srgbClr val="F2F2F2"/>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519" name="Der Vorgesetzte trifft Entscheid-ungen, bemüht sich aber, die Mitarbeiter von seinen Entscheid-ungen zu über-zeugen, bevor er sie anordnet."/>
            <p:cNvSpPr/>
            <p:nvPr/>
          </p:nvSpPr>
          <p:spPr>
            <a:xfrm>
              <a:off x="45719" y="0"/>
              <a:ext cx="1564562" cy="230832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defRPr sz="1600">
                  <a:solidFill>
                    <a:srgbClr val="44546A"/>
                  </a:solidFill>
                </a:defRPr>
              </a:lvl1pPr>
            </a:lstStyle>
            <a:p>
              <a:r>
                <a:rPr dirty="0"/>
                <a:t>Der </a:t>
              </a:r>
              <a:r>
                <a:rPr dirty="0" err="1"/>
                <a:t>Vorgesetzte</a:t>
              </a:r>
              <a:r>
                <a:rPr dirty="0"/>
                <a:t> </a:t>
              </a:r>
              <a:r>
                <a:rPr dirty="0" err="1"/>
                <a:t>trifft</a:t>
              </a:r>
              <a:r>
                <a:rPr dirty="0"/>
                <a:t> </a:t>
              </a:r>
              <a:r>
                <a:rPr dirty="0" err="1"/>
                <a:t>Entschei</a:t>
              </a:r>
              <a:r>
                <a:rPr lang="de-DE" dirty="0"/>
                <a:t>-</a:t>
              </a:r>
              <a:r>
                <a:rPr dirty="0" err="1"/>
                <a:t>dungen</a:t>
              </a:r>
              <a:r>
                <a:rPr dirty="0"/>
                <a:t>, </a:t>
              </a:r>
              <a:r>
                <a:rPr dirty="0" err="1"/>
                <a:t>bemüht</a:t>
              </a:r>
              <a:r>
                <a:rPr dirty="0"/>
                <a:t> </a:t>
              </a:r>
              <a:r>
                <a:rPr dirty="0" err="1"/>
                <a:t>sich</a:t>
              </a:r>
              <a:r>
                <a:rPr dirty="0"/>
                <a:t> </a:t>
              </a:r>
              <a:r>
                <a:rPr dirty="0" err="1"/>
                <a:t>aber</a:t>
              </a:r>
              <a:r>
                <a:rPr dirty="0"/>
                <a:t>, die Mitarbeiter von </a:t>
              </a:r>
              <a:r>
                <a:rPr dirty="0" err="1"/>
                <a:t>seinen</a:t>
              </a:r>
              <a:r>
                <a:rPr dirty="0"/>
                <a:t> </a:t>
              </a:r>
              <a:r>
                <a:rPr dirty="0" err="1"/>
                <a:t>Entschei</a:t>
              </a:r>
              <a:r>
                <a:rPr lang="de-DE" dirty="0"/>
                <a:t>-</a:t>
              </a:r>
              <a:r>
                <a:rPr dirty="0" err="1"/>
                <a:t>dungen</a:t>
              </a:r>
              <a:r>
                <a:rPr dirty="0"/>
                <a:t> </a:t>
              </a:r>
              <a:r>
                <a:rPr dirty="0" err="1"/>
                <a:t>zu</a:t>
              </a:r>
              <a:r>
                <a:rPr dirty="0"/>
                <a:t> </a:t>
              </a:r>
              <a:r>
                <a:rPr dirty="0" err="1"/>
                <a:t>über</a:t>
              </a:r>
              <a:r>
                <a:rPr lang="de-DE" dirty="0"/>
                <a:t>-</a:t>
              </a:r>
              <a:r>
                <a:rPr dirty="0" err="1"/>
                <a:t>zeugen</a:t>
              </a:r>
              <a:r>
                <a:rPr dirty="0"/>
                <a:t>, bevor er </a:t>
              </a:r>
              <a:r>
                <a:rPr dirty="0" err="1"/>
                <a:t>sie</a:t>
              </a:r>
              <a:r>
                <a:rPr dirty="0"/>
                <a:t> </a:t>
              </a:r>
              <a:r>
                <a:rPr dirty="0" err="1"/>
                <a:t>anordnet</a:t>
              </a:r>
              <a:r>
                <a:rPr dirty="0"/>
                <a:t>.</a:t>
              </a:r>
            </a:p>
          </p:txBody>
        </p:sp>
      </p:grpSp>
      <p:grpSp>
        <p:nvGrpSpPr>
          <p:cNvPr id="523" name="Rechteck 61"/>
          <p:cNvGrpSpPr/>
          <p:nvPr/>
        </p:nvGrpSpPr>
        <p:grpSpPr>
          <a:xfrm>
            <a:off x="6887301" y="3986505"/>
            <a:ext cx="1736060" cy="2308322"/>
            <a:chOff x="0" y="0"/>
            <a:chExt cx="1736059" cy="2308321"/>
          </a:xfrm>
        </p:grpSpPr>
        <p:sp>
          <p:nvSpPr>
            <p:cNvPr id="521" name="Rechteck"/>
            <p:cNvSpPr/>
            <p:nvPr/>
          </p:nvSpPr>
          <p:spPr>
            <a:xfrm>
              <a:off x="0" y="0"/>
              <a:ext cx="1656001" cy="2291748"/>
            </a:xfrm>
            <a:prstGeom prst="rect">
              <a:avLst/>
            </a:prstGeom>
            <a:solidFill>
              <a:srgbClr val="F2F2F2"/>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522" name="Vorgesetzter trifft Entscheidungen, lässt aber Fragen zu seinen Ent-scheidungen zu, um durch deren Beantwortung Akzeptanz zu gewinnen."/>
            <p:cNvSpPr/>
            <p:nvPr/>
          </p:nvSpPr>
          <p:spPr>
            <a:xfrm>
              <a:off x="45719" y="0"/>
              <a:ext cx="1690340" cy="230832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defRPr sz="1600">
                  <a:solidFill>
                    <a:srgbClr val="44546A"/>
                  </a:solidFill>
                </a:defRPr>
              </a:lvl1pPr>
            </a:lstStyle>
            <a:p>
              <a:r>
                <a:rPr dirty="0" err="1"/>
                <a:t>Vorgesetzter</a:t>
              </a:r>
              <a:r>
                <a:rPr dirty="0"/>
                <a:t> </a:t>
              </a:r>
              <a:r>
                <a:rPr dirty="0" err="1"/>
                <a:t>trifft</a:t>
              </a:r>
              <a:r>
                <a:rPr dirty="0"/>
                <a:t> </a:t>
              </a:r>
              <a:r>
                <a:rPr dirty="0" err="1"/>
                <a:t>Entscheidungen</a:t>
              </a:r>
              <a:r>
                <a:rPr dirty="0"/>
                <a:t>, </a:t>
              </a:r>
              <a:r>
                <a:rPr dirty="0" err="1"/>
                <a:t>lässt</a:t>
              </a:r>
              <a:r>
                <a:rPr dirty="0"/>
                <a:t> </a:t>
              </a:r>
              <a:r>
                <a:rPr dirty="0" err="1"/>
                <a:t>aber</a:t>
              </a:r>
              <a:r>
                <a:rPr dirty="0"/>
                <a:t> </a:t>
              </a:r>
              <a:r>
                <a:rPr dirty="0" err="1"/>
                <a:t>Fragen</a:t>
              </a:r>
              <a:r>
                <a:rPr dirty="0"/>
                <a:t> </a:t>
              </a:r>
              <a:r>
                <a:rPr dirty="0" err="1"/>
                <a:t>zu</a:t>
              </a:r>
              <a:r>
                <a:rPr dirty="0"/>
                <a:t> </a:t>
              </a:r>
              <a:r>
                <a:rPr dirty="0" err="1"/>
                <a:t>seinen</a:t>
              </a:r>
              <a:r>
                <a:rPr dirty="0"/>
                <a:t> </a:t>
              </a:r>
              <a:r>
                <a:rPr dirty="0" err="1"/>
                <a:t>Entschei</a:t>
              </a:r>
              <a:r>
                <a:rPr lang="de-DE" dirty="0"/>
                <a:t>-</a:t>
              </a:r>
              <a:r>
                <a:rPr dirty="0" err="1"/>
                <a:t>dungen</a:t>
              </a:r>
              <a:r>
                <a:rPr dirty="0"/>
                <a:t> </a:t>
              </a:r>
              <a:r>
                <a:rPr dirty="0" err="1"/>
                <a:t>zu</a:t>
              </a:r>
              <a:r>
                <a:rPr dirty="0"/>
                <a:t>, um </a:t>
              </a:r>
              <a:r>
                <a:rPr dirty="0" err="1"/>
                <a:t>durch</a:t>
              </a:r>
              <a:r>
                <a:rPr dirty="0"/>
                <a:t> </a:t>
              </a:r>
              <a:r>
                <a:rPr dirty="0" err="1"/>
                <a:t>deren</a:t>
              </a:r>
              <a:r>
                <a:rPr dirty="0"/>
                <a:t> </a:t>
              </a:r>
              <a:r>
                <a:rPr dirty="0" err="1"/>
                <a:t>Beantwortung</a:t>
              </a:r>
              <a:r>
                <a:rPr dirty="0"/>
                <a:t> </a:t>
              </a:r>
              <a:r>
                <a:rPr dirty="0" err="1"/>
                <a:t>Akzeptanz</a:t>
              </a:r>
              <a:r>
                <a:rPr dirty="0"/>
                <a:t> </a:t>
              </a:r>
              <a:r>
                <a:rPr dirty="0" err="1"/>
                <a:t>zu</a:t>
              </a:r>
              <a:r>
                <a:rPr dirty="0"/>
                <a:t> </a:t>
              </a:r>
              <a:r>
                <a:rPr dirty="0" err="1"/>
                <a:t>gewinnen</a:t>
              </a:r>
              <a:r>
                <a:rPr dirty="0"/>
                <a:t>. </a:t>
              </a:r>
            </a:p>
          </p:txBody>
        </p:sp>
      </p:grpSp>
      <p:grpSp>
        <p:nvGrpSpPr>
          <p:cNvPr id="526" name="Rechteck 62"/>
          <p:cNvGrpSpPr/>
          <p:nvPr/>
        </p:nvGrpSpPr>
        <p:grpSpPr>
          <a:xfrm>
            <a:off x="8595362" y="3986505"/>
            <a:ext cx="1656002" cy="2308322"/>
            <a:chOff x="0" y="0"/>
            <a:chExt cx="1656001" cy="2308321"/>
          </a:xfrm>
        </p:grpSpPr>
        <p:sp>
          <p:nvSpPr>
            <p:cNvPr id="524" name="Rechteck"/>
            <p:cNvSpPr/>
            <p:nvPr/>
          </p:nvSpPr>
          <p:spPr>
            <a:xfrm>
              <a:off x="0" y="0"/>
              <a:ext cx="1656001" cy="2291748"/>
            </a:xfrm>
            <a:prstGeom prst="rect">
              <a:avLst/>
            </a:prstGeom>
            <a:solidFill>
              <a:srgbClr val="F2F2F2"/>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525" name="Mitarbeiter können zu beabsichtigten Entscheidungen des Vorgesetzter Stellung nehmen, bevor er die Entscheidungen endgültig trifft."/>
            <p:cNvSpPr/>
            <p:nvPr/>
          </p:nvSpPr>
          <p:spPr>
            <a:xfrm>
              <a:off x="45719" y="0"/>
              <a:ext cx="1564562" cy="230832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defRPr sz="1600">
                  <a:solidFill>
                    <a:srgbClr val="44546A"/>
                  </a:solidFill>
                </a:defRPr>
              </a:lvl1pPr>
            </a:lstStyle>
            <a:p>
              <a:r>
                <a:rPr dirty="0"/>
                <a:t>Mitarbeiter </a:t>
              </a:r>
              <a:r>
                <a:rPr dirty="0" err="1"/>
                <a:t>können</a:t>
              </a:r>
              <a:r>
                <a:rPr dirty="0"/>
                <a:t> </a:t>
              </a:r>
              <a:r>
                <a:rPr dirty="0" err="1"/>
                <a:t>zu</a:t>
              </a:r>
              <a:r>
                <a:rPr dirty="0"/>
                <a:t> </a:t>
              </a:r>
              <a:r>
                <a:rPr dirty="0" err="1"/>
                <a:t>beabsichtigten</a:t>
              </a:r>
              <a:r>
                <a:rPr dirty="0"/>
                <a:t> </a:t>
              </a:r>
              <a:r>
                <a:rPr dirty="0" err="1"/>
                <a:t>Entscheidungen</a:t>
              </a:r>
              <a:r>
                <a:rPr dirty="0"/>
                <a:t> des </a:t>
              </a:r>
              <a:r>
                <a:rPr dirty="0" err="1"/>
                <a:t>Vorgesetzte</a:t>
              </a:r>
              <a:r>
                <a:rPr lang="de-DE" dirty="0"/>
                <a:t>n</a:t>
              </a:r>
              <a:r>
                <a:rPr dirty="0"/>
                <a:t> </a:t>
              </a:r>
              <a:r>
                <a:rPr dirty="0" err="1"/>
                <a:t>Stellung</a:t>
              </a:r>
              <a:r>
                <a:rPr dirty="0"/>
                <a:t> </a:t>
              </a:r>
              <a:r>
                <a:rPr dirty="0" err="1"/>
                <a:t>nehmen</a:t>
              </a:r>
              <a:r>
                <a:rPr dirty="0"/>
                <a:t>, bevor er die </a:t>
              </a:r>
              <a:r>
                <a:rPr dirty="0" err="1"/>
                <a:t>Entscheidung</a:t>
              </a:r>
              <a:r>
                <a:rPr lang="de-DE" dirty="0"/>
                <a:t> </a:t>
              </a:r>
              <a:r>
                <a:rPr dirty="0" err="1"/>
                <a:t>endgültig</a:t>
              </a:r>
              <a:r>
                <a:rPr dirty="0"/>
                <a:t> </a:t>
              </a:r>
              <a:r>
                <a:rPr dirty="0" err="1"/>
                <a:t>trifft</a:t>
              </a:r>
              <a:r>
                <a:rPr dirty="0"/>
                <a:t>.</a:t>
              </a:r>
            </a:p>
          </p:txBody>
        </p:sp>
      </p:grpSp>
      <p:grpSp>
        <p:nvGrpSpPr>
          <p:cNvPr id="529" name="Rechteck 63"/>
          <p:cNvGrpSpPr/>
          <p:nvPr/>
        </p:nvGrpSpPr>
        <p:grpSpPr>
          <a:xfrm>
            <a:off x="10331422" y="3986504"/>
            <a:ext cx="1656003" cy="2291750"/>
            <a:chOff x="-1" y="-1"/>
            <a:chExt cx="1656002" cy="2291749"/>
          </a:xfrm>
        </p:grpSpPr>
        <p:sp>
          <p:nvSpPr>
            <p:cNvPr id="527" name="Rechteck"/>
            <p:cNvSpPr/>
            <p:nvPr/>
          </p:nvSpPr>
          <p:spPr>
            <a:xfrm>
              <a:off x="-1" y="-1"/>
              <a:ext cx="1656002" cy="2291749"/>
            </a:xfrm>
            <a:prstGeom prst="rect">
              <a:avLst/>
            </a:prstGeom>
            <a:solidFill>
              <a:srgbClr val="F2F2F2"/>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528" name="Die Gruppe entwickelt Vorschläge, aus denen er sich für die von ihm bevorzugte Lösung entscheidet"/>
            <p:cNvSpPr txBox="1"/>
            <p:nvPr/>
          </p:nvSpPr>
          <p:spPr>
            <a:xfrm>
              <a:off x="45719" y="-1"/>
              <a:ext cx="1564562" cy="181587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defRPr sz="1600">
                  <a:solidFill>
                    <a:srgbClr val="44546A"/>
                  </a:solidFill>
                </a:defRPr>
              </a:lvl1pPr>
            </a:lstStyle>
            <a:p>
              <a:r>
                <a:rPr dirty="0"/>
                <a:t>Die Gruppe </a:t>
              </a:r>
              <a:r>
                <a:rPr dirty="0" err="1"/>
                <a:t>entwickelt</a:t>
              </a:r>
              <a:r>
                <a:rPr dirty="0"/>
                <a:t> </a:t>
              </a:r>
              <a:r>
                <a:rPr dirty="0" err="1"/>
                <a:t>Vorschläge</a:t>
              </a:r>
              <a:r>
                <a:rPr dirty="0"/>
                <a:t>, </a:t>
              </a:r>
              <a:r>
                <a:rPr dirty="0" err="1"/>
                <a:t>aus</a:t>
              </a:r>
              <a:r>
                <a:rPr dirty="0"/>
                <a:t> </a:t>
              </a:r>
              <a:r>
                <a:rPr dirty="0" err="1"/>
                <a:t>denen</a:t>
              </a:r>
              <a:r>
                <a:rPr dirty="0"/>
                <a:t> er </a:t>
              </a:r>
              <a:r>
                <a:rPr dirty="0" err="1"/>
                <a:t>sich</a:t>
              </a:r>
              <a:r>
                <a:rPr dirty="0"/>
                <a:t> </a:t>
              </a:r>
              <a:r>
                <a:rPr dirty="0" err="1"/>
                <a:t>für</a:t>
              </a:r>
              <a:r>
                <a:rPr dirty="0"/>
                <a:t> </a:t>
              </a:r>
              <a:r>
                <a:rPr lang="de-DE" dirty="0"/>
                <a:t>seine präferierte </a:t>
              </a:r>
              <a:r>
                <a:rPr dirty="0" err="1"/>
                <a:t>Lösung</a:t>
              </a:r>
              <a:r>
                <a:rPr dirty="0"/>
                <a:t> </a:t>
              </a:r>
              <a:r>
                <a:rPr dirty="0" err="1"/>
                <a:t>entschei</a:t>
              </a:r>
              <a:r>
                <a:rPr lang="de-DE" dirty="0"/>
                <a:t>-</a:t>
              </a:r>
              <a:r>
                <a:rPr dirty="0"/>
                <a:t>det</a:t>
              </a:r>
            </a:p>
          </p:txBody>
        </p:sp>
      </p:grpSp>
      <p:sp>
        <p:nvSpPr>
          <p:cNvPr id="530" name="Rechteck 8"/>
          <p:cNvSpPr/>
          <p:nvPr/>
        </p:nvSpPr>
        <p:spPr>
          <a:xfrm>
            <a:off x="3441803" y="3245787"/>
            <a:ext cx="8565355" cy="699317"/>
          </a:xfrm>
          <a:prstGeom prst="rect">
            <a:avLst/>
          </a:prstGeom>
          <a:gradFill>
            <a:gsLst>
              <a:gs pos="0">
                <a:srgbClr val="E53292"/>
              </a:gs>
              <a:gs pos="100000">
                <a:schemeClr val="accent4"/>
              </a:gs>
            </a:gsLst>
          </a:gradFill>
          <a:ln w="12700">
            <a:solidFill>
              <a:srgbClr val="32538F"/>
            </a:solidFill>
            <a:miter/>
          </a:ln>
        </p:spPr>
        <p:txBody>
          <a:bodyPr lIns="45719" rIns="45719" anchor="ctr"/>
          <a:lstStyle/>
          <a:p>
            <a:pPr algn="ctr">
              <a:defRPr>
                <a:solidFill>
                  <a:srgbClr val="FFFFFF"/>
                </a:solidFill>
              </a:defRPr>
            </a:pPr>
            <a:endParaRPr/>
          </a:p>
        </p:txBody>
      </p:sp>
      <p:sp>
        <p:nvSpPr>
          <p:cNvPr id="531" name="Rechteck 64"/>
          <p:cNvSpPr txBox="1"/>
          <p:nvPr/>
        </p:nvSpPr>
        <p:spPr>
          <a:xfrm>
            <a:off x="3487523" y="3315375"/>
            <a:ext cx="1564561" cy="5545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1600">
                <a:solidFill>
                  <a:srgbClr val="FFFFFF"/>
                </a:solidFill>
              </a:defRPr>
            </a:lvl1pPr>
          </a:lstStyle>
          <a:p>
            <a:r>
              <a:t>Autoritärer Führungsstil</a:t>
            </a:r>
          </a:p>
        </p:txBody>
      </p:sp>
      <p:sp>
        <p:nvSpPr>
          <p:cNvPr id="532" name="Rechteck 65"/>
          <p:cNvSpPr txBox="1"/>
          <p:nvPr/>
        </p:nvSpPr>
        <p:spPr>
          <a:xfrm>
            <a:off x="5223586" y="3300648"/>
            <a:ext cx="1564561" cy="5545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1600">
                <a:solidFill>
                  <a:srgbClr val="FFFFFF"/>
                </a:solidFill>
              </a:defRPr>
            </a:lvl1pPr>
          </a:lstStyle>
          <a:p>
            <a:r>
              <a:t>Patriarchalischer Führungsstil</a:t>
            </a:r>
          </a:p>
        </p:txBody>
      </p:sp>
      <p:sp>
        <p:nvSpPr>
          <p:cNvPr id="533" name="Rechteck 66"/>
          <p:cNvSpPr txBox="1"/>
          <p:nvPr/>
        </p:nvSpPr>
        <p:spPr>
          <a:xfrm>
            <a:off x="6942201" y="3319136"/>
            <a:ext cx="1564561" cy="5545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1600">
                <a:solidFill>
                  <a:srgbClr val="FFFFFF"/>
                </a:solidFill>
              </a:defRPr>
            </a:lvl1pPr>
          </a:lstStyle>
          <a:p>
            <a:r>
              <a:t>Beratender Führungsstil</a:t>
            </a:r>
          </a:p>
        </p:txBody>
      </p:sp>
      <p:sp>
        <p:nvSpPr>
          <p:cNvPr id="534" name="Rechteck 67"/>
          <p:cNvSpPr txBox="1"/>
          <p:nvPr/>
        </p:nvSpPr>
        <p:spPr>
          <a:xfrm>
            <a:off x="8633408" y="3301257"/>
            <a:ext cx="1564562" cy="5545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1600">
                <a:solidFill>
                  <a:srgbClr val="FFFFFF"/>
                </a:solidFill>
              </a:defRPr>
            </a:lvl1pPr>
          </a:lstStyle>
          <a:p>
            <a:r>
              <a:t>Kooperativer Führungsstil</a:t>
            </a:r>
          </a:p>
        </p:txBody>
      </p:sp>
      <p:sp>
        <p:nvSpPr>
          <p:cNvPr id="535" name="Rechteck 68"/>
          <p:cNvSpPr txBox="1"/>
          <p:nvPr/>
        </p:nvSpPr>
        <p:spPr>
          <a:xfrm>
            <a:off x="10396878" y="3311165"/>
            <a:ext cx="1564561" cy="5545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1600">
                <a:solidFill>
                  <a:srgbClr val="FFFFFF"/>
                </a:solidFill>
              </a:defRPr>
            </a:lvl1pPr>
          </a:lstStyle>
          <a:p>
            <a:r>
              <a:t>Partizipativer Führungsstil</a:t>
            </a:r>
          </a:p>
        </p:txBody>
      </p:sp>
      <p:sp>
        <p:nvSpPr>
          <p:cNvPr id="536" name="Gerader Verbinder 10"/>
          <p:cNvSpPr/>
          <p:nvPr/>
        </p:nvSpPr>
        <p:spPr>
          <a:xfrm flipV="1">
            <a:off x="5121459" y="3229269"/>
            <a:ext cx="4" cy="1094876"/>
          </a:xfrm>
          <a:prstGeom prst="line">
            <a:avLst/>
          </a:prstGeom>
          <a:ln w="50800">
            <a:solidFill>
              <a:srgbClr val="FFFFFF"/>
            </a:solidFill>
            <a:miter/>
          </a:ln>
        </p:spPr>
        <p:txBody>
          <a:bodyPr lIns="45719" rIns="45719"/>
          <a:lstStyle/>
          <a:p>
            <a:endParaRPr/>
          </a:p>
        </p:txBody>
      </p:sp>
      <p:sp>
        <p:nvSpPr>
          <p:cNvPr id="537" name="Gerader Verbinder 69"/>
          <p:cNvSpPr/>
          <p:nvPr/>
        </p:nvSpPr>
        <p:spPr>
          <a:xfrm flipV="1">
            <a:off x="6857524" y="3227477"/>
            <a:ext cx="4" cy="1094876"/>
          </a:xfrm>
          <a:prstGeom prst="line">
            <a:avLst/>
          </a:prstGeom>
          <a:ln w="50800">
            <a:solidFill>
              <a:srgbClr val="FFFFFF"/>
            </a:solidFill>
            <a:miter/>
          </a:ln>
        </p:spPr>
        <p:txBody>
          <a:bodyPr lIns="45719" rIns="45719"/>
          <a:lstStyle/>
          <a:p>
            <a:endParaRPr/>
          </a:p>
        </p:txBody>
      </p:sp>
      <p:sp>
        <p:nvSpPr>
          <p:cNvPr id="538" name="Gerader Verbinder 70"/>
          <p:cNvSpPr/>
          <p:nvPr/>
        </p:nvSpPr>
        <p:spPr>
          <a:xfrm flipV="1">
            <a:off x="8595359" y="3223727"/>
            <a:ext cx="4" cy="1094876"/>
          </a:xfrm>
          <a:prstGeom prst="line">
            <a:avLst/>
          </a:prstGeom>
          <a:ln w="50800">
            <a:solidFill>
              <a:srgbClr val="FFFFFF"/>
            </a:solidFill>
            <a:miter/>
          </a:ln>
        </p:spPr>
        <p:txBody>
          <a:bodyPr lIns="45719" rIns="45719"/>
          <a:lstStyle/>
          <a:p>
            <a:endParaRPr/>
          </a:p>
        </p:txBody>
      </p:sp>
      <p:sp>
        <p:nvSpPr>
          <p:cNvPr id="539" name="Gerader Verbinder 71"/>
          <p:cNvSpPr/>
          <p:nvPr/>
        </p:nvSpPr>
        <p:spPr>
          <a:xfrm flipV="1">
            <a:off x="10306304" y="3223728"/>
            <a:ext cx="4" cy="1094876"/>
          </a:xfrm>
          <a:prstGeom prst="line">
            <a:avLst/>
          </a:prstGeom>
          <a:ln w="50800">
            <a:solidFill>
              <a:srgbClr val="FFFFFF"/>
            </a:solidFill>
            <a:miter/>
          </a:ln>
        </p:spPr>
        <p:txBody>
          <a:bodyPr lIns="45719" rIns="45719"/>
          <a:lstStyle/>
          <a:p>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3" name="Text Placeholder 1"/>
          <p:cNvSpPr txBox="1">
            <a:spLocks noGrp="1"/>
          </p:cNvSpPr>
          <p:nvPr>
            <p:ph type="body" sz="quarter" idx="1"/>
          </p:nvPr>
        </p:nvSpPr>
        <p:spPr>
          <a:xfrm>
            <a:off x="1388639" y="366150"/>
            <a:ext cx="4489647" cy="697353"/>
          </a:xfrm>
          <a:prstGeom prst="rect">
            <a:avLst/>
          </a:prstGeom>
          <a:solidFill>
            <a:srgbClr val="F95C2C"/>
          </a:solidFill>
        </p:spPr>
        <p:txBody>
          <a:bodyPr/>
          <a:lstStyle>
            <a:lvl1pPr>
              <a:defRPr>
                <a:solidFill>
                  <a:srgbClr val="FFFFFF"/>
                </a:solidFill>
              </a:defRPr>
            </a:lvl1pPr>
          </a:lstStyle>
          <a:p>
            <a:r>
              <a:rPr dirty="0" err="1"/>
              <a:t>Empfohlene</a:t>
            </a:r>
            <a:r>
              <a:rPr dirty="0"/>
              <a:t> </a:t>
            </a:r>
            <a:r>
              <a:rPr dirty="0" err="1"/>
              <a:t>Lektüre</a:t>
            </a:r>
            <a:r>
              <a:rPr dirty="0"/>
              <a:t> </a:t>
            </a:r>
          </a:p>
        </p:txBody>
      </p:sp>
      <p:sp>
        <p:nvSpPr>
          <p:cNvPr id="654" name="TextBox 4"/>
          <p:cNvSpPr txBox="1"/>
          <p:nvPr/>
        </p:nvSpPr>
        <p:spPr>
          <a:xfrm>
            <a:off x="1667689" y="1952625"/>
            <a:ext cx="9705705" cy="35086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marL="342900" indent="-342900">
              <a:buFont typeface="Arial" panose="020B0604020202020204" pitchFamily="34" charset="0"/>
              <a:buChar char="•"/>
              <a:defRPr sz="2400">
                <a:latin typeface="Calibri Light"/>
                <a:ea typeface="Calibri Light"/>
                <a:cs typeface="Calibri Light"/>
                <a:sym typeface="Calibri Light"/>
              </a:defRPr>
            </a:pPr>
            <a:r>
              <a:rPr lang="de-DE" sz="2200" i="0" dirty="0">
                <a:solidFill>
                  <a:srgbClr val="245473"/>
                </a:solidFill>
                <a:effectLst/>
                <a:latin typeface="Calibri Light" panose="020F0302020204030204" pitchFamily="34" charset="0"/>
                <a:cs typeface="Calibri Light" panose="020F0302020204030204" pitchFamily="34" charset="0"/>
                <a:hlinkClick r:id="rId2">
                  <a:extLst>
                    <a:ext uri="{A12FA001-AC4F-418D-AE19-62706E023703}">
                      <ahyp:hlinkClr xmlns:ahyp="http://schemas.microsoft.com/office/drawing/2018/hyperlinkcolor" xmlns="" val="tx"/>
                    </a:ext>
                  </a:extLst>
                </a:hlinkClick>
              </a:rPr>
              <a:t>Welche Führungskompetenzen zählen bei der Bewältigung der Corona-Krise?</a:t>
            </a:r>
            <a:endParaRPr lang="de-DE" sz="2200" i="0" dirty="0">
              <a:solidFill>
                <a:srgbClr val="245473"/>
              </a:solidFill>
              <a:effectLst/>
              <a:latin typeface="Calibri Light" panose="020F0302020204030204" pitchFamily="34" charset="0"/>
              <a:cs typeface="Calibri Light" panose="020F0302020204030204" pitchFamily="34" charset="0"/>
              <a:hlinkClick r:id="rId3">
                <a:extLst>
                  <a:ext uri="{A12FA001-AC4F-418D-AE19-62706E023703}">
                    <ahyp:hlinkClr xmlns:ahyp="http://schemas.microsoft.com/office/drawing/2018/hyperlinkcolor" xmlns="" val="tx"/>
                  </a:ext>
                </a:extLst>
              </a:hlinkClick>
            </a:endParaRPr>
          </a:p>
          <a:p>
            <a:pPr marL="342900" indent="-342900">
              <a:buFont typeface="Arial" panose="020B0604020202020204" pitchFamily="34" charset="0"/>
              <a:buChar char="•"/>
              <a:defRPr sz="2400">
                <a:latin typeface="Calibri Light"/>
                <a:ea typeface="Calibri Light"/>
                <a:cs typeface="Calibri Light"/>
                <a:sym typeface="Calibri Light"/>
              </a:defRPr>
            </a:pPr>
            <a:r>
              <a:rPr lang="de-DE" sz="2200" i="0" dirty="0">
                <a:solidFill>
                  <a:srgbClr val="245473"/>
                </a:solidFill>
                <a:effectLst/>
                <a:latin typeface="Calibri Light" panose="020F0302020204030204" pitchFamily="34" charset="0"/>
                <a:cs typeface="Calibri Light" panose="020F0302020204030204" pitchFamily="34" charset="0"/>
                <a:hlinkClick r:id="rId3">
                  <a:extLst>
                    <a:ext uri="{A12FA001-AC4F-418D-AE19-62706E023703}">
                      <ahyp:hlinkClr xmlns:ahyp="http://schemas.microsoft.com/office/drawing/2018/hyperlinkcolor" xmlns="" val="tx"/>
                    </a:ext>
                  </a:extLst>
                </a:hlinkClick>
              </a:rPr>
              <a:t>8 Führungsregeln für schwierige Zeiten</a:t>
            </a:r>
            <a:endParaRPr lang="de-DE" sz="2200" u="sng" dirty="0">
              <a:solidFill>
                <a:srgbClr val="245473"/>
              </a:solidFill>
              <a:uFill>
                <a:solidFill>
                  <a:srgbClr val="0563C1"/>
                </a:solidFill>
              </a:uFill>
              <a:latin typeface="Calibri Light" panose="020F0302020204030204" pitchFamily="34" charset="0"/>
              <a:cs typeface="Calibri Light" panose="020F0302020204030204" pitchFamily="34" charset="0"/>
              <a:hlinkClick r:id="rId4">
                <a:extLst>
                  <a:ext uri="{A12FA001-AC4F-418D-AE19-62706E023703}">
                    <ahyp:hlinkClr xmlns:ahyp="http://schemas.microsoft.com/office/drawing/2018/hyperlinkcolor" xmlns="" val="tx"/>
                  </a:ext>
                </a:extLst>
              </a:hlinkClick>
            </a:endParaRPr>
          </a:p>
          <a:p>
            <a:pPr marL="342900" indent="-342900">
              <a:buFont typeface="Arial" panose="020B0604020202020204" pitchFamily="34" charset="0"/>
              <a:buChar char="•"/>
              <a:defRPr sz="2400">
                <a:latin typeface="Calibri Light"/>
                <a:ea typeface="Calibri Light"/>
                <a:cs typeface="Calibri Light"/>
                <a:sym typeface="Calibri Light"/>
              </a:defRPr>
            </a:pPr>
            <a:r>
              <a:rPr lang="de-DE" sz="2200" u="sng" dirty="0">
                <a:solidFill>
                  <a:srgbClr val="245473"/>
                </a:solidFill>
                <a:uFill>
                  <a:solidFill>
                    <a:srgbClr val="0563C1"/>
                  </a:solidFill>
                </a:uFill>
                <a:latin typeface="Calibri Light" panose="020F0302020204030204" pitchFamily="34" charset="0"/>
                <a:cs typeface="Calibri Light" panose="020F0302020204030204" pitchFamily="34" charset="0"/>
                <a:hlinkClick r:id="rId4">
                  <a:extLst>
                    <a:ext uri="{A12FA001-AC4F-418D-AE19-62706E023703}">
                      <ahyp:hlinkClr xmlns:ahyp="http://schemas.microsoft.com/office/drawing/2018/hyperlinkcolor" xmlns="" val="tx"/>
                    </a:ext>
                  </a:extLst>
                </a:hlinkClick>
              </a:rPr>
              <a:t>10 Tipps für gute Führung in der Krise</a:t>
            </a:r>
            <a:endParaRPr lang="de-DE" sz="2200" u="sng" dirty="0">
              <a:solidFill>
                <a:srgbClr val="245473"/>
              </a:solidFill>
              <a:uFill>
                <a:solidFill>
                  <a:srgbClr val="0563C1"/>
                </a:solidFill>
              </a:uFill>
              <a:latin typeface="Calibri Light" panose="020F0302020204030204" pitchFamily="34" charset="0"/>
              <a:cs typeface="Calibri Light" panose="020F0302020204030204" pitchFamily="34" charset="0"/>
              <a:hlinkClick r:id="rId5">
                <a:extLst>
                  <a:ext uri="{A12FA001-AC4F-418D-AE19-62706E023703}">
                    <ahyp:hlinkClr xmlns:ahyp="http://schemas.microsoft.com/office/drawing/2018/hyperlinkcolor" xmlns="" val="tx"/>
                  </a:ext>
                </a:extLst>
              </a:hlinkClick>
            </a:endParaRPr>
          </a:p>
          <a:p>
            <a:pPr marL="342900" indent="-342900">
              <a:buFont typeface="Arial" panose="020B0604020202020204" pitchFamily="34" charset="0"/>
              <a:buChar char="•"/>
            </a:pPr>
            <a:r>
              <a:rPr lang="en-GB" sz="2200" dirty="0">
                <a:solidFill>
                  <a:srgbClr val="245473"/>
                </a:solidFill>
                <a:latin typeface="Calibri Light" panose="020F0302020204030204" pitchFamily="34" charset="0"/>
                <a:cs typeface="Calibri Light" panose="020F0302020204030204" pitchFamily="34" charset="0"/>
                <a:hlinkClick r:id="rId5">
                  <a:extLst>
                    <a:ext uri="{A12FA001-AC4F-418D-AE19-62706E023703}">
                      <ahyp:hlinkClr xmlns:ahyp="http://schemas.microsoft.com/office/drawing/2018/hyperlinkcolor" xmlns="" val="tx"/>
                    </a:ext>
                  </a:extLst>
                </a:hlinkClick>
              </a:rPr>
              <a:t>How to make good decisions in times of crisis (fastcompany.com)</a:t>
            </a:r>
            <a:endParaRPr lang="en-GB" sz="2200" dirty="0">
              <a:solidFill>
                <a:srgbClr val="245473"/>
              </a:solidFill>
              <a:latin typeface="Calibri Light" panose="020F0302020204030204" pitchFamily="34" charset="0"/>
              <a:cs typeface="Calibri Light" panose="020F0302020204030204" pitchFamily="34" charset="0"/>
            </a:endParaRPr>
          </a:p>
          <a:p>
            <a:pPr marL="342900" indent="-342900">
              <a:buFont typeface="Arial" panose="020B0604020202020204" pitchFamily="34" charset="0"/>
              <a:buChar char="•"/>
            </a:pPr>
            <a:r>
              <a:rPr lang="en-GB" sz="2200" dirty="0">
                <a:solidFill>
                  <a:srgbClr val="245473"/>
                </a:solidFill>
                <a:latin typeface="Calibri Light" panose="020F0302020204030204" pitchFamily="34" charset="0"/>
                <a:cs typeface="Calibri Light" panose="020F0302020204030204" pitchFamily="34" charset="0"/>
                <a:hlinkClick r:id="rId6">
                  <a:extLst>
                    <a:ext uri="{A12FA001-AC4F-418D-AE19-62706E023703}">
                      <ahyp:hlinkClr xmlns:ahyp="http://schemas.microsoft.com/office/drawing/2018/hyperlinkcolor" xmlns="" val="tx"/>
                    </a:ext>
                  </a:extLst>
                </a:hlinkClick>
              </a:rPr>
              <a:t>12 business leaders share how they lead their teams through a crisis (msn.com)</a:t>
            </a:r>
            <a:endParaRPr lang="en-GB" sz="2200" dirty="0">
              <a:solidFill>
                <a:srgbClr val="245473"/>
              </a:solidFill>
              <a:latin typeface="Calibri Light" panose="020F0302020204030204" pitchFamily="34" charset="0"/>
              <a:cs typeface="Calibri Light" panose="020F0302020204030204" pitchFamily="34" charset="0"/>
            </a:endParaRPr>
          </a:p>
          <a:p>
            <a:pPr marL="342900" indent="-342900">
              <a:buFont typeface="Arial" panose="020B0604020202020204" pitchFamily="34" charset="0"/>
              <a:buChar char="•"/>
            </a:pPr>
            <a:r>
              <a:rPr lang="en-GB" sz="2200" dirty="0">
                <a:solidFill>
                  <a:srgbClr val="245473"/>
                </a:solidFill>
                <a:latin typeface="Calibri Light" panose="020F0302020204030204" pitchFamily="34" charset="0"/>
                <a:cs typeface="Calibri Light" panose="020F0302020204030204" pitchFamily="34" charset="0"/>
                <a:hlinkClick r:id="rId7">
                  <a:extLst>
                    <a:ext uri="{A12FA001-AC4F-418D-AE19-62706E023703}">
                      <ahyp:hlinkClr xmlns:ahyp="http://schemas.microsoft.com/office/drawing/2018/hyperlinkcolor" xmlns="" val="tx"/>
                    </a:ext>
                  </a:extLst>
                </a:hlinkClick>
              </a:rPr>
              <a:t>Mastering the lessons of crisis management and rapid recovery (themandarin.com.au)</a:t>
            </a:r>
            <a:endParaRPr lang="en-GB" sz="2200" dirty="0">
              <a:solidFill>
                <a:srgbClr val="245473"/>
              </a:solidFill>
              <a:latin typeface="Calibri Light" panose="020F0302020204030204" pitchFamily="34" charset="0"/>
              <a:cs typeface="Calibri Light" panose="020F0302020204030204" pitchFamily="34" charset="0"/>
            </a:endParaRPr>
          </a:p>
          <a:p>
            <a:pPr marL="342900" indent="-342900">
              <a:buFont typeface="Arial" panose="020B0604020202020204" pitchFamily="34" charset="0"/>
              <a:buChar char="•"/>
            </a:pPr>
            <a:r>
              <a:rPr lang="en-GB" sz="2200" dirty="0">
                <a:solidFill>
                  <a:srgbClr val="245473"/>
                </a:solidFill>
                <a:latin typeface="Calibri Light" panose="020F0302020204030204" pitchFamily="34" charset="0"/>
                <a:cs typeface="Calibri Light" panose="020F0302020204030204" pitchFamily="34" charset="0"/>
                <a:hlinkClick r:id="rId8">
                  <a:extLst>
                    <a:ext uri="{A12FA001-AC4F-418D-AE19-62706E023703}">
                      <ahyp:hlinkClr xmlns:ahyp="http://schemas.microsoft.com/office/drawing/2018/hyperlinkcolor" xmlns="" val="tx"/>
                    </a:ext>
                  </a:extLst>
                </a:hlinkClick>
              </a:rPr>
              <a:t>Decision making during the coronavirus crisis | McKinsey</a:t>
            </a:r>
            <a:endParaRPr lang="en-GB" sz="2200" dirty="0">
              <a:solidFill>
                <a:srgbClr val="245473"/>
              </a:solidFill>
              <a:latin typeface="Calibri Light" panose="020F0302020204030204" pitchFamily="34" charset="0"/>
              <a:cs typeface="Calibri Light" panose="020F0302020204030204" pitchFamily="34" charset="0"/>
            </a:endParaRPr>
          </a:p>
          <a:p>
            <a:pPr marL="342900" indent="-342900">
              <a:buFont typeface="Arial" panose="020B0604020202020204" pitchFamily="34" charset="0"/>
              <a:buChar char="•"/>
            </a:pPr>
            <a:r>
              <a:rPr lang="en-GB" sz="2200" dirty="0">
                <a:solidFill>
                  <a:srgbClr val="245473"/>
                </a:solidFill>
                <a:latin typeface="Calibri Light" panose="020F0302020204030204" pitchFamily="34" charset="0"/>
                <a:cs typeface="Calibri Light" panose="020F0302020204030204" pitchFamily="34" charset="0"/>
                <a:hlinkClick r:id="rId9">
                  <a:extLst>
                    <a:ext uri="{A12FA001-AC4F-418D-AE19-62706E023703}">
                      <ahyp:hlinkClr xmlns:ahyp="http://schemas.microsoft.com/office/drawing/2018/hyperlinkcolor" xmlns="" val="tx"/>
                    </a:ext>
                  </a:extLst>
                </a:hlinkClick>
              </a:rPr>
              <a:t>The Art of Making Tough Decisions in a Crisis | Psychology Today</a:t>
            </a:r>
            <a:endParaRPr lang="en-GB" sz="2200" dirty="0">
              <a:solidFill>
                <a:srgbClr val="245473"/>
              </a:solidFill>
              <a:latin typeface="Calibri Light" panose="020F0302020204030204" pitchFamily="34" charset="0"/>
              <a:cs typeface="Calibri Light" panose="020F0302020204030204" pitchFamily="34" charset="0"/>
            </a:endParaRPr>
          </a:p>
          <a:p>
            <a:pPr>
              <a:defRPr sz="2400">
                <a:latin typeface="Calibri Light"/>
                <a:ea typeface="Calibri Light"/>
                <a:cs typeface="Calibri Light"/>
                <a:sym typeface="Calibri Light"/>
              </a:defRPr>
            </a:pPr>
            <a:endParaRPr u="sng" dirty="0">
              <a:solidFill>
                <a:srgbClr val="FF00FF"/>
              </a:solidFill>
              <a:uFill>
                <a:solidFill>
                  <a:srgbClr val="0563C1"/>
                </a:solidFill>
              </a:uFill>
              <a:hlinkClick r:id="rId8">
                <a:extLst>
                  <a:ext uri="{A12FA001-AC4F-418D-AE19-62706E023703}">
                    <ahyp:hlinkClr xmlns:ahyp="http://schemas.microsoft.com/office/drawing/2018/hyperlinkcolor" xmlns="" val="tx"/>
                  </a:ext>
                </a:extLst>
              </a:hlinkClick>
            </a:endParaRPr>
          </a:p>
        </p:txBody>
      </p:sp>
      <p:sp>
        <p:nvSpPr>
          <p:cNvPr id="655" name="TextBox 5"/>
          <p:cNvSpPr txBox="1"/>
          <p:nvPr/>
        </p:nvSpPr>
        <p:spPr>
          <a:xfrm>
            <a:off x="1537062" y="1175657"/>
            <a:ext cx="9248505" cy="39247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2400">
                <a:solidFill>
                  <a:srgbClr val="245473"/>
                </a:solidFill>
                <a:latin typeface="Calibri Light"/>
                <a:ea typeface="Calibri Light"/>
                <a:cs typeface="Calibri Light"/>
                <a:sym typeface="Calibri Light"/>
              </a:defRPr>
            </a:lvl1pPr>
          </a:lstStyle>
          <a:p>
            <a:r>
              <a:t>Kurze, aber interessante Artikel, die wir aufschlussreich finden……. </a:t>
            </a:r>
          </a:p>
        </p:txBody>
      </p:sp>
      <p:sp>
        <p:nvSpPr>
          <p:cNvPr id="7" name="Textfeld 6">
            <a:extLst>
              <a:ext uri="{FF2B5EF4-FFF2-40B4-BE49-F238E27FC236}">
                <a16:creationId xmlns:a16="http://schemas.microsoft.com/office/drawing/2014/main" xmlns="" id="{26BE45FE-A147-4236-970B-B19971F9C0A1}"/>
              </a:ext>
            </a:extLst>
          </p:cNvPr>
          <p:cNvSpPr txBox="1"/>
          <p:nvPr/>
        </p:nvSpPr>
        <p:spPr>
          <a:xfrm>
            <a:off x="1667688" y="5318108"/>
            <a:ext cx="9832053" cy="861774"/>
          </a:xfrm>
          <a:prstGeom prst="rect">
            <a:avLst/>
          </a:prstGeom>
          <a:noFill/>
        </p:spPr>
        <p:txBody>
          <a:bodyPr wrap="square" rtlCol="0">
            <a:spAutoFit/>
          </a:bodyPr>
          <a:lstStyle/>
          <a:p>
            <a:r>
              <a:rPr lang="de-DE"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Sollten Sie die angeführten Artikel auf Deutsch lesen wollen, empfehlen wir Ihnen, auf Ihrem Computer den </a:t>
            </a:r>
            <a:r>
              <a:rPr lang="de-DE" sz="10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10"/>
              </a:rPr>
              <a:t>Google Übersetzer</a:t>
            </a:r>
            <a:r>
              <a:rPr lang="de-DE" sz="1000" dirty="0">
                <a:effectLst/>
                <a:latin typeface="Calibri" panose="020F0502020204030204" pitchFamily="34" charset="0"/>
                <a:ea typeface="Calibri" panose="020F0502020204030204" pitchFamily="34" charset="0"/>
                <a:cs typeface="Times New Roman" panose="02020603050405020304" pitchFamily="18" charset="0"/>
              </a:rPr>
              <a:t> aufzurufen. Nun können Sie in das Textfeld die gewünschte URL eingeben und im rechten Feld (mit Hilfe das Abwärtspfeils rechts oben) als Zielsprache Deutsch auswählen. Wenn sie nun mit der linken Maustaste auf die „übersetzte“ URL klicken, öffnet sich ein neuer Tab mit dem übersetzten Artikel. </a:t>
            </a:r>
          </a:p>
          <a:p>
            <a:endParaRPr lang="de-DE" sz="1000" dirty="0">
              <a:effectLst/>
              <a:latin typeface="Calibri Light" panose="020F0302020204030204" pitchFamily="34" charset="0"/>
              <a:ea typeface="Calibri" panose="020F0502020204030204" pitchFamily="34" charset="0"/>
              <a:cs typeface="Calibri Light" panose="020F0302020204030204" pitchFamily="34" charset="0"/>
            </a:endParaRPr>
          </a:p>
          <a:p>
            <a:endParaRPr lang="de-DE" sz="1000" dirty="0">
              <a:latin typeface="Calibri Light" panose="020F0302020204030204" pitchFamily="34" charset="0"/>
              <a:cs typeface="Calibri Light" panose="020F0302020204030204" pitchFamily="34" charset="0"/>
            </a:endParaRP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3" name="Textplatzhalter 1"/>
          <p:cNvSpPr txBox="1">
            <a:spLocks noGrp="1"/>
          </p:cNvSpPr>
          <p:nvPr>
            <p:ph type="body" sz="quarter" idx="1"/>
          </p:nvPr>
        </p:nvSpPr>
        <p:spPr>
          <a:xfrm>
            <a:off x="331126" y="2875426"/>
            <a:ext cx="9821959" cy="1582273"/>
          </a:xfrm>
          <a:prstGeom prst="rect">
            <a:avLst/>
          </a:prstGeom>
        </p:spPr>
        <p:txBody>
          <a:bodyPr/>
          <a:lstStyle/>
          <a:p>
            <a:r>
              <a:t>Leitprinzipien für die Führung in der Krise</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5" name="Textplatzhalter 1"/>
          <p:cNvSpPr txBox="1">
            <a:spLocks noGrp="1"/>
          </p:cNvSpPr>
          <p:nvPr>
            <p:ph type="body" sz="quarter" idx="1"/>
          </p:nvPr>
        </p:nvSpPr>
        <p:spPr>
          <a:xfrm>
            <a:off x="1406439" y="593575"/>
            <a:ext cx="8852377" cy="697353"/>
          </a:xfrm>
          <a:prstGeom prst="rect">
            <a:avLst/>
          </a:prstGeom>
        </p:spPr>
        <p:txBody>
          <a:bodyPr/>
          <a:lstStyle/>
          <a:p>
            <a:r>
              <a:t>Leitprinzipien für die Führung in der Krise</a:t>
            </a:r>
          </a:p>
        </p:txBody>
      </p:sp>
      <p:sp>
        <p:nvSpPr>
          <p:cNvPr id="756" name="Subtitle 2"/>
          <p:cNvSpPr txBox="1"/>
          <p:nvPr/>
        </p:nvSpPr>
        <p:spPr>
          <a:xfrm>
            <a:off x="153773" y="1822499"/>
            <a:ext cx="4487575" cy="445280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p>
            <a:pPr defTabSz="1087636">
              <a:spcBef>
                <a:spcPts val="600"/>
              </a:spcBef>
              <a:defRPr sz="2000">
                <a:solidFill>
                  <a:srgbClr val="245473"/>
                </a:solidFill>
                <a:latin typeface="Calibri Light"/>
                <a:ea typeface="Calibri Light"/>
                <a:cs typeface="Calibri Light"/>
                <a:sym typeface="Calibri Light"/>
              </a:defRPr>
            </a:pPr>
            <a:r>
              <a:rPr dirty="0" err="1"/>
              <a:t>Führungskräfte</a:t>
            </a:r>
            <a:r>
              <a:rPr dirty="0"/>
              <a:t> </a:t>
            </a:r>
            <a:r>
              <a:rPr dirty="0" err="1"/>
              <a:t>brauchen</a:t>
            </a:r>
            <a:r>
              <a:rPr dirty="0"/>
              <a:t> </a:t>
            </a:r>
            <a:r>
              <a:rPr dirty="0" err="1"/>
              <a:t>Fähigkeiten</a:t>
            </a:r>
            <a:r>
              <a:rPr dirty="0"/>
              <a:t> und </a:t>
            </a:r>
            <a:r>
              <a:rPr dirty="0" err="1"/>
              <a:t>Kompetenzen</a:t>
            </a:r>
            <a:r>
              <a:rPr dirty="0"/>
              <a:t>, um in </a:t>
            </a:r>
            <a:r>
              <a:rPr dirty="0" err="1"/>
              <a:t>Krisen</a:t>
            </a:r>
            <a:r>
              <a:rPr dirty="0"/>
              <a:t> </a:t>
            </a:r>
            <a:r>
              <a:rPr dirty="0" err="1"/>
              <a:t>zu</a:t>
            </a:r>
            <a:r>
              <a:rPr dirty="0"/>
              <a:t> </a:t>
            </a:r>
            <a:r>
              <a:rPr dirty="0" err="1"/>
              <a:t>führen</a:t>
            </a:r>
            <a:r>
              <a:rPr dirty="0"/>
              <a:t>. Um </a:t>
            </a:r>
            <a:r>
              <a:rPr dirty="0" err="1"/>
              <a:t>Stabilität</a:t>
            </a:r>
            <a:r>
              <a:rPr dirty="0"/>
              <a:t>, </a:t>
            </a:r>
            <a:r>
              <a:rPr dirty="0" err="1"/>
              <a:t>Ruhe</a:t>
            </a:r>
            <a:r>
              <a:rPr dirty="0"/>
              <a:t>, </a:t>
            </a:r>
            <a:r>
              <a:rPr dirty="0" err="1"/>
              <a:t>Vertrauen</a:t>
            </a:r>
            <a:r>
              <a:rPr dirty="0"/>
              <a:t> und </a:t>
            </a:r>
            <a:r>
              <a:rPr dirty="0" err="1"/>
              <a:t>ein</a:t>
            </a:r>
            <a:r>
              <a:rPr dirty="0"/>
              <a:t> </a:t>
            </a:r>
            <a:r>
              <a:rPr dirty="0" err="1"/>
              <a:t>Gefühl</a:t>
            </a:r>
            <a:r>
              <a:rPr dirty="0"/>
              <a:t> der </a:t>
            </a:r>
            <a:r>
              <a:rPr dirty="0" err="1"/>
              <a:t>Kontrolle</a:t>
            </a:r>
            <a:r>
              <a:rPr dirty="0"/>
              <a:t> </a:t>
            </a:r>
            <a:r>
              <a:rPr dirty="0" err="1"/>
              <a:t>zu</a:t>
            </a:r>
            <a:r>
              <a:rPr dirty="0"/>
              <a:t> </a:t>
            </a:r>
            <a:r>
              <a:rPr dirty="0" err="1"/>
              <a:t>vermitteln</a:t>
            </a:r>
            <a:r>
              <a:rPr dirty="0"/>
              <a:t>.</a:t>
            </a:r>
            <a:br>
              <a:rPr dirty="0"/>
            </a:br>
            <a:endParaRPr dirty="0"/>
          </a:p>
          <a:p>
            <a:pPr algn="ctr" defTabSz="1087636">
              <a:spcBef>
                <a:spcPts val="600"/>
              </a:spcBef>
              <a:defRPr sz="2000" i="1">
                <a:solidFill>
                  <a:srgbClr val="0070C0"/>
                </a:solidFill>
                <a:latin typeface="Calibri Light"/>
                <a:ea typeface="Calibri Light"/>
                <a:cs typeface="Calibri Light"/>
                <a:sym typeface="Calibri Light"/>
              </a:defRPr>
            </a:pPr>
            <a:r>
              <a:rPr b="1" dirty="0"/>
              <a:t>"... </a:t>
            </a:r>
            <a:r>
              <a:rPr b="1" dirty="0" err="1"/>
              <a:t>harte</a:t>
            </a:r>
            <a:r>
              <a:rPr b="1" dirty="0"/>
              <a:t> </a:t>
            </a:r>
            <a:r>
              <a:rPr b="1" dirty="0" err="1"/>
              <a:t>Zeiten</a:t>
            </a:r>
            <a:r>
              <a:rPr b="1" dirty="0"/>
              <a:t> </a:t>
            </a:r>
            <a:r>
              <a:rPr lang="de-DE" b="1" dirty="0"/>
              <a:t>er</a:t>
            </a:r>
            <a:r>
              <a:rPr b="1" dirty="0" err="1"/>
              <a:t>schaffen</a:t>
            </a:r>
            <a:r>
              <a:rPr b="1" dirty="0"/>
              <a:t> </a:t>
            </a:r>
            <a:r>
              <a:rPr b="1" dirty="0" err="1"/>
              <a:t>keine</a:t>
            </a:r>
            <a:r>
              <a:rPr b="1" dirty="0"/>
              <a:t> </a:t>
            </a:r>
            <a:r>
              <a:rPr b="1" dirty="0" err="1"/>
              <a:t>Führungskräfte</a:t>
            </a:r>
            <a:r>
              <a:rPr b="1" dirty="0"/>
              <a:t>, ... </a:t>
            </a:r>
            <a:r>
              <a:rPr b="1" dirty="0" err="1"/>
              <a:t>sie</a:t>
            </a:r>
            <a:r>
              <a:rPr b="1" dirty="0"/>
              <a:t> </a:t>
            </a:r>
            <a:r>
              <a:rPr b="1" dirty="0" err="1"/>
              <a:t>zeigen</a:t>
            </a:r>
            <a:r>
              <a:rPr b="1" dirty="0"/>
              <a:t> </a:t>
            </a:r>
            <a:r>
              <a:rPr b="1" dirty="0" err="1"/>
              <a:t>Ihnen</a:t>
            </a:r>
            <a:r>
              <a:rPr b="1" dirty="0"/>
              <a:t>,  </a:t>
            </a:r>
            <a:r>
              <a:rPr b="1" dirty="0" err="1"/>
              <a:t>welche</a:t>
            </a:r>
            <a:r>
              <a:rPr b="1" dirty="0"/>
              <a:t> Art von </a:t>
            </a:r>
            <a:r>
              <a:rPr b="1" dirty="0" err="1"/>
              <a:t>Führungskräften</a:t>
            </a:r>
            <a:r>
              <a:rPr b="1" dirty="0"/>
              <a:t> Sie </a:t>
            </a:r>
            <a:r>
              <a:rPr b="1" dirty="0" err="1"/>
              <a:t>bereits</a:t>
            </a:r>
            <a:r>
              <a:rPr b="1" dirty="0"/>
              <a:t> </a:t>
            </a:r>
            <a:r>
              <a:rPr b="1" dirty="0" err="1"/>
              <a:t>haben</a:t>
            </a:r>
            <a:r>
              <a:rPr b="1" dirty="0"/>
              <a:t>." </a:t>
            </a:r>
            <a:endParaRPr sz="2400" b="1" dirty="0">
              <a:solidFill>
                <a:srgbClr val="44546A"/>
              </a:solidFill>
              <a:latin typeface="Open Sans Light"/>
              <a:ea typeface="Open Sans Light"/>
              <a:cs typeface="Open Sans Light"/>
              <a:sym typeface="Open Sans Light"/>
            </a:endParaRPr>
          </a:p>
          <a:p>
            <a:pPr algn="ctr" defTabSz="1087636">
              <a:spcBef>
                <a:spcPts val="600"/>
              </a:spcBef>
              <a:defRPr sz="2000" i="1">
                <a:solidFill>
                  <a:srgbClr val="245473"/>
                </a:solidFill>
                <a:latin typeface="Calibri Light"/>
                <a:ea typeface="Calibri Light"/>
                <a:cs typeface="Calibri Light"/>
                <a:sym typeface="Calibri Light"/>
              </a:defRPr>
            </a:pPr>
            <a:r>
              <a:rPr dirty="0"/>
              <a:t>Larry Barton</a:t>
            </a:r>
            <a:endParaRPr sz="2400" dirty="0">
              <a:solidFill>
                <a:srgbClr val="44546A"/>
              </a:solidFill>
              <a:latin typeface="Open Sans Light"/>
              <a:ea typeface="Open Sans Light"/>
              <a:cs typeface="Open Sans Light"/>
              <a:sym typeface="Open Sans Light"/>
            </a:endParaRPr>
          </a:p>
          <a:p>
            <a:pPr marL="285750" indent="-285750" defTabSz="1087636">
              <a:spcBef>
                <a:spcPts val="600"/>
              </a:spcBef>
              <a:buSzPct val="100000"/>
              <a:buChar char="à"/>
              <a:defRPr sz="2000" i="1">
                <a:solidFill>
                  <a:srgbClr val="245473"/>
                </a:solidFill>
                <a:latin typeface="Calibri Light"/>
                <a:ea typeface="Calibri Light"/>
                <a:cs typeface="Calibri Light"/>
                <a:sym typeface="Calibri Light"/>
              </a:defRPr>
            </a:pPr>
            <a:endParaRPr sz="2400" dirty="0">
              <a:solidFill>
                <a:srgbClr val="44546A"/>
              </a:solidFill>
              <a:latin typeface="Open Sans Light"/>
              <a:ea typeface="Open Sans Light"/>
              <a:cs typeface="Open Sans Light"/>
              <a:sym typeface="Open Sans Light"/>
            </a:endParaRPr>
          </a:p>
          <a:p>
            <a:pPr defTabSz="1087636">
              <a:spcBef>
                <a:spcPts val="600"/>
              </a:spcBef>
              <a:defRPr sz="2000">
                <a:solidFill>
                  <a:srgbClr val="245473"/>
                </a:solidFill>
                <a:latin typeface="Calibri Light"/>
                <a:ea typeface="Calibri Light"/>
                <a:cs typeface="Calibri Light"/>
                <a:sym typeface="Calibri Light"/>
              </a:defRPr>
            </a:pPr>
            <a:r>
              <a:rPr dirty="0"/>
              <a:t>Das </a:t>
            </a:r>
            <a:r>
              <a:rPr dirty="0" err="1"/>
              <a:t>Wachs</a:t>
            </a:r>
            <a:r>
              <a:rPr lang="de-DE" dirty="0" err="1"/>
              <a:t>tum</a:t>
            </a:r>
            <a:r>
              <a:rPr lang="de-DE" dirty="0"/>
              <a:t> </a:t>
            </a:r>
            <a:r>
              <a:rPr dirty="0" err="1"/>
              <a:t>Ihrer</a:t>
            </a:r>
            <a:r>
              <a:rPr dirty="0"/>
              <a:t> </a:t>
            </a:r>
            <a:r>
              <a:rPr dirty="0" err="1"/>
              <a:t>Führungs</a:t>
            </a:r>
            <a:r>
              <a:rPr lang="de-DE" dirty="0"/>
              <a:t>-</a:t>
            </a:r>
            <a:r>
              <a:rPr dirty="0"/>
              <a:t> </a:t>
            </a:r>
            <a:r>
              <a:rPr lang="de-DE" dirty="0"/>
              <a:t>und </a:t>
            </a:r>
            <a:r>
              <a:rPr dirty="0" err="1"/>
              <a:t>Managementfähigkeiten</a:t>
            </a:r>
            <a:r>
              <a:rPr dirty="0"/>
              <a:t> </a:t>
            </a:r>
            <a:r>
              <a:rPr dirty="0" err="1"/>
              <a:t>ist</a:t>
            </a:r>
            <a:r>
              <a:rPr dirty="0"/>
              <a:t> </a:t>
            </a:r>
            <a:r>
              <a:rPr dirty="0" err="1"/>
              <a:t>entscheidend</a:t>
            </a:r>
            <a:r>
              <a:rPr dirty="0"/>
              <a:t> </a:t>
            </a:r>
            <a:r>
              <a:rPr dirty="0" err="1"/>
              <a:t>für</a:t>
            </a:r>
            <a:r>
              <a:rPr dirty="0"/>
              <a:t> </a:t>
            </a:r>
            <a:r>
              <a:rPr dirty="0" err="1"/>
              <a:t>Ihren</a:t>
            </a:r>
            <a:r>
              <a:rPr dirty="0"/>
              <a:t> </a:t>
            </a:r>
            <a:r>
              <a:rPr dirty="0" err="1"/>
              <a:t>Erfolg</a:t>
            </a:r>
            <a:r>
              <a:rPr dirty="0"/>
              <a:t> in der </a:t>
            </a:r>
            <a:r>
              <a:rPr dirty="0" err="1"/>
              <a:t>Krise</a:t>
            </a:r>
            <a:r>
              <a:rPr dirty="0"/>
              <a:t>.</a:t>
            </a:r>
          </a:p>
        </p:txBody>
      </p:sp>
      <p:grpSp>
        <p:nvGrpSpPr>
          <p:cNvPr id="773" name="Group 7"/>
          <p:cNvGrpSpPr/>
          <p:nvPr/>
        </p:nvGrpSpPr>
        <p:grpSpPr>
          <a:xfrm>
            <a:off x="5882723" y="2459066"/>
            <a:ext cx="3749452" cy="3150437"/>
            <a:chOff x="0" y="0"/>
            <a:chExt cx="3749451" cy="3150436"/>
          </a:xfrm>
        </p:grpSpPr>
        <p:grpSp>
          <p:nvGrpSpPr>
            <p:cNvPr id="760" name="Group 5"/>
            <p:cNvGrpSpPr/>
            <p:nvPr/>
          </p:nvGrpSpPr>
          <p:grpSpPr>
            <a:xfrm>
              <a:off x="751251" y="1366814"/>
              <a:ext cx="1499835" cy="1100215"/>
              <a:chOff x="0" y="0"/>
              <a:chExt cx="1499833" cy="1100213"/>
            </a:xfrm>
          </p:grpSpPr>
          <p:sp>
            <p:nvSpPr>
              <p:cNvPr id="757" name="Freeform 1"/>
              <p:cNvSpPr/>
              <p:nvPr/>
            </p:nvSpPr>
            <p:spPr>
              <a:xfrm>
                <a:off x="0" y="0"/>
                <a:ext cx="1498179" cy="834629"/>
              </a:xfrm>
              <a:custGeom>
                <a:avLst/>
                <a:gdLst/>
                <a:ahLst/>
                <a:cxnLst>
                  <a:cxn ang="0">
                    <a:pos x="wd2" y="hd2"/>
                  </a:cxn>
                  <a:cxn ang="5400000">
                    <a:pos x="wd2" y="hd2"/>
                  </a:cxn>
                  <a:cxn ang="10800000">
                    <a:pos x="wd2" y="hd2"/>
                  </a:cxn>
                  <a:cxn ang="16200000">
                    <a:pos x="wd2" y="hd2"/>
                  </a:cxn>
                </a:cxnLst>
                <a:rect l="0" t="0" r="r" b="b"/>
                <a:pathLst>
                  <a:path w="21600" h="21600" extrusionOk="0">
                    <a:moveTo>
                      <a:pt x="10860" y="0"/>
                    </a:moveTo>
                    <a:lnTo>
                      <a:pt x="21600" y="10776"/>
                    </a:lnTo>
                    <a:lnTo>
                      <a:pt x="10743" y="21600"/>
                    </a:lnTo>
                    <a:lnTo>
                      <a:pt x="0" y="10819"/>
                    </a:lnTo>
                    <a:lnTo>
                      <a:pt x="10860" y="0"/>
                    </a:lnTo>
                  </a:path>
                </a:pathLst>
              </a:custGeom>
              <a:solidFill>
                <a:schemeClr val="accent3"/>
              </a:solidFill>
              <a:ln w="12700" cap="flat">
                <a:noFill/>
                <a:miter lim="400000"/>
              </a:ln>
              <a:effectLst/>
            </p:spPr>
            <p:txBody>
              <a:bodyPr wrap="square" lIns="45719" tIns="45719" rIns="45719" bIns="45719" numCol="1" anchor="ctr">
                <a:noAutofit/>
              </a:bodyPr>
              <a:lstStyle/>
              <a:p>
                <a:pPr>
                  <a:defRPr sz="1400">
                    <a:latin typeface="Calibri Light"/>
                    <a:ea typeface="Calibri Light"/>
                    <a:cs typeface="Calibri Light"/>
                    <a:sym typeface="Calibri Light"/>
                  </a:defRPr>
                </a:pPr>
                <a:endParaRPr/>
              </a:p>
            </p:txBody>
          </p:sp>
          <p:sp>
            <p:nvSpPr>
              <p:cNvPr id="758" name="Freeform 2"/>
              <p:cNvSpPr/>
              <p:nvPr/>
            </p:nvSpPr>
            <p:spPr>
              <a:xfrm>
                <a:off x="745459" y="416994"/>
                <a:ext cx="754375" cy="683220"/>
              </a:xfrm>
              <a:custGeom>
                <a:avLst/>
                <a:gdLst/>
                <a:ahLst/>
                <a:cxnLst>
                  <a:cxn ang="0">
                    <a:pos x="wd2" y="hd2"/>
                  </a:cxn>
                  <a:cxn ang="5400000">
                    <a:pos x="wd2" y="hd2"/>
                  </a:cxn>
                  <a:cxn ang="10800000">
                    <a:pos x="wd2" y="hd2"/>
                  </a:cxn>
                  <a:cxn ang="16200000">
                    <a:pos x="wd2" y="hd2"/>
                  </a:cxn>
                </a:cxnLst>
                <a:rect l="0" t="0" r="r" b="b"/>
                <a:pathLst>
                  <a:path w="21600" h="21600" extrusionOk="0">
                    <a:moveTo>
                      <a:pt x="21552" y="0"/>
                    </a:moveTo>
                    <a:lnTo>
                      <a:pt x="21600" y="8384"/>
                    </a:lnTo>
                    <a:lnTo>
                      <a:pt x="48" y="21600"/>
                    </a:lnTo>
                    <a:lnTo>
                      <a:pt x="0" y="13222"/>
                    </a:lnTo>
                    <a:lnTo>
                      <a:pt x="21552" y="0"/>
                    </a:lnTo>
                  </a:path>
                </a:pathLst>
              </a:custGeom>
              <a:solidFill>
                <a:srgbClr val="7C7C7C"/>
              </a:solidFill>
              <a:ln w="12700" cap="flat">
                <a:noFill/>
                <a:miter lim="400000"/>
              </a:ln>
              <a:effectLst/>
            </p:spPr>
            <p:txBody>
              <a:bodyPr wrap="square" lIns="45719" tIns="45719" rIns="45719" bIns="45719" numCol="1" anchor="ctr">
                <a:noAutofit/>
              </a:bodyPr>
              <a:lstStyle/>
              <a:p>
                <a:pPr>
                  <a:defRPr sz="1400">
                    <a:latin typeface="Calibri Light"/>
                    <a:ea typeface="Calibri Light"/>
                    <a:cs typeface="Calibri Light"/>
                    <a:sym typeface="Calibri Light"/>
                  </a:defRPr>
                </a:pPr>
                <a:endParaRPr/>
              </a:p>
            </p:txBody>
          </p:sp>
          <p:sp>
            <p:nvSpPr>
              <p:cNvPr id="759" name="Freeform 3"/>
              <p:cNvSpPr/>
              <p:nvPr/>
            </p:nvSpPr>
            <p:spPr>
              <a:xfrm>
                <a:off x="0" y="418648"/>
                <a:ext cx="746927" cy="681566"/>
              </a:xfrm>
              <a:custGeom>
                <a:avLst/>
                <a:gdLst/>
                <a:ahLst/>
                <a:cxnLst>
                  <a:cxn ang="0">
                    <a:pos x="wd2" y="hd2"/>
                  </a:cxn>
                  <a:cxn ang="5400000">
                    <a:pos x="wd2" y="hd2"/>
                  </a:cxn>
                  <a:cxn ang="10800000">
                    <a:pos x="wd2" y="hd2"/>
                  </a:cxn>
                  <a:cxn ang="16200000">
                    <a:pos x="wd2" y="hd2"/>
                  </a:cxn>
                </a:cxnLst>
                <a:rect l="0" t="0" r="r" b="b"/>
                <a:pathLst>
                  <a:path w="21600" h="21600" extrusionOk="0">
                    <a:moveTo>
                      <a:pt x="21551" y="13201"/>
                    </a:moveTo>
                    <a:lnTo>
                      <a:pt x="21600" y="21600"/>
                    </a:lnTo>
                    <a:lnTo>
                      <a:pt x="43" y="8405"/>
                    </a:lnTo>
                    <a:lnTo>
                      <a:pt x="0" y="0"/>
                    </a:lnTo>
                    <a:lnTo>
                      <a:pt x="21551" y="13201"/>
                    </a:lnTo>
                  </a:path>
                </a:pathLst>
              </a:custGeom>
              <a:solidFill>
                <a:srgbClr val="535353"/>
              </a:solidFill>
              <a:ln w="12700" cap="flat">
                <a:noFill/>
                <a:miter lim="400000"/>
              </a:ln>
              <a:effectLst/>
            </p:spPr>
            <p:txBody>
              <a:bodyPr wrap="square" lIns="45719" tIns="45719" rIns="45719" bIns="45719" numCol="1" anchor="ctr">
                <a:noAutofit/>
              </a:bodyPr>
              <a:lstStyle/>
              <a:p>
                <a:pPr>
                  <a:defRPr sz="1400">
                    <a:latin typeface="Calibri Light"/>
                    <a:ea typeface="Calibri Light"/>
                    <a:cs typeface="Calibri Light"/>
                    <a:sym typeface="Calibri Light"/>
                  </a:defRPr>
                </a:pPr>
                <a:endParaRPr/>
              </a:p>
            </p:txBody>
          </p:sp>
        </p:grpSp>
        <p:grpSp>
          <p:nvGrpSpPr>
            <p:cNvPr id="764" name="Group 4"/>
            <p:cNvGrpSpPr/>
            <p:nvPr/>
          </p:nvGrpSpPr>
          <p:grpSpPr>
            <a:xfrm>
              <a:off x="-1" y="2050222"/>
              <a:ext cx="1499835" cy="1100215"/>
              <a:chOff x="0" y="0"/>
              <a:chExt cx="1499833" cy="1100213"/>
            </a:xfrm>
          </p:grpSpPr>
          <p:sp>
            <p:nvSpPr>
              <p:cNvPr id="761" name="Freeform 4"/>
              <p:cNvSpPr/>
              <p:nvPr/>
            </p:nvSpPr>
            <p:spPr>
              <a:xfrm>
                <a:off x="0" y="0"/>
                <a:ext cx="1498179" cy="834629"/>
              </a:xfrm>
              <a:custGeom>
                <a:avLst/>
                <a:gdLst/>
                <a:ahLst/>
                <a:cxnLst>
                  <a:cxn ang="0">
                    <a:pos x="wd2" y="hd2"/>
                  </a:cxn>
                  <a:cxn ang="5400000">
                    <a:pos x="wd2" y="hd2"/>
                  </a:cxn>
                  <a:cxn ang="10800000">
                    <a:pos x="wd2" y="hd2"/>
                  </a:cxn>
                  <a:cxn ang="16200000">
                    <a:pos x="wd2" y="hd2"/>
                  </a:cxn>
                </a:cxnLst>
                <a:rect l="0" t="0" r="r" b="b"/>
                <a:pathLst>
                  <a:path w="21600" h="21600" extrusionOk="0">
                    <a:moveTo>
                      <a:pt x="10855" y="0"/>
                    </a:moveTo>
                    <a:lnTo>
                      <a:pt x="21600" y="10783"/>
                    </a:lnTo>
                    <a:lnTo>
                      <a:pt x="10739" y="21600"/>
                    </a:lnTo>
                    <a:lnTo>
                      <a:pt x="0" y="10822"/>
                    </a:lnTo>
                    <a:lnTo>
                      <a:pt x="10855" y="0"/>
                    </a:lnTo>
                  </a:path>
                </a:pathLst>
              </a:custGeom>
              <a:solidFill>
                <a:schemeClr val="accent2"/>
              </a:solidFill>
              <a:ln w="12700" cap="flat">
                <a:noFill/>
                <a:miter lim="400000"/>
              </a:ln>
              <a:effectLst/>
            </p:spPr>
            <p:txBody>
              <a:bodyPr wrap="square" lIns="45719" tIns="45719" rIns="45719" bIns="45719" numCol="1" anchor="ctr">
                <a:noAutofit/>
              </a:bodyPr>
              <a:lstStyle/>
              <a:p>
                <a:pPr>
                  <a:defRPr sz="1400">
                    <a:latin typeface="Calibri Light"/>
                    <a:ea typeface="Calibri Light"/>
                    <a:cs typeface="Calibri Light"/>
                    <a:sym typeface="Calibri Light"/>
                  </a:defRPr>
                </a:pPr>
                <a:endParaRPr/>
              </a:p>
            </p:txBody>
          </p:sp>
          <p:sp>
            <p:nvSpPr>
              <p:cNvPr id="762" name="Freeform 5"/>
              <p:cNvSpPr/>
              <p:nvPr/>
            </p:nvSpPr>
            <p:spPr>
              <a:xfrm>
                <a:off x="744632" y="416994"/>
                <a:ext cx="755202" cy="683220"/>
              </a:xfrm>
              <a:custGeom>
                <a:avLst/>
                <a:gdLst/>
                <a:ahLst/>
                <a:cxnLst>
                  <a:cxn ang="0">
                    <a:pos x="wd2" y="hd2"/>
                  </a:cxn>
                  <a:cxn ang="5400000">
                    <a:pos x="wd2" y="hd2"/>
                  </a:cxn>
                  <a:cxn ang="10800000">
                    <a:pos x="wd2" y="hd2"/>
                  </a:cxn>
                  <a:cxn ang="16200000">
                    <a:pos x="wd2" y="hd2"/>
                  </a:cxn>
                </a:cxnLst>
                <a:rect l="0" t="0" r="r" b="b"/>
                <a:pathLst>
                  <a:path w="21600" h="21600" extrusionOk="0">
                    <a:moveTo>
                      <a:pt x="21557" y="0"/>
                    </a:moveTo>
                    <a:lnTo>
                      <a:pt x="21600" y="8374"/>
                    </a:lnTo>
                    <a:lnTo>
                      <a:pt x="48" y="21600"/>
                    </a:lnTo>
                    <a:lnTo>
                      <a:pt x="0" y="13214"/>
                    </a:lnTo>
                    <a:lnTo>
                      <a:pt x="21557" y="0"/>
                    </a:lnTo>
                  </a:path>
                </a:pathLst>
              </a:custGeom>
              <a:solidFill>
                <a:srgbClr val="C55A11"/>
              </a:solidFill>
              <a:ln w="12700" cap="flat">
                <a:noFill/>
                <a:miter lim="400000"/>
              </a:ln>
              <a:effectLst/>
            </p:spPr>
            <p:txBody>
              <a:bodyPr wrap="square" lIns="45719" tIns="45719" rIns="45719" bIns="45719" numCol="1" anchor="ctr">
                <a:noAutofit/>
              </a:bodyPr>
              <a:lstStyle/>
              <a:p>
                <a:pPr>
                  <a:defRPr sz="1400">
                    <a:latin typeface="Calibri Light"/>
                    <a:ea typeface="Calibri Light"/>
                    <a:cs typeface="Calibri Light"/>
                    <a:sym typeface="Calibri Light"/>
                  </a:defRPr>
                </a:pPr>
                <a:endParaRPr/>
              </a:p>
            </p:txBody>
          </p:sp>
          <p:sp>
            <p:nvSpPr>
              <p:cNvPr id="763" name="Freeform 6"/>
              <p:cNvSpPr/>
              <p:nvPr/>
            </p:nvSpPr>
            <p:spPr>
              <a:xfrm>
                <a:off x="0" y="418648"/>
                <a:ext cx="746927" cy="681566"/>
              </a:xfrm>
              <a:custGeom>
                <a:avLst/>
                <a:gdLst/>
                <a:ahLst/>
                <a:cxnLst>
                  <a:cxn ang="0">
                    <a:pos x="wd2" y="hd2"/>
                  </a:cxn>
                  <a:cxn ang="5400000">
                    <a:pos x="wd2" y="hd2"/>
                  </a:cxn>
                  <a:cxn ang="10800000">
                    <a:pos x="wd2" y="hd2"/>
                  </a:cxn>
                  <a:cxn ang="16200000">
                    <a:pos x="wd2" y="hd2"/>
                  </a:cxn>
                </a:cxnLst>
                <a:rect l="0" t="0" r="r" b="b"/>
                <a:pathLst>
                  <a:path w="21600" h="21600" extrusionOk="0">
                    <a:moveTo>
                      <a:pt x="21551" y="13195"/>
                    </a:moveTo>
                    <a:lnTo>
                      <a:pt x="21600" y="21600"/>
                    </a:lnTo>
                    <a:lnTo>
                      <a:pt x="49" y="8405"/>
                    </a:lnTo>
                    <a:lnTo>
                      <a:pt x="0" y="0"/>
                    </a:lnTo>
                    <a:lnTo>
                      <a:pt x="21551" y="13195"/>
                    </a:lnTo>
                  </a:path>
                </a:pathLst>
              </a:custGeom>
              <a:solidFill>
                <a:srgbClr val="843C0B"/>
              </a:solidFill>
              <a:ln w="12700" cap="flat">
                <a:noFill/>
                <a:miter lim="400000"/>
              </a:ln>
              <a:effectLst/>
            </p:spPr>
            <p:txBody>
              <a:bodyPr wrap="square" lIns="45719" tIns="45719" rIns="45719" bIns="45719" numCol="1" anchor="ctr">
                <a:noAutofit/>
              </a:bodyPr>
              <a:lstStyle/>
              <a:p>
                <a:pPr>
                  <a:defRPr sz="1400">
                    <a:latin typeface="Calibri Light"/>
                    <a:ea typeface="Calibri Light"/>
                    <a:cs typeface="Calibri Light"/>
                    <a:sym typeface="Calibri Light"/>
                  </a:defRPr>
                </a:pPr>
                <a:endParaRPr/>
              </a:p>
            </p:txBody>
          </p:sp>
        </p:grpSp>
        <p:grpSp>
          <p:nvGrpSpPr>
            <p:cNvPr id="768" name="Group 16"/>
            <p:cNvGrpSpPr/>
            <p:nvPr/>
          </p:nvGrpSpPr>
          <p:grpSpPr>
            <a:xfrm>
              <a:off x="1498366" y="682581"/>
              <a:ext cx="1499834" cy="1100214"/>
              <a:chOff x="0" y="0"/>
              <a:chExt cx="1499833" cy="1100213"/>
            </a:xfrm>
          </p:grpSpPr>
          <p:sp>
            <p:nvSpPr>
              <p:cNvPr id="765" name="Freeform 1"/>
              <p:cNvSpPr/>
              <p:nvPr/>
            </p:nvSpPr>
            <p:spPr>
              <a:xfrm>
                <a:off x="0" y="0"/>
                <a:ext cx="1498179" cy="834629"/>
              </a:xfrm>
              <a:custGeom>
                <a:avLst/>
                <a:gdLst/>
                <a:ahLst/>
                <a:cxnLst>
                  <a:cxn ang="0">
                    <a:pos x="wd2" y="hd2"/>
                  </a:cxn>
                  <a:cxn ang="5400000">
                    <a:pos x="wd2" y="hd2"/>
                  </a:cxn>
                  <a:cxn ang="10800000">
                    <a:pos x="wd2" y="hd2"/>
                  </a:cxn>
                  <a:cxn ang="16200000">
                    <a:pos x="wd2" y="hd2"/>
                  </a:cxn>
                </a:cxnLst>
                <a:rect l="0" t="0" r="r" b="b"/>
                <a:pathLst>
                  <a:path w="21600" h="21600" extrusionOk="0">
                    <a:moveTo>
                      <a:pt x="10860" y="0"/>
                    </a:moveTo>
                    <a:lnTo>
                      <a:pt x="21600" y="10776"/>
                    </a:lnTo>
                    <a:lnTo>
                      <a:pt x="10743" y="21600"/>
                    </a:lnTo>
                    <a:lnTo>
                      <a:pt x="0" y="10819"/>
                    </a:lnTo>
                    <a:lnTo>
                      <a:pt x="10860" y="0"/>
                    </a:lnTo>
                  </a:path>
                </a:pathLst>
              </a:custGeom>
              <a:solidFill>
                <a:schemeClr val="accent4"/>
              </a:solidFill>
              <a:ln w="12700" cap="flat">
                <a:noFill/>
                <a:miter lim="400000"/>
              </a:ln>
              <a:effectLst/>
            </p:spPr>
            <p:txBody>
              <a:bodyPr wrap="square" lIns="45719" tIns="45719" rIns="45719" bIns="45719" numCol="1" anchor="ctr">
                <a:noAutofit/>
              </a:bodyPr>
              <a:lstStyle/>
              <a:p>
                <a:pPr>
                  <a:defRPr sz="1400">
                    <a:latin typeface="Calibri Light"/>
                    <a:ea typeface="Calibri Light"/>
                    <a:cs typeface="Calibri Light"/>
                    <a:sym typeface="Calibri Light"/>
                  </a:defRPr>
                </a:pPr>
                <a:endParaRPr/>
              </a:p>
            </p:txBody>
          </p:sp>
          <p:sp>
            <p:nvSpPr>
              <p:cNvPr id="766" name="Freeform 2"/>
              <p:cNvSpPr/>
              <p:nvPr/>
            </p:nvSpPr>
            <p:spPr>
              <a:xfrm>
                <a:off x="745459" y="416994"/>
                <a:ext cx="754375" cy="683220"/>
              </a:xfrm>
              <a:custGeom>
                <a:avLst/>
                <a:gdLst/>
                <a:ahLst/>
                <a:cxnLst>
                  <a:cxn ang="0">
                    <a:pos x="wd2" y="hd2"/>
                  </a:cxn>
                  <a:cxn ang="5400000">
                    <a:pos x="wd2" y="hd2"/>
                  </a:cxn>
                  <a:cxn ang="10800000">
                    <a:pos x="wd2" y="hd2"/>
                  </a:cxn>
                  <a:cxn ang="16200000">
                    <a:pos x="wd2" y="hd2"/>
                  </a:cxn>
                </a:cxnLst>
                <a:rect l="0" t="0" r="r" b="b"/>
                <a:pathLst>
                  <a:path w="21600" h="21600" extrusionOk="0">
                    <a:moveTo>
                      <a:pt x="21552" y="0"/>
                    </a:moveTo>
                    <a:lnTo>
                      <a:pt x="21600" y="8384"/>
                    </a:lnTo>
                    <a:lnTo>
                      <a:pt x="48" y="21600"/>
                    </a:lnTo>
                    <a:lnTo>
                      <a:pt x="0" y="13222"/>
                    </a:lnTo>
                    <a:lnTo>
                      <a:pt x="21552" y="0"/>
                    </a:lnTo>
                  </a:path>
                </a:pathLst>
              </a:custGeom>
              <a:solidFill>
                <a:srgbClr val="BF9000"/>
              </a:solidFill>
              <a:ln w="12700" cap="flat">
                <a:noFill/>
                <a:miter lim="400000"/>
              </a:ln>
              <a:effectLst/>
            </p:spPr>
            <p:txBody>
              <a:bodyPr wrap="square" lIns="45719" tIns="45719" rIns="45719" bIns="45719" numCol="1" anchor="ctr">
                <a:noAutofit/>
              </a:bodyPr>
              <a:lstStyle/>
              <a:p>
                <a:pPr>
                  <a:defRPr sz="1400">
                    <a:latin typeface="Calibri Light"/>
                    <a:ea typeface="Calibri Light"/>
                    <a:cs typeface="Calibri Light"/>
                    <a:sym typeface="Calibri Light"/>
                  </a:defRPr>
                </a:pPr>
                <a:endParaRPr/>
              </a:p>
            </p:txBody>
          </p:sp>
          <p:sp>
            <p:nvSpPr>
              <p:cNvPr id="767" name="Freeform 3"/>
              <p:cNvSpPr/>
              <p:nvPr/>
            </p:nvSpPr>
            <p:spPr>
              <a:xfrm>
                <a:off x="0" y="418648"/>
                <a:ext cx="746927" cy="681566"/>
              </a:xfrm>
              <a:custGeom>
                <a:avLst/>
                <a:gdLst/>
                <a:ahLst/>
                <a:cxnLst>
                  <a:cxn ang="0">
                    <a:pos x="wd2" y="hd2"/>
                  </a:cxn>
                  <a:cxn ang="5400000">
                    <a:pos x="wd2" y="hd2"/>
                  </a:cxn>
                  <a:cxn ang="10800000">
                    <a:pos x="wd2" y="hd2"/>
                  </a:cxn>
                  <a:cxn ang="16200000">
                    <a:pos x="wd2" y="hd2"/>
                  </a:cxn>
                </a:cxnLst>
                <a:rect l="0" t="0" r="r" b="b"/>
                <a:pathLst>
                  <a:path w="21600" h="21600" extrusionOk="0">
                    <a:moveTo>
                      <a:pt x="21551" y="13201"/>
                    </a:moveTo>
                    <a:lnTo>
                      <a:pt x="21600" y="21600"/>
                    </a:lnTo>
                    <a:lnTo>
                      <a:pt x="43" y="8405"/>
                    </a:lnTo>
                    <a:lnTo>
                      <a:pt x="0" y="0"/>
                    </a:lnTo>
                    <a:lnTo>
                      <a:pt x="21551" y="13201"/>
                    </a:lnTo>
                  </a:path>
                </a:pathLst>
              </a:custGeom>
              <a:solidFill>
                <a:srgbClr val="806000"/>
              </a:solidFill>
              <a:ln w="12700" cap="flat">
                <a:noFill/>
                <a:miter lim="400000"/>
              </a:ln>
              <a:effectLst/>
            </p:spPr>
            <p:txBody>
              <a:bodyPr wrap="square" lIns="45719" tIns="45719" rIns="45719" bIns="45719" numCol="1" anchor="ctr">
                <a:noAutofit/>
              </a:bodyPr>
              <a:lstStyle/>
              <a:p>
                <a:pPr>
                  <a:defRPr sz="1400">
                    <a:latin typeface="Calibri Light"/>
                    <a:ea typeface="Calibri Light"/>
                    <a:cs typeface="Calibri Light"/>
                    <a:sym typeface="Calibri Light"/>
                  </a:defRPr>
                </a:pPr>
                <a:endParaRPr/>
              </a:p>
            </p:txBody>
          </p:sp>
        </p:grpSp>
        <p:grpSp>
          <p:nvGrpSpPr>
            <p:cNvPr id="772" name="Group 20"/>
            <p:cNvGrpSpPr/>
            <p:nvPr/>
          </p:nvGrpSpPr>
          <p:grpSpPr>
            <a:xfrm>
              <a:off x="2249617" y="0"/>
              <a:ext cx="1499835" cy="1100214"/>
              <a:chOff x="0" y="0"/>
              <a:chExt cx="1499833" cy="1100213"/>
            </a:xfrm>
          </p:grpSpPr>
          <p:sp>
            <p:nvSpPr>
              <p:cNvPr id="769" name="Freeform 1"/>
              <p:cNvSpPr/>
              <p:nvPr/>
            </p:nvSpPr>
            <p:spPr>
              <a:xfrm>
                <a:off x="0" y="0"/>
                <a:ext cx="1498179" cy="834629"/>
              </a:xfrm>
              <a:custGeom>
                <a:avLst/>
                <a:gdLst/>
                <a:ahLst/>
                <a:cxnLst>
                  <a:cxn ang="0">
                    <a:pos x="wd2" y="hd2"/>
                  </a:cxn>
                  <a:cxn ang="5400000">
                    <a:pos x="wd2" y="hd2"/>
                  </a:cxn>
                  <a:cxn ang="10800000">
                    <a:pos x="wd2" y="hd2"/>
                  </a:cxn>
                  <a:cxn ang="16200000">
                    <a:pos x="wd2" y="hd2"/>
                  </a:cxn>
                </a:cxnLst>
                <a:rect l="0" t="0" r="r" b="b"/>
                <a:pathLst>
                  <a:path w="21600" h="21600" extrusionOk="0">
                    <a:moveTo>
                      <a:pt x="10860" y="0"/>
                    </a:moveTo>
                    <a:lnTo>
                      <a:pt x="21600" y="10776"/>
                    </a:lnTo>
                    <a:lnTo>
                      <a:pt x="10743" y="21600"/>
                    </a:lnTo>
                    <a:lnTo>
                      <a:pt x="0" y="10819"/>
                    </a:lnTo>
                    <a:lnTo>
                      <a:pt x="10860" y="0"/>
                    </a:lnTo>
                  </a:path>
                </a:pathLst>
              </a:custGeom>
              <a:solidFill>
                <a:schemeClr val="accent5"/>
              </a:solidFill>
              <a:ln w="12700" cap="flat">
                <a:noFill/>
                <a:miter lim="400000"/>
              </a:ln>
              <a:effectLst/>
            </p:spPr>
            <p:txBody>
              <a:bodyPr wrap="square" lIns="45719" tIns="45719" rIns="45719" bIns="45719" numCol="1" anchor="ctr">
                <a:noAutofit/>
              </a:bodyPr>
              <a:lstStyle/>
              <a:p>
                <a:pPr>
                  <a:defRPr sz="1400">
                    <a:latin typeface="Calibri Light"/>
                    <a:ea typeface="Calibri Light"/>
                    <a:cs typeface="Calibri Light"/>
                    <a:sym typeface="Calibri Light"/>
                  </a:defRPr>
                </a:pPr>
                <a:endParaRPr/>
              </a:p>
            </p:txBody>
          </p:sp>
          <p:sp>
            <p:nvSpPr>
              <p:cNvPr id="770" name="Freeform 2"/>
              <p:cNvSpPr/>
              <p:nvPr/>
            </p:nvSpPr>
            <p:spPr>
              <a:xfrm>
                <a:off x="745459" y="416994"/>
                <a:ext cx="754375" cy="683220"/>
              </a:xfrm>
              <a:custGeom>
                <a:avLst/>
                <a:gdLst/>
                <a:ahLst/>
                <a:cxnLst>
                  <a:cxn ang="0">
                    <a:pos x="wd2" y="hd2"/>
                  </a:cxn>
                  <a:cxn ang="5400000">
                    <a:pos x="wd2" y="hd2"/>
                  </a:cxn>
                  <a:cxn ang="10800000">
                    <a:pos x="wd2" y="hd2"/>
                  </a:cxn>
                  <a:cxn ang="16200000">
                    <a:pos x="wd2" y="hd2"/>
                  </a:cxn>
                </a:cxnLst>
                <a:rect l="0" t="0" r="r" b="b"/>
                <a:pathLst>
                  <a:path w="21600" h="21600" extrusionOk="0">
                    <a:moveTo>
                      <a:pt x="21552" y="0"/>
                    </a:moveTo>
                    <a:lnTo>
                      <a:pt x="21600" y="8384"/>
                    </a:lnTo>
                    <a:lnTo>
                      <a:pt x="48" y="21600"/>
                    </a:lnTo>
                    <a:lnTo>
                      <a:pt x="0" y="13222"/>
                    </a:lnTo>
                    <a:lnTo>
                      <a:pt x="21552" y="0"/>
                    </a:lnTo>
                  </a:path>
                </a:pathLst>
              </a:custGeom>
              <a:solidFill>
                <a:srgbClr val="2E75B6"/>
              </a:solidFill>
              <a:ln w="12700" cap="flat">
                <a:noFill/>
                <a:miter lim="400000"/>
              </a:ln>
              <a:effectLst/>
            </p:spPr>
            <p:txBody>
              <a:bodyPr wrap="square" lIns="45719" tIns="45719" rIns="45719" bIns="45719" numCol="1" anchor="ctr">
                <a:noAutofit/>
              </a:bodyPr>
              <a:lstStyle/>
              <a:p>
                <a:pPr>
                  <a:defRPr sz="1400">
                    <a:latin typeface="Calibri Light"/>
                    <a:ea typeface="Calibri Light"/>
                    <a:cs typeface="Calibri Light"/>
                    <a:sym typeface="Calibri Light"/>
                  </a:defRPr>
                </a:pPr>
                <a:endParaRPr/>
              </a:p>
            </p:txBody>
          </p:sp>
          <p:sp>
            <p:nvSpPr>
              <p:cNvPr id="771" name="Freeform 3"/>
              <p:cNvSpPr/>
              <p:nvPr/>
            </p:nvSpPr>
            <p:spPr>
              <a:xfrm>
                <a:off x="0" y="418648"/>
                <a:ext cx="746927" cy="681566"/>
              </a:xfrm>
              <a:custGeom>
                <a:avLst/>
                <a:gdLst/>
                <a:ahLst/>
                <a:cxnLst>
                  <a:cxn ang="0">
                    <a:pos x="wd2" y="hd2"/>
                  </a:cxn>
                  <a:cxn ang="5400000">
                    <a:pos x="wd2" y="hd2"/>
                  </a:cxn>
                  <a:cxn ang="10800000">
                    <a:pos x="wd2" y="hd2"/>
                  </a:cxn>
                  <a:cxn ang="16200000">
                    <a:pos x="wd2" y="hd2"/>
                  </a:cxn>
                </a:cxnLst>
                <a:rect l="0" t="0" r="r" b="b"/>
                <a:pathLst>
                  <a:path w="21600" h="21600" extrusionOk="0">
                    <a:moveTo>
                      <a:pt x="21551" y="13201"/>
                    </a:moveTo>
                    <a:lnTo>
                      <a:pt x="21600" y="21600"/>
                    </a:lnTo>
                    <a:lnTo>
                      <a:pt x="43" y="8405"/>
                    </a:lnTo>
                    <a:lnTo>
                      <a:pt x="0" y="0"/>
                    </a:lnTo>
                    <a:lnTo>
                      <a:pt x="21551" y="13201"/>
                    </a:lnTo>
                  </a:path>
                </a:pathLst>
              </a:custGeom>
              <a:solidFill>
                <a:srgbClr val="1F4E79"/>
              </a:solidFill>
              <a:ln w="12700" cap="flat">
                <a:noFill/>
                <a:miter lim="400000"/>
              </a:ln>
              <a:effectLst/>
            </p:spPr>
            <p:txBody>
              <a:bodyPr wrap="square" lIns="45719" tIns="45719" rIns="45719" bIns="45719" numCol="1" anchor="ctr">
                <a:noAutofit/>
              </a:bodyPr>
              <a:lstStyle/>
              <a:p>
                <a:pPr>
                  <a:defRPr sz="1400">
                    <a:latin typeface="Calibri Light"/>
                    <a:ea typeface="Calibri Light"/>
                    <a:cs typeface="Calibri Light"/>
                    <a:sym typeface="Calibri Light"/>
                  </a:defRPr>
                </a:pPr>
                <a:endParaRPr/>
              </a:p>
            </p:txBody>
          </p:sp>
        </p:grpSp>
      </p:grpSp>
      <p:sp>
        <p:nvSpPr>
          <p:cNvPr id="774" name="TextBox 32"/>
          <p:cNvSpPr txBox="1"/>
          <p:nvPr/>
        </p:nvSpPr>
        <p:spPr>
          <a:xfrm>
            <a:off x="5157782" y="2114501"/>
            <a:ext cx="2803009"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b">
            <a:spAutoFit/>
          </a:bodyPr>
          <a:lstStyle>
            <a:lvl1pPr algn="r">
              <a:defRPr>
                <a:solidFill>
                  <a:srgbClr val="44546A"/>
                </a:solidFill>
                <a:latin typeface="Calibri Light"/>
                <a:ea typeface="Calibri Light"/>
                <a:cs typeface="Calibri Light"/>
                <a:sym typeface="Calibri Light"/>
              </a:defRPr>
            </a:lvl1pPr>
          </a:lstStyle>
          <a:p>
            <a:r>
              <a:rPr b="1" dirty="0" err="1"/>
              <a:t>Transparente</a:t>
            </a:r>
            <a:r>
              <a:rPr b="1" dirty="0"/>
              <a:t> </a:t>
            </a:r>
            <a:r>
              <a:rPr b="1" dirty="0" err="1"/>
              <a:t>Kommunikation</a:t>
            </a:r>
            <a:endParaRPr b="1" dirty="0"/>
          </a:p>
        </p:txBody>
      </p:sp>
      <p:sp>
        <p:nvSpPr>
          <p:cNvPr id="775" name="Subtitle 2"/>
          <p:cNvSpPr txBox="1"/>
          <p:nvPr/>
        </p:nvSpPr>
        <p:spPr>
          <a:xfrm>
            <a:off x="4691201" y="2391769"/>
            <a:ext cx="3260060" cy="7514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algn="r" defTabSz="1087636">
              <a:spcBef>
                <a:spcPts val="600"/>
              </a:spcBef>
              <a:defRPr sz="1600">
                <a:solidFill>
                  <a:srgbClr val="245473"/>
                </a:solidFill>
                <a:latin typeface="Calibri Light"/>
                <a:ea typeface="Calibri Light"/>
                <a:cs typeface="Calibri Light"/>
                <a:sym typeface="Calibri Light"/>
              </a:defRPr>
            </a:lvl1pPr>
          </a:lstStyle>
          <a:p>
            <a:r>
              <a:rPr dirty="0" err="1"/>
              <a:t>Verpflichten</a:t>
            </a:r>
            <a:r>
              <a:rPr dirty="0"/>
              <a:t> Sie </a:t>
            </a:r>
            <a:r>
              <a:rPr dirty="0" err="1"/>
              <a:t>sich</a:t>
            </a:r>
            <a:r>
              <a:rPr dirty="0"/>
              <a:t> </a:t>
            </a:r>
            <a:r>
              <a:rPr dirty="0" err="1"/>
              <a:t>zu</a:t>
            </a:r>
            <a:r>
              <a:rPr dirty="0"/>
              <a:t> </a:t>
            </a:r>
            <a:r>
              <a:rPr dirty="0" err="1"/>
              <a:t>transparenter</a:t>
            </a:r>
            <a:r>
              <a:rPr dirty="0"/>
              <a:t> und </a:t>
            </a:r>
            <a:r>
              <a:rPr dirty="0" err="1"/>
              <a:t>konsistenter</a:t>
            </a:r>
            <a:r>
              <a:rPr dirty="0"/>
              <a:t> </a:t>
            </a:r>
            <a:r>
              <a:rPr dirty="0" err="1"/>
              <a:t>interner</a:t>
            </a:r>
            <a:r>
              <a:rPr dirty="0"/>
              <a:t> und </a:t>
            </a:r>
            <a:r>
              <a:rPr dirty="0" err="1"/>
              <a:t>externer</a:t>
            </a:r>
            <a:r>
              <a:rPr dirty="0"/>
              <a:t> </a:t>
            </a:r>
            <a:r>
              <a:rPr dirty="0" err="1"/>
              <a:t>Kommunikation</a:t>
            </a:r>
            <a:endParaRPr dirty="0"/>
          </a:p>
        </p:txBody>
      </p:sp>
      <p:sp>
        <p:nvSpPr>
          <p:cNvPr id="776" name="TextBox 45"/>
          <p:cNvSpPr txBox="1"/>
          <p:nvPr/>
        </p:nvSpPr>
        <p:spPr>
          <a:xfrm>
            <a:off x="7133169" y="5404872"/>
            <a:ext cx="4747451"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b">
            <a:spAutoFit/>
          </a:bodyPr>
          <a:lstStyle>
            <a:lvl1pPr>
              <a:defRPr sz="1600">
                <a:solidFill>
                  <a:srgbClr val="44546A"/>
                </a:solidFill>
                <a:latin typeface="Calibri Light"/>
                <a:ea typeface="Calibri Light"/>
                <a:cs typeface="Calibri Light"/>
                <a:sym typeface="Calibri Light"/>
              </a:defRPr>
            </a:lvl1pPr>
          </a:lstStyle>
          <a:p>
            <a:r>
              <a:rPr sz="1800" b="1" dirty="0"/>
              <a:t>Tun Sie, was </a:t>
            </a:r>
            <a:r>
              <a:rPr sz="1800" b="1" dirty="0" err="1"/>
              <a:t>notwendig</a:t>
            </a:r>
            <a:r>
              <a:rPr sz="1800" b="1" dirty="0"/>
              <a:t> </a:t>
            </a:r>
            <a:r>
              <a:rPr sz="1800" b="1" dirty="0" err="1"/>
              <a:t>ist</a:t>
            </a:r>
            <a:r>
              <a:rPr sz="1800" b="1" dirty="0"/>
              <a:t>, </a:t>
            </a:r>
            <a:r>
              <a:rPr sz="1800" b="1" dirty="0" err="1"/>
              <a:t>wenn</a:t>
            </a:r>
            <a:r>
              <a:rPr sz="1800" b="1" dirty="0"/>
              <a:t> es </a:t>
            </a:r>
            <a:r>
              <a:rPr sz="1800" b="1" dirty="0" err="1"/>
              <a:t>notwendig</a:t>
            </a:r>
            <a:r>
              <a:rPr sz="1800" b="1" dirty="0"/>
              <a:t> </a:t>
            </a:r>
            <a:r>
              <a:rPr sz="1800" b="1" dirty="0" err="1"/>
              <a:t>ist</a:t>
            </a:r>
            <a:endParaRPr sz="1800" b="1" dirty="0"/>
          </a:p>
        </p:txBody>
      </p:sp>
      <p:sp>
        <p:nvSpPr>
          <p:cNvPr id="777" name="Subtitle 2"/>
          <p:cNvSpPr txBox="1"/>
          <p:nvPr/>
        </p:nvSpPr>
        <p:spPr>
          <a:xfrm>
            <a:off x="7152222" y="5707527"/>
            <a:ext cx="4487576" cy="5270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defTabSz="1087636">
              <a:spcBef>
                <a:spcPts val="600"/>
              </a:spcBef>
              <a:defRPr sz="1600">
                <a:solidFill>
                  <a:srgbClr val="245473"/>
                </a:solidFill>
                <a:latin typeface="Calibri Light"/>
                <a:ea typeface="Calibri Light"/>
                <a:cs typeface="Calibri Light"/>
                <a:sym typeface="Calibri Light"/>
              </a:defRPr>
            </a:lvl1pPr>
          </a:lstStyle>
          <a:p>
            <a:r>
              <a:rPr dirty="0" err="1"/>
              <a:t>Werfen</a:t>
            </a:r>
            <a:r>
              <a:rPr dirty="0"/>
              <a:t> Sie </a:t>
            </a:r>
            <a:r>
              <a:rPr dirty="0" err="1"/>
              <a:t>Ihren</a:t>
            </a:r>
            <a:r>
              <a:rPr dirty="0"/>
              <a:t> </a:t>
            </a:r>
            <a:r>
              <a:rPr dirty="0" err="1"/>
              <a:t>Kalender</a:t>
            </a:r>
            <a:r>
              <a:rPr dirty="0"/>
              <a:t> </a:t>
            </a:r>
            <a:r>
              <a:rPr dirty="0" err="1"/>
              <a:t>weg</a:t>
            </a:r>
            <a:r>
              <a:rPr dirty="0"/>
              <a:t> - </a:t>
            </a:r>
            <a:r>
              <a:rPr dirty="0" err="1"/>
              <a:t>beziehen</a:t>
            </a:r>
            <a:r>
              <a:rPr dirty="0"/>
              <a:t> Sie alle </a:t>
            </a:r>
            <a:r>
              <a:rPr lang="de-DE" dirty="0"/>
              <a:t>Stakeholder</a:t>
            </a:r>
            <a:r>
              <a:rPr dirty="0"/>
              <a:t> </a:t>
            </a:r>
            <a:r>
              <a:rPr dirty="0" err="1"/>
              <a:t>rund</a:t>
            </a:r>
            <a:r>
              <a:rPr dirty="0"/>
              <a:t> um die </a:t>
            </a:r>
            <a:r>
              <a:rPr dirty="0" err="1"/>
              <a:t>Uhr</a:t>
            </a:r>
            <a:r>
              <a:rPr lang="de-DE" dirty="0"/>
              <a:t> mit</a:t>
            </a:r>
            <a:r>
              <a:rPr dirty="0"/>
              <a:t> </a:t>
            </a:r>
            <a:r>
              <a:rPr dirty="0" err="1"/>
              <a:t>ein</a:t>
            </a:r>
            <a:endParaRPr dirty="0"/>
          </a:p>
        </p:txBody>
      </p:sp>
      <p:sp>
        <p:nvSpPr>
          <p:cNvPr id="778" name="TextBox 48"/>
          <p:cNvSpPr txBox="1"/>
          <p:nvPr/>
        </p:nvSpPr>
        <p:spPr>
          <a:xfrm>
            <a:off x="8133334" y="4281884"/>
            <a:ext cx="2666754"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b">
            <a:spAutoFit/>
          </a:bodyPr>
          <a:lstStyle>
            <a:lvl1pPr>
              <a:defRPr sz="1600">
                <a:solidFill>
                  <a:srgbClr val="44546A"/>
                </a:solidFill>
                <a:latin typeface="Calibri Light"/>
                <a:ea typeface="Calibri Light"/>
                <a:cs typeface="Calibri Light"/>
                <a:sym typeface="Calibri Light"/>
              </a:defRPr>
            </a:lvl1pPr>
          </a:lstStyle>
          <a:p>
            <a:r>
              <a:rPr lang="de-DE" sz="1800" b="1" dirty="0"/>
              <a:t>Seien Si</a:t>
            </a:r>
            <a:r>
              <a:rPr sz="1800" b="1" dirty="0"/>
              <a:t>e</a:t>
            </a:r>
            <a:r>
              <a:rPr lang="de-DE" sz="1800" b="1" dirty="0"/>
              <a:t> eine</a:t>
            </a:r>
            <a:r>
              <a:rPr sz="1800" b="1" dirty="0"/>
              <a:t> </a:t>
            </a:r>
            <a:r>
              <a:rPr sz="1800" b="1" dirty="0" err="1"/>
              <a:t>Führungskraft</a:t>
            </a:r>
            <a:endParaRPr sz="1800" b="1" dirty="0"/>
          </a:p>
        </p:txBody>
      </p:sp>
      <p:sp>
        <p:nvSpPr>
          <p:cNvPr id="779" name="Subtitle 2"/>
          <p:cNvSpPr txBox="1"/>
          <p:nvPr/>
        </p:nvSpPr>
        <p:spPr>
          <a:xfrm>
            <a:off x="8152388" y="4584539"/>
            <a:ext cx="3902109" cy="773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defTabSz="1087636">
              <a:spcBef>
                <a:spcPts val="600"/>
              </a:spcBef>
              <a:defRPr sz="1600">
                <a:solidFill>
                  <a:srgbClr val="245473"/>
                </a:solidFill>
                <a:latin typeface="Calibri Light"/>
                <a:ea typeface="Calibri Light"/>
                <a:cs typeface="Calibri Light"/>
                <a:sym typeface="Calibri Light"/>
              </a:defRPr>
            </a:lvl1pPr>
          </a:lstStyle>
          <a:p>
            <a:r>
              <a:rPr dirty="0" err="1"/>
              <a:t>Sorgen</a:t>
            </a:r>
            <a:r>
              <a:rPr dirty="0"/>
              <a:t> Sie </a:t>
            </a:r>
            <a:r>
              <a:rPr dirty="0" err="1"/>
              <a:t>für</a:t>
            </a:r>
            <a:r>
              <a:rPr dirty="0"/>
              <a:t> </a:t>
            </a:r>
            <a:r>
              <a:rPr dirty="0" err="1"/>
              <a:t>eine</a:t>
            </a:r>
            <a:r>
              <a:rPr dirty="0"/>
              <a:t> </a:t>
            </a:r>
            <a:r>
              <a:rPr dirty="0" err="1"/>
              <a:t>sichtbare</a:t>
            </a:r>
            <a:r>
              <a:rPr dirty="0"/>
              <a:t> </a:t>
            </a:r>
            <a:r>
              <a:rPr dirty="0" err="1"/>
              <a:t>Beteiligung</a:t>
            </a:r>
            <a:r>
              <a:rPr dirty="0"/>
              <a:t> des CEO</a:t>
            </a:r>
            <a:r>
              <a:rPr lang="de-DE" dirty="0"/>
              <a:t>s</a:t>
            </a:r>
            <a:r>
              <a:rPr dirty="0"/>
              <a:t> und der </a:t>
            </a:r>
            <a:r>
              <a:rPr dirty="0" err="1"/>
              <a:t>oberen</a:t>
            </a:r>
            <a:r>
              <a:rPr dirty="0"/>
              <a:t> </a:t>
            </a:r>
            <a:r>
              <a:rPr dirty="0" err="1"/>
              <a:t>Führungsebene</a:t>
            </a:r>
            <a:r>
              <a:rPr dirty="0"/>
              <a:t>. Machen Sie </a:t>
            </a:r>
            <a:r>
              <a:rPr dirty="0" err="1"/>
              <a:t>sich</a:t>
            </a:r>
            <a:r>
              <a:rPr dirty="0"/>
              <a:t> das Problem </a:t>
            </a:r>
            <a:r>
              <a:rPr dirty="0" err="1"/>
              <a:t>zu</a:t>
            </a:r>
            <a:r>
              <a:rPr dirty="0"/>
              <a:t> eigen</a:t>
            </a:r>
            <a:r>
              <a:rPr lang="de-DE" dirty="0"/>
              <a:t>.</a:t>
            </a:r>
            <a:r>
              <a:rPr dirty="0"/>
              <a:t> </a:t>
            </a:r>
          </a:p>
        </p:txBody>
      </p:sp>
      <p:sp>
        <p:nvSpPr>
          <p:cNvPr id="780" name="TextBox 32"/>
          <p:cNvSpPr txBox="1"/>
          <p:nvPr/>
        </p:nvSpPr>
        <p:spPr>
          <a:xfrm>
            <a:off x="4688970" y="3195195"/>
            <a:ext cx="2378214"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b">
            <a:spAutoFit/>
          </a:bodyPr>
          <a:lstStyle>
            <a:lvl1pPr algn="r">
              <a:defRPr sz="1600">
                <a:solidFill>
                  <a:srgbClr val="44546A"/>
                </a:solidFill>
                <a:latin typeface="Calibri Light"/>
                <a:ea typeface="Calibri Light"/>
                <a:cs typeface="Calibri Light"/>
                <a:sym typeface="Calibri Light"/>
              </a:defRPr>
            </a:lvl1pPr>
          </a:lstStyle>
          <a:p>
            <a:r>
              <a:rPr sz="1800" b="1" dirty="0" err="1"/>
              <a:t>Zeitnahe</a:t>
            </a:r>
            <a:r>
              <a:rPr sz="1800" b="1" dirty="0"/>
              <a:t> </a:t>
            </a:r>
            <a:r>
              <a:rPr sz="1800" b="1" dirty="0" err="1"/>
              <a:t>Kommunikation</a:t>
            </a:r>
            <a:endParaRPr sz="1800" b="1" dirty="0"/>
          </a:p>
        </p:txBody>
      </p:sp>
      <p:sp>
        <p:nvSpPr>
          <p:cNvPr id="781" name="Subtitle 2"/>
          <p:cNvSpPr txBox="1"/>
          <p:nvPr/>
        </p:nvSpPr>
        <p:spPr>
          <a:xfrm>
            <a:off x="4177642" y="3517165"/>
            <a:ext cx="2880011" cy="5270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algn="r" defTabSz="1087636">
              <a:spcBef>
                <a:spcPts val="600"/>
              </a:spcBef>
              <a:defRPr sz="1600">
                <a:solidFill>
                  <a:srgbClr val="245473"/>
                </a:solidFill>
                <a:latin typeface="Calibri Light"/>
                <a:ea typeface="Calibri Light"/>
                <a:cs typeface="Calibri Light"/>
                <a:sym typeface="Calibri Light"/>
              </a:defRPr>
            </a:lvl1pPr>
          </a:lstStyle>
          <a:p>
            <a:r>
              <a:rPr dirty="0" err="1"/>
              <a:t>Sorgen</a:t>
            </a:r>
            <a:r>
              <a:rPr dirty="0"/>
              <a:t> Sie </a:t>
            </a:r>
            <a:r>
              <a:rPr dirty="0" err="1"/>
              <a:t>für</a:t>
            </a:r>
            <a:r>
              <a:rPr dirty="0"/>
              <a:t> </a:t>
            </a:r>
            <a:r>
              <a:rPr dirty="0" err="1"/>
              <a:t>eine</a:t>
            </a:r>
            <a:r>
              <a:rPr dirty="0"/>
              <a:t> </a:t>
            </a:r>
            <a:r>
              <a:rPr lang="de-DE" dirty="0"/>
              <a:t>zeitnahe</a:t>
            </a:r>
            <a:r>
              <a:rPr dirty="0"/>
              <a:t> und </a:t>
            </a:r>
            <a:r>
              <a:rPr dirty="0" err="1"/>
              <a:t>proaktive</a:t>
            </a:r>
            <a:r>
              <a:rPr dirty="0"/>
              <a:t> </a:t>
            </a:r>
            <a:r>
              <a:rPr dirty="0" err="1"/>
              <a:t>Kommunikation</a:t>
            </a:r>
            <a:endParaRPr dirty="0"/>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3" name="Textplatzhalter 1"/>
          <p:cNvSpPr txBox="1">
            <a:spLocks noGrp="1"/>
          </p:cNvSpPr>
          <p:nvPr>
            <p:ph type="body" sz="quarter" idx="1"/>
          </p:nvPr>
        </p:nvSpPr>
        <p:spPr>
          <a:xfrm>
            <a:off x="1415143" y="524347"/>
            <a:ext cx="9635399" cy="1046311"/>
          </a:xfrm>
          <a:prstGeom prst="rect">
            <a:avLst/>
          </a:prstGeom>
        </p:spPr>
        <p:txBody>
          <a:bodyPr>
            <a:normAutofit lnSpcReduction="10000"/>
          </a:bodyPr>
          <a:lstStyle/>
          <a:p>
            <a:r>
              <a:rPr lang="en-GB" dirty="0">
                <a:solidFill>
                  <a:schemeClr val="bg1"/>
                </a:solidFill>
                <a:highlight>
                  <a:srgbClr val="C01F75"/>
                </a:highlight>
              </a:rPr>
              <a:t>WATCH </a:t>
            </a:r>
            <a:r>
              <a:rPr lang="en-GB" dirty="0">
                <a:solidFill>
                  <a:schemeClr val="bg1"/>
                </a:solidFill>
              </a:rPr>
              <a:t> </a:t>
            </a:r>
            <a:r>
              <a:rPr lang="de-DE" dirty="0"/>
              <a:t>Verstand</a:t>
            </a:r>
            <a:r>
              <a:rPr dirty="0"/>
              <a:t> &amp; </a:t>
            </a:r>
            <a:r>
              <a:rPr dirty="0" err="1"/>
              <a:t>Emotionale</a:t>
            </a:r>
            <a:r>
              <a:rPr dirty="0"/>
              <a:t> </a:t>
            </a:r>
            <a:r>
              <a:rPr dirty="0" err="1"/>
              <a:t>Intelligenz</a:t>
            </a:r>
            <a:r>
              <a:rPr dirty="0"/>
              <a:t> in der </a:t>
            </a:r>
            <a:r>
              <a:rPr dirty="0" err="1"/>
              <a:t>Führung</a:t>
            </a:r>
            <a:endParaRPr dirty="0"/>
          </a:p>
        </p:txBody>
      </p:sp>
      <p:sp>
        <p:nvSpPr>
          <p:cNvPr id="784" name="Rechteck 27"/>
          <p:cNvSpPr txBox="1"/>
          <p:nvPr/>
        </p:nvSpPr>
        <p:spPr>
          <a:xfrm>
            <a:off x="591068" y="6310824"/>
            <a:ext cx="6933599" cy="2657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p>
            <a:pPr defTabSz="1087636">
              <a:lnSpc>
                <a:spcPts val="1500"/>
              </a:lnSpc>
              <a:spcBef>
                <a:spcPts val="200"/>
              </a:spcBef>
              <a:defRPr sz="1000">
                <a:latin typeface="Calibri Light"/>
                <a:ea typeface="Calibri Light"/>
                <a:cs typeface="Calibri Light"/>
                <a:sym typeface="Calibri Light"/>
              </a:defRPr>
            </a:pPr>
            <a:r>
              <a:rPr dirty="0"/>
              <a:t>Quelle: Dr. Daniel Goleman| </a:t>
            </a:r>
            <a:r>
              <a:rPr dirty="0" err="1"/>
              <a:t>Youtube</a:t>
            </a:r>
            <a:r>
              <a:rPr dirty="0"/>
              <a:t>: </a:t>
            </a:r>
            <a:r>
              <a:rPr u="sng" dirty="0">
                <a:solidFill>
                  <a:srgbClr val="0563C1"/>
                </a:solidFill>
                <a:uFill>
                  <a:solidFill>
                    <a:srgbClr val="0563C1"/>
                  </a:solidFill>
                </a:uFill>
                <a:latin typeface="+mn-lt"/>
                <a:ea typeface="+mn-ea"/>
                <a:cs typeface="+mn-cs"/>
                <a:sym typeface="Calibri"/>
                <a:hlinkClick r:id="rId3"/>
              </a:rPr>
              <a:t>https://www.youtube.com/watch?v=heRCxqQmrGQ </a:t>
            </a:r>
            <a:r>
              <a:rPr dirty="0">
                <a:latin typeface="+mn-lt"/>
                <a:ea typeface="+mn-ea"/>
                <a:cs typeface="+mn-cs"/>
                <a:sym typeface="Calibri"/>
              </a:rPr>
              <a:t>| </a:t>
            </a:r>
            <a:r>
              <a:rPr dirty="0" err="1">
                <a:latin typeface="+mn-lt"/>
                <a:ea typeface="+mn-ea"/>
                <a:cs typeface="+mn-cs"/>
                <a:sym typeface="Calibri"/>
              </a:rPr>
              <a:t>Länge</a:t>
            </a:r>
            <a:r>
              <a:rPr dirty="0">
                <a:latin typeface="+mn-lt"/>
                <a:ea typeface="+mn-ea"/>
                <a:cs typeface="+mn-cs"/>
                <a:sym typeface="Calibri"/>
              </a:rPr>
              <a:t>: 5:11</a:t>
            </a:r>
          </a:p>
        </p:txBody>
      </p:sp>
      <p:pic>
        <p:nvPicPr>
          <p:cNvPr id="785" name="Picture 22" descr="Picture 22"/>
          <p:cNvPicPr>
            <a:picLocks noChangeAspect="1"/>
          </p:cNvPicPr>
          <p:nvPr/>
        </p:nvPicPr>
        <p:blipFill>
          <a:blip r:embed="rId4"/>
          <a:stretch>
            <a:fillRect/>
          </a:stretch>
        </p:blipFill>
        <p:spPr>
          <a:xfrm>
            <a:off x="3997933" y="1642310"/>
            <a:ext cx="5428650" cy="4802163"/>
          </a:xfrm>
          <a:prstGeom prst="rect">
            <a:avLst/>
          </a:prstGeom>
          <a:ln w="12700">
            <a:miter lim="400000"/>
          </a:ln>
        </p:spPr>
      </p:pic>
      <p:pic>
        <p:nvPicPr>
          <p:cNvPr id="786" name="Daniel Goleman: Three Levels of Organizational AwarenessOnlinemedien 4" descr="Daniel Goleman: Three Levels of Organizational AwarenessOnlinemedien 4"/>
          <p:cNvPicPr>
            <a:picLocks/>
          </p:cNvPicPr>
          <p:nvPr>
            <a:videoFile r:link="rId1"/>
          </p:nvPr>
        </p:nvPicPr>
        <p:blipFill>
          <a:blip r:embed="rId5"/>
          <a:stretch>
            <a:fillRect/>
          </a:stretch>
        </p:blipFill>
        <p:spPr>
          <a:xfrm>
            <a:off x="4649244" y="2310192"/>
            <a:ext cx="4174993" cy="2348434"/>
          </a:xfrm>
          <a:prstGeom prst="rect">
            <a:avLst/>
          </a:prstGeom>
        </p:spPr>
      </p:pic>
      <p:sp>
        <p:nvSpPr>
          <p:cNvPr id="787" name="TextBox 7"/>
          <p:cNvSpPr txBox="1"/>
          <p:nvPr/>
        </p:nvSpPr>
        <p:spPr>
          <a:xfrm>
            <a:off x="444120" y="2056107"/>
            <a:ext cx="3796966" cy="38164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2200">
                <a:solidFill>
                  <a:srgbClr val="245473"/>
                </a:solidFill>
                <a:latin typeface="Calibri Light"/>
                <a:ea typeface="Calibri Light"/>
                <a:cs typeface="Calibri Light"/>
                <a:sym typeface="Calibri Light"/>
              </a:defRPr>
            </a:lvl1pPr>
          </a:lstStyle>
          <a:p>
            <a:r>
              <a:rPr dirty="0"/>
              <a:t>Dr. Daniel Goleman </a:t>
            </a:r>
            <a:r>
              <a:rPr dirty="0" err="1"/>
              <a:t>teilt</a:t>
            </a:r>
            <a:r>
              <a:rPr dirty="0"/>
              <a:t> in der Brainpower-</a:t>
            </a:r>
            <a:r>
              <a:rPr dirty="0" err="1"/>
              <a:t>Videoreihe</a:t>
            </a:r>
            <a:r>
              <a:rPr dirty="0"/>
              <a:t> die </a:t>
            </a:r>
            <a:r>
              <a:rPr dirty="0" err="1"/>
              <a:t>faszinierende</a:t>
            </a:r>
            <a:r>
              <a:rPr dirty="0"/>
              <a:t> </a:t>
            </a:r>
            <a:r>
              <a:rPr dirty="0" err="1"/>
              <a:t>wissenschaftliche</a:t>
            </a:r>
            <a:r>
              <a:rPr dirty="0"/>
              <a:t> </a:t>
            </a:r>
            <a:r>
              <a:rPr dirty="0" err="1"/>
              <a:t>Grundlage</a:t>
            </a:r>
            <a:r>
              <a:rPr dirty="0"/>
              <a:t> </a:t>
            </a:r>
            <a:r>
              <a:rPr dirty="0" err="1"/>
              <a:t>für</a:t>
            </a:r>
            <a:r>
              <a:rPr dirty="0"/>
              <a:t> die </a:t>
            </a:r>
            <a:r>
              <a:rPr dirty="0" err="1"/>
              <a:t>Entwicklung</a:t>
            </a:r>
            <a:r>
              <a:rPr dirty="0"/>
              <a:t> von </a:t>
            </a:r>
            <a:r>
              <a:rPr dirty="0" err="1"/>
              <a:t>Führungskräften</a:t>
            </a:r>
            <a:r>
              <a:rPr dirty="0"/>
              <a:t>. In </a:t>
            </a:r>
            <a:r>
              <a:rPr dirty="0" err="1"/>
              <a:t>diesem</a:t>
            </a:r>
            <a:r>
              <a:rPr dirty="0"/>
              <a:t> </a:t>
            </a:r>
            <a:r>
              <a:rPr dirty="0" err="1"/>
              <a:t>Auszug</a:t>
            </a:r>
            <a:r>
              <a:rPr dirty="0"/>
              <a:t> </a:t>
            </a:r>
            <a:r>
              <a:rPr dirty="0" err="1"/>
              <a:t>zeigt</a:t>
            </a:r>
            <a:r>
              <a:rPr dirty="0"/>
              <a:t> Dr. Goleman auf, </a:t>
            </a:r>
            <a:r>
              <a:rPr dirty="0" err="1"/>
              <a:t>wie</a:t>
            </a:r>
            <a:r>
              <a:rPr dirty="0"/>
              <a:t> </a:t>
            </a:r>
            <a:r>
              <a:rPr dirty="0" err="1"/>
              <a:t>effektive</a:t>
            </a:r>
            <a:r>
              <a:rPr dirty="0"/>
              <a:t> </a:t>
            </a:r>
            <a:r>
              <a:rPr dirty="0" err="1"/>
              <a:t>Führungskräfte</a:t>
            </a:r>
            <a:r>
              <a:rPr dirty="0"/>
              <a:t> das </a:t>
            </a:r>
            <a:r>
              <a:rPr dirty="0" err="1"/>
              <a:t>Systemdenken</a:t>
            </a:r>
            <a:r>
              <a:rPr dirty="0"/>
              <a:t> in </a:t>
            </a:r>
            <a:r>
              <a:rPr dirty="0" err="1"/>
              <a:t>ihre</a:t>
            </a:r>
            <a:r>
              <a:rPr dirty="0"/>
              <a:t> </a:t>
            </a:r>
            <a:r>
              <a:rPr dirty="0" err="1"/>
              <a:t>Geschäftsstrategie</a:t>
            </a:r>
            <a:r>
              <a:rPr dirty="0"/>
              <a:t>, Motivations</a:t>
            </a:r>
            <a:r>
              <a:rPr lang="de-DE" dirty="0"/>
              <a:t>-</a:t>
            </a:r>
            <a:r>
              <a:rPr dirty="0" err="1"/>
              <a:t>taktik</a:t>
            </a:r>
            <a:r>
              <a:rPr dirty="0"/>
              <a:t> und </a:t>
            </a:r>
            <a:r>
              <a:rPr lang="de-DE" dirty="0"/>
              <a:t>Unternehmens-</a:t>
            </a:r>
            <a:r>
              <a:rPr dirty="0"/>
              <a:t>Vision </a:t>
            </a:r>
            <a:r>
              <a:rPr dirty="0" err="1"/>
              <a:t>einbeziehen</a:t>
            </a:r>
            <a:r>
              <a:rPr lang="de-DE" dirty="0"/>
              <a:t> können</a:t>
            </a:r>
            <a:r>
              <a:rPr dirty="0"/>
              <a:t>.</a:t>
            </a:r>
          </a:p>
        </p:txBody>
      </p:sp>
      <p:sp>
        <p:nvSpPr>
          <p:cNvPr id="7" name="Textfeld 6">
            <a:extLst>
              <a:ext uri="{FF2B5EF4-FFF2-40B4-BE49-F238E27FC236}">
                <a16:creationId xmlns:a16="http://schemas.microsoft.com/office/drawing/2014/main" xmlns="" id="{44E22CFF-6383-4FAB-B00F-24EA8DA4024C}"/>
              </a:ext>
            </a:extLst>
          </p:cNvPr>
          <p:cNvSpPr txBox="1"/>
          <p:nvPr/>
        </p:nvSpPr>
        <p:spPr>
          <a:xfrm>
            <a:off x="9274630" y="4149307"/>
            <a:ext cx="2700316" cy="1938992"/>
          </a:xfrm>
          <a:prstGeom prst="rect">
            <a:avLst/>
          </a:prstGeom>
          <a:noFill/>
        </p:spPr>
        <p:txBody>
          <a:bodyPr wrap="square" rtlCol="0">
            <a:spAutoFit/>
          </a:bodyPr>
          <a:lstStyle/>
          <a:p>
            <a:r>
              <a:rPr lang="de-DE" sz="1000" dirty="0">
                <a:effectLst/>
                <a:latin typeface="Calibri Light" panose="020F0302020204030204" pitchFamily="34" charset="0"/>
                <a:ea typeface="Calibri" panose="020F0502020204030204" pitchFamily="34" charset="0"/>
                <a:cs typeface="Calibri Light" panose="020F0302020204030204" pitchFamily="34" charset="0"/>
              </a:rPr>
              <a:t>Um das Video mit deutschen Untertiteln zu sehen, bitten wir Sie, den </a:t>
            </a:r>
            <a:r>
              <a:rPr lang="de-DE" sz="1000" dirty="0" err="1">
                <a:effectLst/>
                <a:latin typeface="Calibri Light" panose="020F0302020204030204" pitchFamily="34" charset="0"/>
                <a:ea typeface="Calibri" panose="020F0502020204030204" pitchFamily="34" charset="0"/>
                <a:cs typeface="Calibri Light" panose="020F0302020204030204" pitchFamily="34" charset="0"/>
              </a:rPr>
              <a:t>Youtube</a:t>
            </a:r>
            <a:r>
              <a:rPr lang="de-DE" sz="1000" dirty="0">
                <a:effectLst/>
                <a:latin typeface="Calibri Light" panose="020F0302020204030204" pitchFamily="34" charset="0"/>
                <a:ea typeface="Calibri" panose="020F0502020204030204" pitchFamily="34" charset="0"/>
                <a:cs typeface="Calibri Light" panose="020F0302020204030204" pitchFamily="34" charset="0"/>
              </a:rPr>
              <a:t>-Link im Browser zu öffnen. Klicken Sie hierfür auf das </a:t>
            </a:r>
            <a:r>
              <a:rPr lang="de-DE" sz="1000" dirty="0" err="1">
                <a:effectLst/>
                <a:latin typeface="Calibri Light" panose="020F0302020204030204" pitchFamily="34" charset="0"/>
                <a:ea typeface="Calibri" panose="020F0502020204030204" pitchFamily="34" charset="0"/>
                <a:cs typeface="Calibri Light" panose="020F0302020204030204" pitchFamily="34" charset="0"/>
              </a:rPr>
              <a:t>Youtube</a:t>
            </a:r>
            <a:r>
              <a:rPr lang="de-DE" sz="1000" dirty="0">
                <a:effectLst/>
                <a:latin typeface="Calibri Light" panose="020F0302020204030204" pitchFamily="34" charset="0"/>
                <a:ea typeface="Calibri" panose="020F0502020204030204" pitchFamily="34" charset="0"/>
                <a:cs typeface="Calibri Light" panose="020F0302020204030204" pitchFamily="34" charset="0"/>
              </a:rPr>
              <a:t>-Symbol unten rechts. Anschließend können Sie mit einem Klick auf „Untertitel“ die englischen Untertitel aktivieren. Um nun die deutsche Untertitelung einzustellen, gehen Sie bitte auf „Einstellungen“ -&gt; „Untertitel“ -&gt; „Automatisch übersetzen“ und wählen Sie aus den angeführten Sprachen die Option „Deutsch“. </a:t>
            </a:r>
          </a:p>
          <a:p>
            <a:endParaRPr lang="de-DE" sz="1000" dirty="0">
              <a:latin typeface="Calibri Light" panose="020F0302020204030204" pitchFamily="34" charset="0"/>
              <a:cs typeface="Calibri Light" panose="020F0302020204030204" pitchFamily="34" charset="0"/>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786"/>
                                        </p:tgtEl>
                                      </p:cBhvr>
                                    </p:cmd>
                                  </p:childTnLst>
                                </p:cTn>
                              </p:par>
                            </p:childTnLst>
                          </p:cTn>
                        </p:par>
                      </p:childTnLst>
                    </p:cTn>
                  </p:par>
                  <p:par>
                    <p:cTn id="7" fill="hold">
                      <p:stCondLst>
                        <p:cond delay="indefinite"/>
                      </p:stCondLst>
                      <p:childTnLst>
                        <p:par>
                          <p:cTn id="8" fill="hold">
                            <p:stCondLst>
                              <p:cond delay="0"/>
                            </p:stCondLst>
                            <p:childTnLst>
                              <p:par>
                                <p:cTn id="9" presetID="3" presetClass="mediacall" presetSubtype="0" fill="hold" nodeType="clickEffect">
                                  <p:stCondLst>
                                    <p:cond delay="0"/>
                                  </p:stCondLst>
                                  <p:childTnLst>
                                    <p:cmd type="call" cmd="stop">
                                      <p:cBhvr>
                                        <p:cTn id="10" dur="1000" fill="hold"/>
                                        <p:tgtEl>
                                          <p:spTgt spid="78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11" fill="hold" display="0">
                  <p:stCondLst>
                    <p:cond delay="indefinite"/>
                  </p:stCondLst>
                </p:cTn>
                <p:tgtEl>
                  <p:spTgt spid="786"/>
                </p:tgtEl>
              </p:cMediaNode>
            </p:video>
            <p:seq concurrent="1" prevAc="none" nextAc="seek">
              <p:cTn id="12" restart="whenNotActive" fill="hold" evtFilter="cancelBubble" nodeType="interactiveSeq">
                <p:stCondLst>
                  <p:cond evt="onClick" delay="0">
                    <p:tgtEl>
                      <p:spTgt spid="786"/>
                    </p:tgtEl>
                  </p:cond>
                </p:stCondLst>
                <p:endSync evt="end" delay="0">
                  <p:rtn val="all"/>
                </p:endSync>
                <p:childTnLst>
                  <p:par>
                    <p:cTn id="13" fill="hold">
                      <p:stCondLst>
                        <p:cond delay="0"/>
                      </p:stCondLst>
                      <p:childTnLst>
                        <p:par>
                          <p:cTn id="14" fill="hold">
                            <p:stCondLst>
                              <p:cond delay="0"/>
                            </p:stCondLst>
                            <p:childTnLst>
                              <p:par>
                                <p:cTn id="15" presetID="2" presetClass="mediacall" presetSubtype="0" fill="hold" nodeType="clickEffect">
                                  <p:stCondLst>
                                    <p:cond delay="0"/>
                                  </p:stCondLst>
                                  <p:childTnLst>
                                    <p:cmd type="call" cmd="togglePause">
                                      <p:cBhvr>
                                        <p:cTn id="16" dur="1" fill="hold"/>
                                        <p:tgtEl>
                                          <p:spTgt spid="786"/>
                                        </p:tgtEl>
                                      </p:cBhvr>
                                    </p:cmd>
                                  </p:childTnLst>
                                </p:cTn>
                              </p:par>
                            </p:childTnLst>
                          </p:cTn>
                        </p:par>
                      </p:childTnLst>
                    </p:cTn>
                  </p:par>
                </p:childTnLst>
              </p:cTn>
              <p:nextCondLst>
                <p:cond evt="onClick" delay="0">
                  <p:tgtEl>
                    <p:spTgt spid="786"/>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Text Placeholder 6"/>
          <p:cNvSpPr txBox="1">
            <a:spLocks noGrp="1"/>
          </p:cNvSpPr>
          <p:nvPr>
            <p:ph type="body" sz="quarter" idx="1"/>
          </p:nvPr>
        </p:nvSpPr>
        <p:spPr>
          <a:xfrm>
            <a:off x="1332612" y="-163287"/>
            <a:ext cx="9821959" cy="1582273"/>
          </a:xfrm>
          <a:prstGeom prst="rect">
            <a:avLst/>
          </a:prstGeom>
        </p:spPr>
        <p:txBody>
          <a:bodyPr/>
          <a:lstStyle/>
          <a:p>
            <a:r>
              <a:rPr dirty="0"/>
              <a:t>Was Sie in Modul 6 </a:t>
            </a:r>
            <a:r>
              <a:rPr dirty="0" err="1"/>
              <a:t>lernen</a:t>
            </a:r>
            <a:r>
              <a:rPr dirty="0"/>
              <a:t> </a:t>
            </a:r>
            <a:r>
              <a:rPr dirty="0" err="1"/>
              <a:t>werden</a:t>
            </a:r>
            <a:r>
              <a:rPr dirty="0"/>
              <a:t> ... </a:t>
            </a:r>
          </a:p>
        </p:txBody>
      </p:sp>
      <p:sp>
        <p:nvSpPr>
          <p:cNvPr id="183" name="TextBox 3"/>
          <p:cNvSpPr txBox="1"/>
          <p:nvPr/>
        </p:nvSpPr>
        <p:spPr>
          <a:xfrm>
            <a:off x="1300930" y="983866"/>
            <a:ext cx="10638520" cy="483209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sz="2200">
                <a:solidFill>
                  <a:srgbClr val="FFFFFF"/>
                </a:solidFill>
                <a:latin typeface="Calibri Light"/>
                <a:ea typeface="Calibri Light"/>
                <a:cs typeface="Calibri Light"/>
                <a:sym typeface="Calibri Light"/>
              </a:defRPr>
            </a:pPr>
            <a:r>
              <a:rPr dirty="0"/>
              <a:t>In Modul </a:t>
            </a:r>
            <a:r>
              <a:rPr lang="de-DE" dirty="0"/>
              <a:t>6 </a:t>
            </a:r>
            <a:r>
              <a:rPr dirty="0" err="1"/>
              <a:t>lernen</a:t>
            </a:r>
            <a:r>
              <a:rPr dirty="0"/>
              <a:t> Sie</a:t>
            </a:r>
            <a:r>
              <a:rPr lang="de-DE" dirty="0"/>
              <a:t>...</a:t>
            </a:r>
            <a:endParaRPr dirty="0"/>
          </a:p>
          <a:p>
            <a:pPr>
              <a:defRPr sz="2200">
                <a:solidFill>
                  <a:srgbClr val="FFFFFF"/>
                </a:solidFill>
                <a:latin typeface="Calibri Light"/>
                <a:ea typeface="Calibri Light"/>
                <a:cs typeface="Calibri Light"/>
                <a:sym typeface="Calibri Light"/>
              </a:defRPr>
            </a:pPr>
            <a:endParaRPr dirty="0"/>
          </a:p>
          <a:p>
            <a:pPr marL="285750" indent="-285750">
              <a:buSzPct val="100000"/>
              <a:buFont typeface="Arial"/>
              <a:buChar char="•"/>
              <a:defRPr sz="2200">
                <a:solidFill>
                  <a:srgbClr val="FFFFFF"/>
                </a:solidFill>
                <a:latin typeface="Calibri Light"/>
                <a:ea typeface="Calibri Light"/>
                <a:cs typeface="Calibri Light"/>
                <a:sym typeface="Calibri Light"/>
              </a:defRPr>
            </a:pPr>
            <a:r>
              <a:rPr dirty="0" err="1"/>
              <a:t>Führung</a:t>
            </a:r>
            <a:r>
              <a:rPr dirty="0"/>
              <a:t> in der </a:t>
            </a:r>
            <a:r>
              <a:rPr dirty="0" err="1"/>
              <a:t>Krise</a:t>
            </a:r>
            <a:r>
              <a:rPr dirty="0"/>
              <a:t>, die Mythen und die </a:t>
            </a:r>
            <a:r>
              <a:rPr dirty="0" err="1"/>
              <a:t>Realität</a:t>
            </a:r>
            <a:r>
              <a:rPr lang="de-DE" dirty="0"/>
              <a:t> zu verstehen</a:t>
            </a:r>
            <a:endParaRPr dirty="0"/>
          </a:p>
          <a:p>
            <a:pPr marL="285750" indent="-285750">
              <a:buSzPct val="100000"/>
              <a:buFont typeface="Arial"/>
              <a:buChar char="•"/>
              <a:defRPr sz="2200">
                <a:solidFill>
                  <a:srgbClr val="FFFFFF"/>
                </a:solidFill>
                <a:latin typeface="Calibri Light"/>
                <a:ea typeface="Calibri Light"/>
                <a:cs typeface="Calibri Light"/>
                <a:sym typeface="Calibri Light"/>
              </a:defRPr>
            </a:pPr>
            <a:r>
              <a:rPr lang="de-DE" dirty="0"/>
              <a:t>Z</a:t>
            </a:r>
            <a:r>
              <a:rPr dirty="0" err="1"/>
              <a:t>wischen</a:t>
            </a:r>
            <a:r>
              <a:rPr dirty="0"/>
              <a:t> </a:t>
            </a:r>
            <a:r>
              <a:rPr dirty="0" err="1"/>
              <a:t>Führung</a:t>
            </a:r>
            <a:r>
              <a:rPr dirty="0"/>
              <a:t> und Management </a:t>
            </a:r>
            <a:r>
              <a:rPr lang="de-DE" dirty="0"/>
              <a:t>zu unterscheiden</a:t>
            </a:r>
            <a:endParaRPr dirty="0"/>
          </a:p>
          <a:p>
            <a:pPr marL="285750" indent="-285750">
              <a:buSzPct val="100000"/>
              <a:buFont typeface="Arial"/>
              <a:buChar char="•"/>
              <a:defRPr sz="2200">
                <a:solidFill>
                  <a:srgbClr val="FFFFFF"/>
                </a:solidFill>
                <a:latin typeface="Calibri Light"/>
                <a:ea typeface="Calibri Light"/>
                <a:cs typeface="Calibri Light"/>
                <a:sym typeface="Calibri Light"/>
              </a:defRPr>
            </a:pPr>
            <a:r>
              <a:rPr dirty="0"/>
              <a:t>5 </a:t>
            </a:r>
            <a:r>
              <a:rPr dirty="0" err="1"/>
              <a:t>wichtige</a:t>
            </a:r>
            <a:r>
              <a:rPr dirty="0"/>
              <a:t> Tipps </a:t>
            </a:r>
            <a:r>
              <a:rPr dirty="0" err="1"/>
              <a:t>für</a:t>
            </a:r>
            <a:r>
              <a:rPr dirty="0"/>
              <a:t> </a:t>
            </a:r>
            <a:r>
              <a:rPr dirty="0" err="1"/>
              <a:t>Führung</a:t>
            </a:r>
            <a:r>
              <a:rPr dirty="0"/>
              <a:t> in der </a:t>
            </a:r>
            <a:r>
              <a:rPr dirty="0" err="1"/>
              <a:t>Krise</a:t>
            </a:r>
            <a:endParaRPr dirty="0"/>
          </a:p>
          <a:p>
            <a:pPr marL="285750" indent="-285750">
              <a:buSzPct val="100000"/>
              <a:buFont typeface="Arial"/>
              <a:buChar char="•"/>
              <a:defRPr sz="2200">
                <a:solidFill>
                  <a:srgbClr val="FFFFFF"/>
                </a:solidFill>
                <a:latin typeface="Calibri Light"/>
                <a:ea typeface="Calibri Light"/>
                <a:cs typeface="Calibri Light"/>
                <a:sym typeface="Calibri Light"/>
              </a:defRPr>
            </a:pPr>
            <a:r>
              <a:rPr dirty="0" err="1"/>
              <a:t>Unterschiedliche</a:t>
            </a:r>
            <a:r>
              <a:rPr dirty="0"/>
              <a:t> </a:t>
            </a:r>
            <a:r>
              <a:rPr dirty="0" err="1"/>
              <a:t>Managementstile</a:t>
            </a:r>
            <a:r>
              <a:rPr dirty="0"/>
              <a:t> und </a:t>
            </a:r>
            <a:r>
              <a:rPr dirty="0" err="1"/>
              <a:t>Entscheidungsfindungsprozesse</a:t>
            </a:r>
            <a:r>
              <a:rPr dirty="0"/>
              <a:t> </a:t>
            </a:r>
            <a:r>
              <a:rPr dirty="0" err="1"/>
              <a:t>zu</a:t>
            </a:r>
            <a:r>
              <a:rPr dirty="0"/>
              <a:t> verstehen</a:t>
            </a:r>
          </a:p>
          <a:p>
            <a:pPr marL="285750" indent="-285750">
              <a:buSzPct val="100000"/>
              <a:buFont typeface="Arial"/>
              <a:buChar char="•"/>
              <a:defRPr sz="2200">
                <a:solidFill>
                  <a:srgbClr val="FFFFFF"/>
                </a:solidFill>
                <a:latin typeface="Calibri Light"/>
                <a:ea typeface="Calibri Light"/>
                <a:cs typeface="Calibri Light"/>
                <a:sym typeface="Calibri Light"/>
              </a:defRPr>
            </a:pPr>
            <a:r>
              <a:rPr dirty="0" err="1"/>
              <a:t>Persönlichkeitsprofile</a:t>
            </a:r>
            <a:r>
              <a:rPr lang="de-DE" dirty="0"/>
              <a:t> zu bestimmen</a:t>
            </a:r>
            <a:endParaRPr dirty="0"/>
          </a:p>
          <a:p>
            <a:pPr marL="285750" indent="-285750">
              <a:buSzPct val="100000"/>
              <a:buFont typeface="Arial"/>
              <a:buChar char="•"/>
              <a:defRPr sz="2200">
                <a:solidFill>
                  <a:srgbClr val="FFFFFF"/>
                </a:solidFill>
                <a:latin typeface="Calibri Light"/>
                <a:ea typeface="Calibri Light"/>
                <a:cs typeface="Calibri Light"/>
                <a:sym typeface="Calibri Light"/>
              </a:defRPr>
            </a:pPr>
            <a:r>
              <a:rPr dirty="0" err="1"/>
              <a:t>Leitprinzipien</a:t>
            </a:r>
            <a:r>
              <a:rPr dirty="0"/>
              <a:t> der </a:t>
            </a:r>
            <a:r>
              <a:rPr dirty="0" err="1"/>
              <a:t>Führung</a:t>
            </a:r>
            <a:r>
              <a:rPr dirty="0"/>
              <a:t> in der </a:t>
            </a:r>
            <a:r>
              <a:rPr dirty="0" err="1"/>
              <a:t>Krise</a:t>
            </a:r>
            <a:r>
              <a:rPr lang="de-DE" dirty="0"/>
              <a:t> kennen</a:t>
            </a:r>
            <a:endParaRPr dirty="0"/>
          </a:p>
          <a:p>
            <a:pPr marL="285750" indent="-285750">
              <a:buSzPct val="100000"/>
              <a:buFont typeface="Arial"/>
              <a:buChar char="•"/>
              <a:defRPr sz="2200">
                <a:solidFill>
                  <a:srgbClr val="FFFFFF"/>
                </a:solidFill>
                <a:latin typeface="Calibri Light"/>
                <a:ea typeface="Calibri Light"/>
                <a:cs typeface="Calibri Light"/>
                <a:sym typeface="Calibri Light"/>
              </a:defRPr>
            </a:pPr>
            <a:r>
              <a:rPr lang="de-DE" dirty="0"/>
              <a:t>Kommunikation in Unternehmenskrisen und die Bedeutung dessen</a:t>
            </a:r>
            <a:endParaRPr dirty="0"/>
          </a:p>
          <a:p>
            <a:pPr marL="285750" indent="-285750">
              <a:buSzPct val="100000"/>
              <a:buFont typeface="Arial"/>
              <a:buChar char="•"/>
              <a:defRPr sz="2200">
                <a:solidFill>
                  <a:srgbClr val="FFFFFF"/>
                </a:solidFill>
                <a:latin typeface="Calibri Light"/>
                <a:ea typeface="Calibri Light"/>
                <a:cs typeface="Calibri Light"/>
                <a:sym typeface="Calibri Light"/>
              </a:defRPr>
            </a:pPr>
            <a:endParaRPr dirty="0"/>
          </a:p>
          <a:p>
            <a:pPr>
              <a:defRPr sz="2200">
                <a:solidFill>
                  <a:srgbClr val="FFFFFF"/>
                </a:solidFill>
                <a:latin typeface="Calibri Light"/>
                <a:ea typeface="Calibri Light"/>
                <a:cs typeface="Calibri Light"/>
                <a:sym typeface="Calibri Light"/>
              </a:defRPr>
            </a:pPr>
            <a:r>
              <a:rPr dirty="0"/>
              <a:t>Und </a:t>
            </a:r>
            <a:r>
              <a:rPr dirty="0" err="1"/>
              <a:t>schließlich</a:t>
            </a:r>
            <a:r>
              <a:rPr dirty="0"/>
              <a:t> </a:t>
            </a:r>
            <a:r>
              <a:rPr dirty="0" err="1"/>
              <a:t>erfahren</a:t>
            </a:r>
            <a:r>
              <a:rPr dirty="0"/>
              <a:t> Sie, </a:t>
            </a:r>
            <a:r>
              <a:rPr dirty="0" err="1"/>
              <a:t>wie</a:t>
            </a:r>
            <a:r>
              <a:rPr dirty="0"/>
              <a:t> Sie Mitarbeiter in der </a:t>
            </a:r>
            <a:r>
              <a:rPr dirty="0" err="1"/>
              <a:t>Krise</a:t>
            </a:r>
            <a:r>
              <a:rPr dirty="0"/>
              <a:t> </a:t>
            </a:r>
            <a:r>
              <a:rPr dirty="0" err="1"/>
              <a:t>motivieren</a:t>
            </a:r>
            <a:r>
              <a:rPr dirty="0"/>
              <a:t> </a:t>
            </a:r>
            <a:r>
              <a:rPr dirty="0" err="1"/>
              <a:t>können</a:t>
            </a:r>
            <a:r>
              <a:rPr dirty="0"/>
              <a:t>. </a:t>
            </a:r>
          </a:p>
          <a:p>
            <a:pPr>
              <a:defRPr sz="2200">
                <a:solidFill>
                  <a:srgbClr val="FFFFFF"/>
                </a:solidFill>
                <a:latin typeface="Calibri Light"/>
                <a:ea typeface="Calibri Light"/>
                <a:cs typeface="Calibri Light"/>
                <a:sym typeface="Calibri Light"/>
              </a:defRPr>
            </a:pPr>
            <a:r>
              <a:rPr lang="de-DE" dirty="0"/>
              <a:t>Angesichts der Tatsache, dass unsere Mitarbeiter und Talente ein wichtiger Teil des Krisenmanagements sind, </a:t>
            </a:r>
            <a:r>
              <a:rPr dirty="0" err="1"/>
              <a:t>werden</a:t>
            </a:r>
            <a:r>
              <a:rPr dirty="0"/>
              <a:t> </a:t>
            </a:r>
            <a:r>
              <a:rPr lang="de-DE" dirty="0"/>
              <a:t>Sie sich </a:t>
            </a:r>
            <a:r>
              <a:rPr dirty="0"/>
              <a:t>in den </a:t>
            </a:r>
            <a:r>
              <a:rPr dirty="0" err="1"/>
              <a:t>wichtigsten</a:t>
            </a:r>
            <a:r>
              <a:rPr dirty="0"/>
              <a:t> </a:t>
            </a:r>
            <a:r>
              <a:rPr dirty="0" err="1"/>
              <a:t>Motivationstheorien</a:t>
            </a:r>
            <a:r>
              <a:rPr dirty="0"/>
              <a:t> </a:t>
            </a:r>
            <a:r>
              <a:rPr dirty="0" err="1"/>
              <a:t>weiterbilden</a:t>
            </a:r>
            <a:r>
              <a:rPr dirty="0"/>
              <a:t>, </a:t>
            </a:r>
            <a:r>
              <a:rPr dirty="0" err="1"/>
              <a:t>aus</a:t>
            </a:r>
            <a:r>
              <a:rPr dirty="0"/>
              <a:t> </a:t>
            </a:r>
            <a:r>
              <a:rPr dirty="0" err="1"/>
              <a:t>denen</a:t>
            </a:r>
            <a:r>
              <a:rPr dirty="0"/>
              <a:t> </a:t>
            </a:r>
            <a:r>
              <a:rPr dirty="0" err="1"/>
              <a:t>Motivationsansätze</a:t>
            </a:r>
            <a:r>
              <a:rPr dirty="0"/>
              <a:t> in der </a:t>
            </a:r>
            <a:r>
              <a:rPr dirty="0" err="1"/>
              <a:t>Krise</a:t>
            </a:r>
            <a:r>
              <a:rPr dirty="0"/>
              <a:t> </a:t>
            </a:r>
            <a:r>
              <a:rPr dirty="0" err="1"/>
              <a:t>abgeleitet</a:t>
            </a:r>
            <a:r>
              <a:rPr dirty="0"/>
              <a:t> </a:t>
            </a:r>
            <a:r>
              <a:rPr dirty="0" err="1"/>
              <a:t>werden</a:t>
            </a:r>
            <a:r>
              <a:rPr dirty="0"/>
              <a:t> </a:t>
            </a:r>
            <a:r>
              <a:rPr dirty="0" err="1"/>
              <a:t>können</a:t>
            </a:r>
            <a:r>
              <a:rPr dirty="0"/>
              <a:t>.</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9" name="Textplatzhalter 1"/>
          <p:cNvSpPr txBox="1">
            <a:spLocks noGrp="1"/>
          </p:cNvSpPr>
          <p:nvPr>
            <p:ph type="body" sz="quarter" idx="1"/>
          </p:nvPr>
        </p:nvSpPr>
        <p:spPr>
          <a:xfrm>
            <a:off x="1399525" y="363216"/>
            <a:ext cx="11339698" cy="697353"/>
          </a:xfrm>
          <a:prstGeom prst="rect">
            <a:avLst/>
          </a:prstGeom>
        </p:spPr>
        <p:txBody>
          <a:bodyPr/>
          <a:lstStyle/>
          <a:p>
            <a:r>
              <a:rPr lang="de-DE" dirty="0"/>
              <a:t>Demonstration von Führung</a:t>
            </a:r>
            <a:endParaRPr dirty="0"/>
          </a:p>
        </p:txBody>
      </p:sp>
      <p:sp>
        <p:nvSpPr>
          <p:cNvPr id="790" name="Subtitle 2"/>
          <p:cNvSpPr txBox="1"/>
          <p:nvPr/>
        </p:nvSpPr>
        <p:spPr>
          <a:xfrm>
            <a:off x="152038" y="1885430"/>
            <a:ext cx="5207115" cy="48529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p>
            <a:pPr defTabSz="1087636">
              <a:spcBef>
                <a:spcPts val="600"/>
              </a:spcBef>
              <a:defRPr sz="2000">
                <a:solidFill>
                  <a:srgbClr val="245473"/>
                </a:solidFill>
                <a:latin typeface="Calibri Light"/>
                <a:ea typeface="Calibri Light"/>
                <a:cs typeface="Calibri Light"/>
                <a:sym typeface="Calibri Light"/>
              </a:defRPr>
            </a:pPr>
            <a:r>
              <a:rPr dirty="0" err="1"/>
              <a:t>Krisen</a:t>
            </a:r>
            <a:r>
              <a:rPr dirty="0"/>
              <a:t> </a:t>
            </a:r>
            <a:r>
              <a:rPr dirty="0" err="1"/>
              <a:t>können</a:t>
            </a:r>
            <a:r>
              <a:rPr dirty="0"/>
              <a:t> </a:t>
            </a:r>
            <a:r>
              <a:rPr dirty="0" err="1"/>
              <a:t>Führungsfähigkeit</a:t>
            </a:r>
            <a:r>
              <a:rPr dirty="0"/>
              <a:t>, </a:t>
            </a:r>
            <a:r>
              <a:rPr dirty="0" err="1"/>
              <a:t>Entscheidungs-findung</a:t>
            </a:r>
            <a:r>
              <a:rPr dirty="0"/>
              <a:t> und </a:t>
            </a:r>
            <a:r>
              <a:rPr dirty="0" err="1"/>
              <a:t>strategisches</a:t>
            </a:r>
            <a:r>
              <a:rPr dirty="0"/>
              <a:t> </a:t>
            </a:r>
            <a:r>
              <a:rPr dirty="0" err="1"/>
              <a:t>Denkvermögen</a:t>
            </a:r>
            <a:r>
              <a:rPr dirty="0"/>
              <a:t> </a:t>
            </a:r>
            <a:r>
              <a:rPr dirty="0" err="1"/>
              <a:t>testen</a:t>
            </a:r>
            <a:r>
              <a:rPr dirty="0"/>
              <a:t>.</a:t>
            </a:r>
            <a:endParaRPr sz="2400" dirty="0">
              <a:solidFill>
                <a:srgbClr val="44546A"/>
              </a:solidFill>
              <a:latin typeface="Open Sans Light"/>
              <a:ea typeface="Open Sans Light"/>
              <a:cs typeface="Open Sans Light"/>
              <a:sym typeface="Open Sans Light"/>
            </a:endParaRPr>
          </a:p>
          <a:p>
            <a:pPr defTabSz="1087636">
              <a:spcBef>
                <a:spcPts val="600"/>
              </a:spcBef>
              <a:defRPr sz="2000">
                <a:solidFill>
                  <a:srgbClr val="245473"/>
                </a:solidFill>
                <a:latin typeface="Calibri Light"/>
                <a:ea typeface="Calibri Light"/>
                <a:cs typeface="Calibri Light"/>
                <a:sym typeface="Calibri Light"/>
              </a:defRPr>
            </a:pPr>
            <a:r>
              <a:rPr dirty="0" err="1"/>
              <a:t>Während</a:t>
            </a:r>
            <a:r>
              <a:rPr dirty="0"/>
              <a:t> </a:t>
            </a:r>
            <a:r>
              <a:rPr dirty="0" err="1"/>
              <a:t>einer</a:t>
            </a:r>
            <a:r>
              <a:rPr dirty="0"/>
              <a:t> </a:t>
            </a:r>
            <a:r>
              <a:rPr dirty="0" err="1"/>
              <a:t>Krise</a:t>
            </a:r>
            <a:r>
              <a:rPr dirty="0"/>
              <a:t> </a:t>
            </a:r>
            <a:r>
              <a:rPr dirty="0" err="1"/>
              <a:t>sollten</a:t>
            </a:r>
            <a:r>
              <a:rPr dirty="0"/>
              <a:t> die Stakeholder </a:t>
            </a:r>
            <a:r>
              <a:rPr dirty="0" err="1"/>
              <a:t>ein-bezogen</a:t>
            </a:r>
            <a:r>
              <a:rPr dirty="0"/>
              <a:t> </a:t>
            </a:r>
            <a:r>
              <a:rPr dirty="0" err="1"/>
              <a:t>werden</a:t>
            </a:r>
            <a:r>
              <a:rPr dirty="0"/>
              <a:t>. Die </a:t>
            </a:r>
            <a:r>
              <a:rPr dirty="0" err="1"/>
              <a:t>Interaktion</a:t>
            </a:r>
            <a:r>
              <a:rPr dirty="0"/>
              <a:t> </a:t>
            </a:r>
            <a:r>
              <a:rPr dirty="0" err="1"/>
              <a:t>mit</a:t>
            </a:r>
            <a:r>
              <a:rPr dirty="0"/>
              <a:t> </a:t>
            </a:r>
            <a:r>
              <a:rPr dirty="0" err="1"/>
              <a:t>ihnen</a:t>
            </a:r>
            <a:r>
              <a:rPr dirty="0"/>
              <a:t> (und den </a:t>
            </a:r>
            <a:r>
              <a:rPr dirty="0" err="1"/>
              <a:t>Medien</a:t>
            </a:r>
            <a:r>
              <a:rPr dirty="0"/>
              <a:t>), um die Situation </a:t>
            </a:r>
            <a:r>
              <a:rPr dirty="0" err="1"/>
              <a:t>zu</a:t>
            </a:r>
            <a:r>
              <a:rPr dirty="0"/>
              <a:t> </a:t>
            </a:r>
            <a:r>
              <a:rPr lang="de-DE" dirty="0"/>
              <a:t>artikulieren</a:t>
            </a:r>
            <a:r>
              <a:rPr dirty="0"/>
              <a:t> und </a:t>
            </a:r>
            <a:r>
              <a:rPr lang="de-DE" dirty="0"/>
              <a:t>Ihren</a:t>
            </a:r>
            <a:r>
              <a:rPr dirty="0"/>
              <a:t> </a:t>
            </a:r>
            <a:r>
              <a:rPr dirty="0" err="1"/>
              <a:t>geplanten</a:t>
            </a:r>
            <a:r>
              <a:rPr dirty="0"/>
              <a:t> </a:t>
            </a:r>
            <a:r>
              <a:rPr dirty="0" err="1"/>
              <a:t>Aktionsplan</a:t>
            </a:r>
            <a:r>
              <a:rPr dirty="0"/>
              <a:t> </a:t>
            </a:r>
            <a:r>
              <a:rPr dirty="0" err="1"/>
              <a:t>mitzuteilen</a:t>
            </a:r>
            <a:r>
              <a:rPr dirty="0"/>
              <a:t>, </a:t>
            </a:r>
            <a:r>
              <a:rPr lang="de-DE" dirty="0"/>
              <a:t>sollte</a:t>
            </a:r>
            <a:r>
              <a:rPr dirty="0"/>
              <a:t> </a:t>
            </a:r>
            <a:r>
              <a:rPr dirty="0" err="1"/>
              <a:t>strategisch</a:t>
            </a:r>
            <a:r>
              <a:rPr lang="de-DE" dirty="0"/>
              <a:t> sein</a:t>
            </a:r>
            <a:r>
              <a:rPr dirty="0"/>
              <a:t>. </a:t>
            </a:r>
            <a:r>
              <a:rPr dirty="0" err="1"/>
              <a:t>Führungskräfte</a:t>
            </a:r>
            <a:r>
              <a:rPr dirty="0"/>
              <a:t> </a:t>
            </a:r>
            <a:r>
              <a:rPr dirty="0" err="1"/>
              <a:t>können</a:t>
            </a:r>
            <a:r>
              <a:rPr dirty="0"/>
              <a:t> </a:t>
            </a:r>
            <a:r>
              <a:rPr dirty="0" err="1"/>
              <a:t>Krisen</a:t>
            </a:r>
            <a:r>
              <a:rPr dirty="0"/>
              <a:t> </a:t>
            </a:r>
            <a:r>
              <a:rPr dirty="0" err="1"/>
              <a:t>als</a:t>
            </a:r>
            <a:r>
              <a:rPr dirty="0"/>
              <a:t> </a:t>
            </a:r>
            <a:r>
              <a:rPr dirty="0" err="1"/>
              <a:t>Gelegenheit</a:t>
            </a:r>
            <a:r>
              <a:rPr dirty="0"/>
              <a:t> </a:t>
            </a:r>
            <a:r>
              <a:rPr dirty="0" err="1"/>
              <a:t>nutzen</a:t>
            </a:r>
            <a:r>
              <a:rPr dirty="0"/>
              <a:t>, um </a:t>
            </a:r>
            <a:r>
              <a:rPr dirty="0" err="1"/>
              <a:t>stärkere</a:t>
            </a:r>
            <a:r>
              <a:rPr dirty="0"/>
              <a:t> </a:t>
            </a:r>
            <a:r>
              <a:rPr dirty="0" err="1"/>
              <a:t>Partnerschaften</a:t>
            </a:r>
            <a:r>
              <a:rPr dirty="0"/>
              <a:t> </a:t>
            </a:r>
            <a:r>
              <a:rPr dirty="0" err="1"/>
              <a:t>aufzubauen</a:t>
            </a:r>
            <a:r>
              <a:rPr dirty="0"/>
              <a:t> und </a:t>
            </a:r>
            <a:r>
              <a:rPr lang="de-DE" dirty="0"/>
              <a:t>um </a:t>
            </a:r>
            <a:r>
              <a:rPr dirty="0" err="1"/>
              <a:t>bei</a:t>
            </a:r>
            <a:r>
              <a:rPr dirty="0"/>
              <a:t> </a:t>
            </a:r>
            <a:r>
              <a:rPr dirty="0" err="1"/>
              <a:t>Bedarf</a:t>
            </a:r>
            <a:r>
              <a:rPr dirty="0"/>
              <a:t> um </a:t>
            </a:r>
            <a:r>
              <a:rPr dirty="0" err="1"/>
              <a:t>Hilfe</a:t>
            </a:r>
            <a:r>
              <a:rPr dirty="0"/>
              <a:t> </a:t>
            </a:r>
            <a:r>
              <a:rPr dirty="0" err="1"/>
              <a:t>zu</a:t>
            </a:r>
            <a:r>
              <a:rPr dirty="0"/>
              <a:t> bitten.</a:t>
            </a:r>
            <a:endParaRPr sz="2400" dirty="0">
              <a:solidFill>
                <a:srgbClr val="44546A"/>
              </a:solidFill>
              <a:latin typeface="Open Sans Light"/>
              <a:ea typeface="Open Sans Light"/>
              <a:cs typeface="Open Sans Light"/>
              <a:sym typeface="Open Sans Light"/>
            </a:endParaRPr>
          </a:p>
          <a:p>
            <a:pPr defTabSz="1087636">
              <a:spcBef>
                <a:spcPts val="600"/>
              </a:spcBef>
              <a:defRPr sz="2000">
                <a:solidFill>
                  <a:srgbClr val="245473"/>
                </a:solidFill>
                <a:latin typeface="Calibri Light"/>
                <a:ea typeface="Calibri Light"/>
                <a:cs typeface="Calibri Light"/>
                <a:sym typeface="Calibri Light"/>
              </a:defRPr>
            </a:pPr>
            <a:r>
              <a:rPr dirty="0" err="1"/>
              <a:t>Ihr</a:t>
            </a:r>
            <a:r>
              <a:rPr dirty="0"/>
              <a:t> Team </a:t>
            </a:r>
            <a:r>
              <a:rPr dirty="0" err="1"/>
              <a:t>erwartet</a:t>
            </a:r>
            <a:r>
              <a:rPr dirty="0"/>
              <a:t> von </a:t>
            </a:r>
            <a:r>
              <a:rPr dirty="0" err="1"/>
              <a:t>Ihnen</a:t>
            </a:r>
            <a:r>
              <a:rPr dirty="0"/>
              <a:t> </a:t>
            </a:r>
            <a:r>
              <a:rPr dirty="0" err="1"/>
              <a:t>eine</a:t>
            </a:r>
            <a:r>
              <a:rPr dirty="0"/>
              <a:t> </a:t>
            </a:r>
            <a:r>
              <a:rPr dirty="0" err="1"/>
              <a:t>starke</a:t>
            </a:r>
            <a:r>
              <a:rPr dirty="0"/>
              <a:t> </a:t>
            </a:r>
            <a:r>
              <a:rPr dirty="0" err="1"/>
              <a:t>Unterstützung</a:t>
            </a:r>
            <a:r>
              <a:rPr dirty="0"/>
              <a:t> und </a:t>
            </a:r>
            <a:r>
              <a:rPr dirty="0" err="1"/>
              <a:t>Führung</a:t>
            </a:r>
            <a:r>
              <a:rPr dirty="0"/>
              <a:t>, und </a:t>
            </a:r>
            <a:r>
              <a:rPr dirty="0" err="1"/>
              <a:t>Ihr</a:t>
            </a:r>
            <a:r>
              <a:rPr dirty="0"/>
              <a:t> </a:t>
            </a:r>
            <a:r>
              <a:rPr dirty="0" err="1"/>
              <a:t>Vertrauen</a:t>
            </a:r>
            <a:r>
              <a:rPr dirty="0"/>
              <a:t> in den </a:t>
            </a:r>
            <a:r>
              <a:rPr dirty="0" err="1"/>
              <a:t>Prozess</a:t>
            </a:r>
            <a:r>
              <a:rPr dirty="0"/>
              <a:t> </a:t>
            </a:r>
            <a:r>
              <a:rPr dirty="0" err="1"/>
              <a:t>ist</a:t>
            </a:r>
            <a:r>
              <a:rPr dirty="0"/>
              <a:t> </a:t>
            </a:r>
            <a:r>
              <a:rPr dirty="0" err="1"/>
              <a:t>ein</a:t>
            </a:r>
            <a:r>
              <a:rPr dirty="0"/>
              <a:t> </a:t>
            </a:r>
            <a:r>
              <a:rPr dirty="0" err="1"/>
              <a:t>Zeichen</a:t>
            </a:r>
            <a:r>
              <a:rPr dirty="0"/>
              <a:t> der </a:t>
            </a:r>
            <a:r>
              <a:rPr lang="de-DE" dirty="0"/>
              <a:t>Beständigkeit</a:t>
            </a:r>
            <a:r>
              <a:rPr dirty="0"/>
              <a:t> </a:t>
            </a:r>
            <a:r>
              <a:rPr dirty="0" err="1"/>
              <a:t>für</a:t>
            </a:r>
            <a:r>
              <a:rPr dirty="0"/>
              <a:t> </a:t>
            </a:r>
            <a:r>
              <a:rPr dirty="0" err="1"/>
              <a:t>Ihr</a:t>
            </a:r>
            <a:r>
              <a:rPr dirty="0"/>
              <a:t> Team</a:t>
            </a:r>
            <a:r>
              <a:rPr lang="de-DE" dirty="0"/>
              <a:t> – </a:t>
            </a:r>
            <a:r>
              <a:rPr dirty="0"/>
              <a:t>es </a:t>
            </a:r>
            <a:r>
              <a:rPr dirty="0" err="1"/>
              <a:t>sind</a:t>
            </a:r>
            <a:r>
              <a:rPr dirty="0"/>
              <a:t> </a:t>
            </a:r>
            <a:r>
              <a:rPr dirty="0" err="1"/>
              <a:t>echte</a:t>
            </a:r>
            <a:r>
              <a:rPr dirty="0"/>
              <a:t> </a:t>
            </a:r>
            <a:r>
              <a:rPr dirty="0" err="1"/>
              <a:t>Führungsqualitäten</a:t>
            </a:r>
            <a:r>
              <a:rPr dirty="0"/>
              <a:t> </a:t>
            </a:r>
            <a:r>
              <a:rPr dirty="0" err="1"/>
              <a:t>gefragt</a:t>
            </a:r>
            <a:r>
              <a:rPr dirty="0"/>
              <a:t>. </a:t>
            </a:r>
            <a:r>
              <a:rPr dirty="0" err="1"/>
              <a:t>Im</a:t>
            </a:r>
            <a:r>
              <a:rPr dirty="0"/>
              <a:t> </a:t>
            </a:r>
            <a:r>
              <a:rPr dirty="0" err="1"/>
              <a:t>Folgenden</a:t>
            </a:r>
            <a:r>
              <a:rPr dirty="0"/>
              <a:t> </a:t>
            </a:r>
            <a:r>
              <a:rPr dirty="0" err="1"/>
              <a:t>finden</a:t>
            </a:r>
            <a:r>
              <a:rPr dirty="0"/>
              <a:t> Sie Tipps </a:t>
            </a:r>
            <a:r>
              <a:rPr dirty="0" err="1"/>
              <a:t>für</a:t>
            </a:r>
            <a:r>
              <a:rPr dirty="0"/>
              <a:t> </a:t>
            </a:r>
            <a:r>
              <a:rPr dirty="0" err="1"/>
              <a:t>Führungskräfte</a:t>
            </a:r>
            <a:r>
              <a:rPr dirty="0"/>
              <a:t> </a:t>
            </a:r>
            <a:r>
              <a:rPr dirty="0" err="1"/>
              <a:t>im</a:t>
            </a:r>
            <a:r>
              <a:rPr dirty="0"/>
              <a:t> </a:t>
            </a:r>
            <a:r>
              <a:rPr dirty="0" err="1"/>
              <a:t>Krisenmanagement</a:t>
            </a:r>
            <a:r>
              <a:rPr dirty="0"/>
              <a:t>:</a:t>
            </a:r>
          </a:p>
        </p:txBody>
      </p:sp>
      <p:sp>
        <p:nvSpPr>
          <p:cNvPr id="791" name="Rectangle 1"/>
          <p:cNvSpPr/>
          <p:nvPr/>
        </p:nvSpPr>
        <p:spPr>
          <a:xfrm>
            <a:off x="5436747" y="1927874"/>
            <a:ext cx="710510" cy="393931"/>
          </a:xfrm>
          <a:prstGeom prst="rect">
            <a:avLst/>
          </a:prstGeom>
          <a:solidFill>
            <a:schemeClr val="accent1"/>
          </a:solidFill>
          <a:ln w="12700">
            <a:miter lim="400000"/>
          </a:ln>
        </p:spPr>
        <p:txBody>
          <a:bodyPr lIns="45719" rIns="45719" anchor="ctr"/>
          <a:lstStyle/>
          <a:p>
            <a:pPr algn="ctr">
              <a:defRPr sz="500">
                <a:solidFill>
                  <a:srgbClr val="FFFFFF"/>
                </a:solidFill>
                <a:latin typeface="Calibri Light"/>
                <a:ea typeface="Calibri Light"/>
                <a:cs typeface="Calibri Light"/>
                <a:sym typeface="Calibri Light"/>
              </a:defRPr>
            </a:pPr>
            <a:endParaRPr/>
          </a:p>
        </p:txBody>
      </p:sp>
      <p:sp>
        <p:nvSpPr>
          <p:cNvPr id="792" name="Rectangle 2"/>
          <p:cNvSpPr/>
          <p:nvPr/>
        </p:nvSpPr>
        <p:spPr>
          <a:xfrm>
            <a:off x="5436747" y="2402612"/>
            <a:ext cx="710510" cy="393931"/>
          </a:xfrm>
          <a:prstGeom prst="rect">
            <a:avLst/>
          </a:prstGeom>
          <a:solidFill>
            <a:schemeClr val="accent2"/>
          </a:solidFill>
          <a:ln w="12700">
            <a:miter lim="400000"/>
          </a:ln>
        </p:spPr>
        <p:txBody>
          <a:bodyPr lIns="45719" rIns="45719" anchor="ctr"/>
          <a:lstStyle/>
          <a:p>
            <a:pPr algn="ctr">
              <a:defRPr sz="500">
                <a:solidFill>
                  <a:srgbClr val="FFFFFF"/>
                </a:solidFill>
                <a:latin typeface="Calibri Light"/>
                <a:ea typeface="Calibri Light"/>
                <a:cs typeface="Calibri Light"/>
                <a:sym typeface="Calibri Light"/>
              </a:defRPr>
            </a:pPr>
            <a:endParaRPr/>
          </a:p>
        </p:txBody>
      </p:sp>
      <p:sp>
        <p:nvSpPr>
          <p:cNvPr id="793" name="Rectangle 3"/>
          <p:cNvSpPr/>
          <p:nvPr/>
        </p:nvSpPr>
        <p:spPr>
          <a:xfrm>
            <a:off x="5436747" y="2877348"/>
            <a:ext cx="710510" cy="393931"/>
          </a:xfrm>
          <a:prstGeom prst="rect">
            <a:avLst/>
          </a:prstGeom>
          <a:solidFill>
            <a:schemeClr val="accent3"/>
          </a:solidFill>
          <a:ln w="12700">
            <a:miter lim="400000"/>
          </a:ln>
        </p:spPr>
        <p:txBody>
          <a:bodyPr lIns="45719" rIns="45719" anchor="ctr"/>
          <a:lstStyle/>
          <a:p>
            <a:pPr algn="ctr">
              <a:defRPr sz="500">
                <a:solidFill>
                  <a:srgbClr val="FFFFFF"/>
                </a:solidFill>
                <a:latin typeface="Calibri Light"/>
                <a:ea typeface="Calibri Light"/>
                <a:cs typeface="Calibri Light"/>
                <a:sym typeface="Calibri Light"/>
              </a:defRPr>
            </a:pPr>
            <a:endParaRPr/>
          </a:p>
        </p:txBody>
      </p:sp>
      <p:sp>
        <p:nvSpPr>
          <p:cNvPr id="794" name="Rectangle 4"/>
          <p:cNvSpPr/>
          <p:nvPr/>
        </p:nvSpPr>
        <p:spPr>
          <a:xfrm>
            <a:off x="5436747" y="3352082"/>
            <a:ext cx="710510" cy="393931"/>
          </a:xfrm>
          <a:prstGeom prst="rect">
            <a:avLst/>
          </a:prstGeom>
          <a:solidFill>
            <a:schemeClr val="accent4"/>
          </a:solidFill>
          <a:ln w="12700">
            <a:miter lim="400000"/>
          </a:ln>
        </p:spPr>
        <p:txBody>
          <a:bodyPr lIns="45719" rIns="45719" anchor="ctr"/>
          <a:lstStyle/>
          <a:p>
            <a:pPr algn="ctr">
              <a:defRPr sz="500">
                <a:solidFill>
                  <a:srgbClr val="FFFFFF"/>
                </a:solidFill>
                <a:latin typeface="Calibri Light"/>
                <a:ea typeface="Calibri Light"/>
                <a:cs typeface="Calibri Light"/>
                <a:sym typeface="Calibri Light"/>
              </a:defRPr>
            </a:pPr>
            <a:endParaRPr/>
          </a:p>
        </p:txBody>
      </p:sp>
      <p:sp>
        <p:nvSpPr>
          <p:cNvPr id="795" name="Rectangle 5"/>
          <p:cNvSpPr/>
          <p:nvPr/>
        </p:nvSpPr>
        <p:spPr>
          <a:xfrm>
            <a:off x="5436747" y="3826819"/>
            <a:ext cx="710510" cy="393931"/>
          </a:xfrm>
          <a:prstGeom prst="rect">
            <a:avLst/>
          </a:prstGeom>
          <a:solidFill>
            <a:schemeClr val="accent5"/>
          </a:solidFill>
          <a:ln w="12700">
            <a:miter lim="400000"/>
          </a:ln>
        </p:spPr>
        <p:txBody>
          <a:bodyPr lIns="45719" rIns="45719" anchor="ctr"/>
          <a:lstStyle/>
          <a:p>
            <a:pPr algn="ctr">
              <a:defRPr sz="500">
                <a:solidFill>
                  <a:srgbClr val="FFFFFF"/>
                </a:solidFill>
                <a:latin typeface="Calibri Light"/>
                <a:ea typeface="Calibri Light"/>
                <a:cs typeface="Calibri Light"/>
                <a:sym typeface="Calibri Light"/>
              </a:defRPr>
            </a:pPr>
            <a:endParaRPr/>
          </a:p>
        </p:txBody>
      </p:sp>
      <p:sp>
        <p:nvSpPr>
          <p:cNvPr id="796" name="TextBox 6"/>
          <p:cNvSpPr txBox="1"/>
          <p:nvPr/>
        </p:nvSpPr>
        <p:spPr>
          <a:xfrm>
            <a:off x="5609807" y="1793512"/>
            <a:ext cx="402632" cy="6313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4300">
                <a:solidFill>
                  <a:srgbClr val="FFFFFF"/>
                </a:solidFill>
                <a:latin typeface="Calibri Light"/>
                <a:ea typeface="Calibri Light"/>
                <a:cs typeface="Calibri Light"/>
                <a:sym typeface="Calibri Light"/>
              </a:defRPr>
            </a:lvl1pPr>
          </a:lstStyle>
          <a:p>
            <a:r>
              <a:t>A</a:t>
            </a:r>
          </a:p>
        </p:txBody>
      </p:sp>
      <p:sp>
        <p:nvSpPr>
          <p:cNvPr id="797" name="TextBox 7"/>
          <p:cNvSpPr txBox="1"/>
          <p:nvPr/>
        </p:nvSpPr>
        <p:spPr>
          <a:xfrm>
            <a:off x="5698495" y="2294020"/>
            <a:ext cx="280562" cy="6313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4300">
                <a:solidFill>
                  <a:srgbClr val="FFFFFF"/>
                </a:solidFill>
                <a:latin typeface="Calibri Light"/>
                <a:ea typeface="Calibri Light"/>
                <a:cs typeface="Calibri Light"/>
                <a:sym typeface="Calibri Light"/>
              </a:defRPr>
            </a:lvl1pPr>
          </a:lstStyle>
          <a:p>
            <a:r>
              <a:t>B</a:t>
            </a:r>
          </a:p>
        </p:txBody>
      </p:sp>
      <p:sp>
        <p:nvSpPr>
          <p:cNvPr id="798" name="TextBox 8"/>
          <p:cNvSpPr txBox="1"/>
          <p:nvPr/>
        </p:nvSpPr>
        <p:spPr>
          <a:xfrm>
            <a:off x="5698497" y="2768757"/>
            <a:ext cx="280561" cy="6313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4300">
                <a:solidFill>
                  <a:srgbClr val="FFFFFF"/>
                </a:solidFill>
                <a:latin typeface="Calibri Light"/>
                <a:ea typeface="Calibri Light"/>
                <a:cs typeface="Calibri Light"/>
                <a:sym typeface="Calibri Light"/>
              </a:defRPr>
            </a:lvl1pPr>
          </a:lstStyle>
          <a:p>
            <a:r>
              <a:t>C</a:t>
            </a:r>
          </a:p>
        </p:txBody>
      </p:sp>
      <p:sp>
        <p:nvSpPr>
          <p:cNvPr id="799" name="TextBox 9"/>
          <p:cNvSpPr txBox="1"/>
          <p:nvPr/>
        </p:nvSpPr>
        <p:spPr>
          <a:xfrm>
            <a:off x="5678461" y="3243493"/>
            <a:ext cx="311959" cy="6313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4300">
                <a:solidFill>
                  <a:srgbClr val="FFFFFF"/>
                </a:solidFill>
                <a:latin typeface="Calibri Light"/>
                <a:ea typeface="Calibri Light"/>
                <a:cs typeface="Calibri Light"/>
                <a:sym typeface="Calibri Light"/>
              </a:defRPr>
            </a:lvl1pPr>
          </a:lstStyle>
          <a:p>
            <a:r>
              <a:t>D</a:t>
            </a:r>
          </a:p>
        </p:txBody>
      </p:sp>
      <p:sp>
        <p:nvSpPr>
          <p:cNvPr id="800" name="TextBox 10"/>
          <p:cNvSpPr txBox="1"/>
          <p:nvPr/>
        </p:nvSpPr>
        <p:spPr>
          <a:xfrm>
            <a:off x="5711321" y="3718229"/>
            <a:ext cx="260467" cy="6313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4300">
                <a:solidFill>
                  <a:srgbClr val="FFFFFF"/>
                </a:solidFill>
                <a:latin typeface="Calibri Light"/>
                <a:ea typeface="Calibri Light"/>
                <a:cs typeface="Calibri Light"/>
                <a:sym typeface="Calibri Light"/>
              </a:defRPr>
            </a:lvl1pPr>
          </a:lstStyle>
          <a:p>
            <a:r>
              <a:t>E</a:t>
            </a:r>
          </a:p>
        </p:txBody>
      </p:sp>
      <p:sp>
        <p:nvSpPr>
          <p:cNvPr id="801" name="Rectangle 13"/>
          <p:cNvSpPr/>
          <p:nvPr/>
        </p:nvSpPr>
        <p:spPr>
          <a:xfrm>
            <a:off x="6347285" y="1927874"/>
            <a:ext cx="5061777" cy="393931"/>
          </a:xfrm>
          <a:prstGeom prst="rect">
            <a:avLst/>
          </a:prstGeom>
          <a:solidFill>
            <a:srgbClr val="DCDADA"/>
          </a:solidFill>
          <a:ln w="12700">
            <a:miter lim="400000"/>
          </a:ln>
        </p:spPr>
        <p:txBody>
          <a:bodyPr lIns="45719" rIns="45719" anchor="ctr"/>
          <a:lstStyle/>
          <a:p>
            <a:pPr algn="ctr">
              <a:defRPr sz="500">
                <a:solidFill>
                  <a:srgbClr val="FAFAFA"/>
                </a:solidFill>
                <a:latin typeface="Calibri Light"/>
                <a:ea typeface="Calibri Light"/>
                <a:cs typeface="Calibri Light"/>
                <a:sym typeface="Calibri Light"/>
              </a:defRPr>
            </a:pPr>
            <a:endParaRPr/>
          </a:p>
        </p:txBody>
      </p:sp>
      <p:sp>
        <p:nvSpPr>
          <p:cNvPr id="802" name="Rectangle 14"/>
          <p:cNvSpPr/>
          <p:nvPr/>
        </p:nvSpPr>
        <p:spPr>
          <a:xfrm>
            <a:off x="6347285" y="2402612"/>
            <a:ext cx="5061777" cy="393931"/>
          </a:xfrm>
          <a:prstGeom prst="rect">
            <a:avLst/>
          </a:prstGeom>
          <a:solidFill>
            <a:srgbClr val="DCDADA"/>
          </a:solidFill>
          <a:ln w="12700">
            <a:miter lim="400000"/>
          </a:ln>
        </p:spPr>
        <p:txBody>
          <a:bodyPr lIns="45719" rIns="45719" anchor="ctr"/>
          <a:lstStyle/>
          <a:p>
            <a:pPr algn="ctr">
              <a:defRPr sz="500">
                <a:solidFill>
                  <a:srgbClr val="FAFAFA"/>
                </a:solidFill>
                <a:latin typeface="Calibri Light"/>
                <a:ea typeface="Calibri Light"/>
                <a:cs typeface="Calibri Light"/>
                <a:sym typeface="Calibri Light"/>
              </a:defRPr>
            </a:pPr>
            <a:endParaRPr/>
          </a:p>
        </p:txBody>
      </p:sp>
      <p:sp>
        <p:nvSpPr>
          <p:cNvPr id="803" name="Rectangle 15"/>
          <p:cNvSpPr/>
          <p:nvPr/>
        </p:nvSpPr>
        <p:spPr>
          <a:xfrm>
            <a:off x="6347285" y="2877348"/>
            <a:ext cx="5061777" cy="393931"/>
          </a:xfrm>
          <a:prstGeom prst="rect">
            <a:avLst/>
          </a:prstGeom>
          <a:solidFill>
            <a:srgbClr val="DCDADA"/>
          </a:solidFill>
          <a:ln w="12700">
            <a:miter lim="400000"/>
          </a:ln>
        </p:spPr>
        <p:txBody>
          <a:bodyPr lIns="45719" rIns="45719" anchor="ctr"/>
          <a:lstStyle/>
          <a:p>
            <a:pPr algn="ctr">
              <a:defRPr sz="500">
                <a:solidFill>
                  <a:srgbClr val="FAFAFA"/>
                </a:solidFill>
                <a:latin typeface="Calibri Light"/>
                <a:ea typeface="Calibri Light"/>
                <a:cs typeface="Calibri Light"/>
                <a:sym typeface="Calibri Light"/>
              </a:defRPr>
            </a:pPr>
            <a:endParaRPr/>
          </a:p>
        </p:txBody>
      </p:sp>
      <p:sp>
        <p:nvSpPr>
          <p:cNvPr id="804" name="Rectangle 16"/>
          <p:cNvSpPr/>
          <p:nvPr/>
        </p:nvSpPr>
        <p:spPr>
          <a:xfrm>
            <a:off x="6347285" y="3352082"/>
            <a:ext cx="5061777" cy="393931"/>
          </a:xfrm>
          <a:prstGeom prst="rect">
            <a:avLst/>
          </a:prstGeom>
          <a:solidFill>
            <a:srgbClr val="DCDADA"/>
          </a:solidFill>
          <a:ln w="12700">
            <a:miter lim="400000"/>
          </a:ln>
        </p:spPr>
        <p:txBody>
          <a:bodyPr lIns="45719" rIns="45719" anchor="ctr"/>
          <a:lstStyle/>
          <a:p>
            <a:pPr algn="ctr">
              <a:defRPr sz="500">
                <a:solidFill>
                  <a:srgbClr val="FAFAFA"/>
                </a:solidFill>
                <a:latin typeface="Calibri Light"/>
                <a:ea typeface="Calibri Light"/>
                <a:cs typeface="Calibri Light"/>
                <a:sym typeface="Calibri Light"/>
              </a:defRPr>
            </a:pPr>
            <a:endParaRPr/>
          </a:p>
        </p:txBody>
      </p:sp>
      <p:sp>
        <p:nvSpPr>
          <p:cNvPr id="805" name="Rectangle 17"/>
          <p:cNvSpPr/>
          <p:nvPr/>
        </p:nvSpPr>
        <p:spPr>
          <a:xfrm>
            <a:off x="6347285" y="3826819"/>
            <a:ext cx="5061777" cy="393931"/>
          </a:xfrm>
          <a:prstGeom prst="rect">
            <a:avLst/>
          </a:prstGeom>
          <a:solidFill>
            <a:srgbClr val="DCDADA"/>
          </a:solidFill>
          <a:ln w="12700">
            <a:miter lim="400000"/>
          </a:ln>
        </p:spPr>
        <p:txBody>
          <a:bodyPr lIns="45719" rIns="45719" anchor="ctr"/>
          <a:lstStyle/>
          <a:p>
            <a:pPr algn="ctr">
              <a:defRPr sz="500">
                <a:solidFill>
                  <a:srgbClr val="FAFAFA"/>
                </a:solidFill>
                <a:latin typeface="Calibri Light"/>
                <a:ea typeface="Calibri Light"/>
                <a:cs typeface="Calibri Light"/>
                <a:sym typeface="Calibri Light"/>
              </a:defRPr>
            </a:pPr>
            <a:endParaRPr/>
          </a:p>
        </p:txBody>
      </p:sp>
      <p:sp>
        <p:nvSpPr>
          <p:cNvPr id="806" name="TextBox 18"/>
          <p:cNvSpPr txBox="1"/>
          <p:nvPr/>
        </p:nvSpPr>
        <p:spPr>
          <a:xfrm>
            <a:off x="6411409" y="1935195"/>
            <a:ext cx="4085118"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defRPr>
                <a:solidFill>
                  <a:srgbClr val="44546A"/>
                </a:solidFill>
                <a:latin typeface="Calibri Light"/>
                <a:ea typeface="Calibri Light"/>
                <a:cs typeface="Calibri Light"/>
                <a:sym typeface="Calibri Light"/>
              </a:defRPr>
            </a:lvl1pPr>
          </a:lstStyle>
          <a:p>
            <a:r>
              <a:rPr b="1" dirty="0" err="1"/>
              <a:t>Liefern</a:t>
            </a:r>
            <a:r>
              <a:rPr b="1" dirty="0"/>
              <a:t> Sie </a:t>
            </a:r>
            <a:r>
              <a:rPr b="1" dirty="0" err="1"/>
              <a:t>kontinuierlich</a:t>
            </a:r>
            <a:r>
              <a:rPr b="1" dirty="0"/>
              <a:t> </a:t>
            </a:r>
            <a:r>
              <a:rPr b="1" dirty="0" err="1"/>
              <a:t>Leistung</a:t>
            </a:r>
            <a:endParaRPr b="1" dirty="0"/>
          </a:p>
        </p:txBody>
      </p:sp>
      <p:sp>
        <p:nvSpPr>
          <p:cNvPr id="807" name="TextBox 20"/>
          <p:cNvSpPr txBox="1"/>
          <p:nvPr/>
        </p:nvSpPr>
        <p:spPr>
          <a:xfrm>
            <a:off x="6411409" y="2420455"/>
            <a:ext cx="4285143"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defRPr>
                <a:solidFill>
                  <a:srgbClr val="44546A"/>
                </a:solidFill>
                <a:latin typeface="Calibri Light"/>
                <a:ea typeface="Calibri Light"/>
                <a:cs typeface="Calibri Light"/>
                <a:sym typeface="Calibri Light"/>
              </a:defRPr>
            </a:lvl1pPr>
          </a:lstStyle>
          <a:p>
            <a:r>
              <a:rPr b="1" dirty="0" err="1"/>
              <a:t>Zeigen</a:t>
            </a:r>
            <a:r>
              <a:rPr b="1" dirty="0"/>
              <a:t> Sie </a:t>
            </a:r>
            <a:r>
              <a:rPr b="1" dirty="0" err="1"/>
              <a:t>immer</a:t>
            </a:r>
            <a:r>
              <a:rPr b="1" dirty="0"/>
              <a:t> </a:t>
            </a:r>
            <a:r>
              <a:rPr b="1" dirty="0" err="1"/>
              <a:t>eine</a:t>
            </a:r>
            <a:r>
              <a:rPr b="1" dirty="0"/>
              <a:t> positive </a:t>
            </a:r>
            <a:r>
              <a:rPr b="1" dirty="0" err="1"/>
              <a:t>Einstellung</a:t>
            </a:r>
            <a:endParaRPr b="1" dirty="0"/>
          </a:p>
        </p:txBody>
      </p:sp>
      <p:sp>
        <p:nvSpPr>
          <p:cNvPr id="808" name="TextBox 21"/>
          <p:cNvSpPr txBox="1"/>
          <p:nvPr/>
        </p:nvSpPr>
        <p:spPr>
          <a:xfrm>
            <a:off x="6411409" y="2884668"/>
            <a:ext cx="4285141"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defRPr>
                <a:solidFill>
                  <a:srgbClr val="44546A"/>
                </a:solidFill>
                <a:latin typeface="Calibri Light"/>
                <a:ea typeface="Calibri Light"/>
                <a:cs typeface="Calibri Light"/>
                <a:sym typeface="Calibri Light"/>
              </a:defRPr>
            </a:lvl1pPr>
          </a:lstStyle>
          <a:p>
            <a:r>
              <a:rPr b="1" dirty="0" err="1"/>
              <a:t>Seien</a:t>
            </a:r>
            <a:r>
              <a:rPr b="1" dirty="0"/>
              <a:t> Sie </a:t>
            </a:r>
            <a:r>
              <a:rPr b="1" dirty="0" err="1"/>
              <a:t>ein</a:t>
            </a:r>
            <a:r>
              <a:rPr b="1" dirty="0"/>
              <a:t> </a:t>
            </a:r>
            <a:r>
              <a:rPr b="1" dirty="0" err="1"/>
              <a:t>Teamplayer</a:t>
            </a:r>
            <a:r>
              <a:rPr b="1" dirty="0"/>
              <a:t> und „</a:t>
            </a:r>
            <a:r>
              <a:rPr b="1" dirty="0" err="1"/>
              <a:t>Mitmacher</a:t>
            </a:r>
            <a:r>
              <a:rPr b="1" dirty="0"/>
              <a:t>"</a:t>
            </a:r>
          </a:p>
        </p:txBody>
      </p:sp>
      <p:sp>
        <p:nvSpPr>
          <p:cNvPr id="809" name="TextBox 22"/>
          <p:cNvSpPr txBox="1"/>
          <p:nvPr/>
        </p:nvSpPr>
        <p:spPr>
          <a:xfrm>
            <a:off x="6411409" y="3374793"/>
            <a:ext cx="5279848" cy="3385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nchor="ctr">
            <a:spAutoFit/>
          </a:bodyPr>
          <a:lstStyle>
            <a:lvl1pPr>
              <a:defRPr>
                <a:solidFill>
                  <a:srgbClr val="44546A"/>
                </a:solidFill>
                <a:latin typeface="Calibri Light"/>
                <a:ea typeface="Calibri Light"/>
                <a:cs typeface="Calibri Light"/>
                <a:sym typeface="Calibri Light"/>
              </a:defRPr>
            </a:lvl1pPr>
          </a:lstStyle>
          <a:p>
            <a:r>
              <a:rPr lang="de-DE" sz="1600" b="1" dirty="0"/>
              <a:t>Leiten Sie freiwillig</a:t>
            </a:r>
            <a:r>
              <a:rPr sz="1600" b="1" dirty="0"/>
              <a:t> </a:t>
            </a:r>
            <a:r>
              <a:rPr sz="1600" b="1" dirty="0" err="1"/>
              <a:t>Projekte</a:t>
            </a:r>
            <a:r>
              <a:rPr sz="1600" b="1" dirty="0"/>
              <a:t> und </a:t>
            </a:r>
            <a:r>
              <a:rPr lang="de-DE" sz="1600" b="1" dirty="0"/>
              <a:t>arbeiten Sie</a:t>
            </a:r>
            <a:r>
              <a:rPr sz="1600" b="1" dirty="0"/>
              <a:t> in </a:t>
            </a:r>
            <a:r>
              <a:rPr sz="1600" b="1" dirty="0" err="1"/>
              <a:t>Initiativen</a:t>
            </a:r>
            <a:r>
              <a:rPr lang="de-DE" sz="1600" b="1" dirty="0"/>
              <a:t> mit</a:t>
            </a:r>
            <a:endParaRPr sz="1600" b="1" dirty="0"/>
          </a:p>
        </p:txBody>
      </p:sp>
      <p:sp>
        <p:nvSpPr>
          <p:cNvPr id="810" name="TextBox 23"/>
          <p:cNvSpPr txBox="1"/>
          <p:nvPr/>
        </p:nvSpPr>
        <p:spPr>
          <a:xfrm>
            <a:off x="6411409" y="3834139"/>
            <a:ext cx="4160813"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defRPr>
                <a:solidFill>
                  <a:srgbClr val="44546A"/>
                </a:solidFill>
                <a:latin typeface="Calibri Light"/>
                <a:ea typeface="Calibri Light"/>
                <a:cs typeface="Calibri Light"/>
                <a:sym typeface="Calibri Light"/>
              </a:defRPr>
            </a:lvl1pPr>
          </a:lstStyle>
          <a:p>
            <a:r>
              <a:rPr b="1" dirty="0" err="1"/>
              <a:t>Werden</a:t>
            </a:r>
            <a:r>
              <a:rPr b="1" dirty="0"/>
              <a:t> Sie </a:t>
            </a:r>
            <a:r>
              <a:rPr b="1" dirty="0" err="1"/>
              <a:t>ein</a:t>
            </a:r>
            <a:r>
              <a:rPr b="1" dirty="0"/>
              <a:t> </a:t>
            </a:r>
            <a:r>
              <a:rPr b="1" dirty="0" err="1"/>
              <a:t>vielseitiger</a:t>
            </a:r>
            <a:r>
              <a:rPr b="1" dirty="0"/>
              <a:t> Generalist</a:t>
            </a:r>
          </a:p>
        </p:txBody>
      </p:sp>
      <p:sp>
        <p:nvSpPr>
          <p:cNvPr id="811" name="Rectangle 2"/>
          <p:cNvSpPr/>
          <p:nvPr/>
        </p:nvSpPr>
        <p:spPr>
          <a:xfrm>
            <a:off x="5439848" y="4311515"/>
            <a:ext cx="710510" cy="393931"/>
          </a:xfrm>
          <a:prstGeom prst="rect">
            <a:avLst/>
          </a:prstGeom>
          <a:solidFill>
            <a:schemeClr val="accent2"/>
          </a:solidFill>
          <a:ln w="12700">
            <a:miter lim="400000"/>
          </a:ln>
        </p:spPr>
        <p:txBody>
          <a:bodyPr lIns="45719" rIns="45719" anchor="ctr"/>
          <a:lstStyle/>
          <a:p>
            <a:pPr algn="ctr">
              <a:defRPr sz="500">
                <a:solidFill>
                  <a:srgbClr val="FFFFFF"/>
                </a:solidFill>
                <a:latin typeface="Calibri Light"/>
                <a:ea typeface="Calibri Light"/>
                <a:cs typeface="Calibri Light"/>
                <a:sym typeface="Calibri Light"/>
              </a:defRPr>
            </a:pPr>
            <a:endParaRPr/>
          </a:p>
        </p:txBody>
      </p:sp>
      <p:sp>
        <p:nvSpPr>
          <p:cNvPr id="812" name="Rectangle 3"/>
          <p:cNvSpPr/>
          <p:nvPr/>
        </p:nvSpPr>
        <p:spPr>
          <a:xfrm>
            <a:off x="5439848" y="4786250"/>
            <a:ext cx="710510" cy="393931"/>
          </a:xfrm>
          <a:prstGeom prst="rect">
            <a:avLst/>
          </a:prstGeom>
          <a:solidFill>
            <a:schemeClr val="accent3"/>
          </a:solidFill>
          <a:ln w="12700">
            <a:miter lim="400000"/>
          </a:ln>
        </p:spPr>
        <p:txBody>
          <a:bodyPr lIns="45719" rIns="45719" anchor="ctr"/>
          <a:lstStyle/>
          <a:p>
            <a:pPr algn="ctr">
              <a:defRPr sz="500">
                <a:solidFill>
                  <a:srgbClr val="FFFFFF"/>
                </a:solidFill>
                <a:latin typeface="Calibri Light"/>
                <a:ea typeface="Calibri Light"/>
                <a:cs typeface="Calibri Light"/>
                <a:sym typeface="Calibri Light"/>
              </a:defRPr>
            </a:pPr>
            <a:endParaRPr/>
          </a:p>
        </p:txBody>
      </p:sp>
      <p:sp>
        <p:nvSpPr>
          <p:cNvPr id="813" name="Rectangle 4"/>
          <p:cNvSpPr/>
          <p:nvPr/>
        </p:nvSpPr>
        <p:spPr>
          <a:xfrm>
            <a:off x="5439848" y="5260985"/>
            <a:ext cx="710510" cy="393931"/>
          </a:xfrm>
          <a:prstGeom prst="rect">
            <a:avLst/>
          </a:prstGeom>
          <a:solidFill>
            <a:schemeClr val="accent4"/>
          </a:solidFill>
          <a:ln w="12700">
            <a:miter lim="400000"/>
          </a:ln>
        </p:spPr>
        <p:txBody>
          <a:bodyPr lIns="45719" rIns="45719" anchor="ctr"/>
          <a:lstStyle/>
          <a:p>
            <a:pPr algn="ctr">
              <a:defRPr sz="500">
                <a:solidFill>
                  <a:srgbClr val="FFFFFF"/>
                </a:solidFill>
                <a:latin typeface="Calibri Light"/>
                <a:ea typeface="Calibri Light"/>
                <a:cs typeface="Calibri Light"/>
                <a:sym typeface="Calibri Light"/>
              </a:defRPr>
            </a:pPr>
            <a:endParaRPr/>
          </a:p>
        </p:txBody>
      </p:sp>
      <p:sp>
        <p:nvSpPr>
          <p:cNvPr id="814" name="Rectangle 5"/>
          <p:cNvSpPr/>
          <p:nvPr/>
        </p:nvSpPr>
        <p:spPr>
          <a:xfrm>
            <a:off x="5439848" y="5735723"/>
            <a:ext cx="710510" cy="393931"/>
          </a:xfrm>
          <a:prstGeom prst="rect">
            <a:avLst/>
          </a:prstGeom>
          <a:solidFill>
            <a:schemeClr val="accent5"/>
          </a:solidFill>
          <a:ln w="12700">
            <a:miter lim="400000"/>
          </a:ln>
        </p:spPr>
        <p:txBody>
          <a:bodyPr lIns="45719" rIns="45719" anchor="ctr"/>
          <a:lstStyle/>
          <a:p>
            <a:pPr algn="ctr">
              <a:defRPr sz="500">
                <a:solidFill>
                  <a:srgbClr val="FFFFFF"/>
                </a:solidFill>
                <a:latin typeface="Calibri Light"/>
                <a:ea typeface="Calibri Light"/>
                <a:cs typeface="Calibri Light"/>
                <a:sym typeface="Calibri Light"/>
              </a:defRPr>
            </a:pPr>
            <a:endParaRPr/>
          </a:p>
        </p:txBody>
      </p:sp>
      <p:sp>
        <p:nvSpPr>
          <p:cNvPr id="815" name="TextBox 7"/>
          <p:cNvSpPr txBox="1"/>
          <p:nvPr/>
        </p:nvSpPr>
        <p:spPr>
          <a:xfrm>
            <a:off x="5721634" y="4202923"/>
            <a:ext cx="249163" cy="6313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4300">
                <a:solidFill>
                  <a:srgbClr val="FFFFFF"/>
                </a:solidFill>
                <a:latin typeface="Calibri Light"/>
                <a:ea typeface="Calibri Light"/>
                <a:cs typeface="Calibri Light"/>
                <a:sym typeface="Calibri Light"/>
              </a:defRPr>
            </a:lvl1pPr>
          </a:lstStyle>
          <a:p>
            <a:r>
              <a:t>F</a:t>
            </a:r>
          </a:p>
        </p:txBody>
      </p:sp>
      <p:sp>
        <p:nvSpPr>
          <p:cNvPr id="816" name="TextBox 8"/>
          <p:cNvSpPr txBox="1"/>
          <p:nvPr/>
        </p:nvSpPr>
        <p:spPr>
          <a:xfrm>
            <a:off x="5634326" y="4659913"/>
            <a:ext cx="319494" cy="6313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4300">
                <a:solidFill>
                  <a:srgbClr val="FFFFFF"/>
                </a:solidFill>
                <a:latin typeface="Calibri Light"/>
                <a:ea typeface="Calibri Light"/>
                <a:cs typeface="Calibri Light"/>
                <a:sym typeface="Calibri Light"/>
              </a:defRPr>
            </a:lvl1pPr>
          </a:lstStyle>
          <a:p>
            <a:r>
              <a:t>G</a:t>
            </a:r>
          </a:p>
        </p:txBody>
      </p:sp>
      <p:sp>
        <p:nvSpPr>
          <p:cNvPr id="817" name="TextBox 9"/>
          <p:cNvSpPr txBox="1"/>
          <p:nvPr/>
        </p:nvSpPr>
        <p:spPr>
          <a:xfrm>
            <a:off x="5678352" y="5152396"/>
            <a:ext cx="316983" cy="6313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4300">
                <a:solidFill>
                  <a:srgbClr val="FFFFFF"/>
                </a:solidFill>
                <a:latin typeface="Calibri Light"/>
                <a:ea typeface="Calibri Light"/>
                <a:cs typeface="Calibri Light"/>
                <a:sym typeface="Calibri Light"/>
              </a:defRPr>
            </a:lvl1pPr>
          </a:lstStyle>
          <a:p>
            <a:r>
              <a:t>H</a:t>
            </a:r>
          </a:p>
        </p:txBody>
      </p:sp>
      <p:sp>
        <p:nvSpPr>
          <p:cNvPr id="818" name="TextBox 10"/>
          <p:cNvSpPr txBox="1"/>
          <p:nvPr/>
        </p:nvSpPr>
        <p:spPr>
          <a:xfrm>
            <a:off x="5780142" y="5627131"/>
            <a:ext cx="157484" cy="6313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4300">
                <a:solidFill>
                  <a:srgbClr val="FFFFFF"/>
                </a:solidFill>
                <a:latin typeface="Calibri Light"/>
                <a:ea typeface="Calibri Light"/>
                <a:cs typeface="Calibri Light"/>
                <a:sym typeface="Calibri Light"/>
              </a:defRPr>
            </a:lvl1pPr>
          </a:lstStyle>
          <a:p>
            <a:r>
              <a:t>I</a:t>
            </a:r>
          </a:p>
        </p:txBody>
      </p:sp>
      <p:sp>
        <p:nvSpPr>
          <p:cNvPr id="819" name="Rectangle 14"/>
          <p:cNvSpPr/>
          <p:nvPr/>
        </p:nvSpPr>
        <p:spPr>
          <a:xfrm>
            <a:off x="6350384" y="4311515"/>
            <a:ext cx="5061777" cy="393931"/>
          </a:xfrm>
          <a:prstGeom prst="rect">
            <a:avLst/>
          </a:prstGeom>
          <a:solidFill>
            <a:srgbClr val="DCDADA"/>
          </a:solidFill>
          <a:ln w="12700">
            <a:miter lim="400000"/>
          </a:ln>
        </p:spPr>
        <p:txBody>
          <a:bodyPr lIns="45719" rIns="45719" anchor="ctr"/>
          <a:lstStyle/>
          <a:p>
            <a:pPr algn="ctr">
              <a:defRPr sz="500">
                <a:solidFill>
                  <a:srgbClr val="FAFAFA"/>
                </a:solidFill>
                <a:latin typeface="Calibri Light"/>
                <a:ea typeface="Calibri Light"/>
                <a:cs typeface="Calibri Light"/>
                <a:sym typeface="Calibri Light"/>
              </a:defRPr>
            </a:pPr>
            <a:endParaRPr/>
          </a:p>
        </p:txBody>
      </p:sp>
      <p:sp>
        <p:nvSpPr>
          <p:cNvPr id="820" name="Rectangle 15"/>
          <p:cNvSpPr/>
          <p:nvPr/>
        </p:nvSpPr>
        <p:spPr>
          <a:xfrm>
            <a:off x="6350384" y="4786250"/>
            <a:ext cx="5061777" cy="393931"/>
          </a:xfrm>
          <a:prstGeom prst="rect">
            <a:avLst/>
          </a:prstGeom>
          <a:solidFill>
            <a:srgbClr val="DCDADA"/>
          </a:solidFill>
          <a:ln w="12700">
            <a:miter lim="400000"/>
          </a:ln>
        </p:spPr>
        <p:txBody>
          <a:bodyPr lIns="45719" rIns="45719" anchor="ctr"/>
          <a:lstStyle/>
          <a:p>
            <a:pPr algn="ctr">
              <a:defRPr sz="500">
                <a:solidFill>
                  <a:srgbClr val="FAFAFA"/>
                </a:solidFill>
                <a:latin typeface="Calibri Light"/>
                <a:ea typeface="Calibri Light"/>
                <a:cs typeface="Calibri Light"/>
                <a:sym typeface="Calibri Light"/>
              </a:defRPr>
            </a:pPr>
            <a:endParaRPr/>
          </a:p>
        </p:txBody>
      </p:sp>
      <p:sp>
        <p:nvSpPr>
          <p:cNvPr id="821" name="Rectangle 16"/>
          <p:cNvSpPr/>
          <p:nvPr/>
        </p:nvSpPr>
        <p:spPr>
          <a:xfrm>
            <a:off x="6350384" y="5260985"/>
            <a:ext cx="5061777" cy="393931"/>
          </a:xfrm>
          <a:prstGeom prst="rect">
            <a:avLst/>
          </a:prstGeom>
          <a:solidFill>
            <a:srgbClr val="DCDADA"/>
          </a:solidFill>
          <a:ln w="12700">
            <a:miter lim="400000"/>
          </a:ln>
        </p:spPr>
        <p:txBody>
          <a:bodyPr lIns="45719" rIns="45719" anchor="ctr"/>
          <a:lstStyle/>
          <a:p>
            <a:pPr algn="ctr">
              <a:defRPr sz="500">
                <a:solidFill>
                  <a:srgbClr val="FAFAFA"/>
                </a:solidFill>
                <a:latin typeface="Calibri Light"/>
                <a:ea typeface="Calibri Light"/>
                <a:cs typeface="Calibri Light"/>
                <a:sym typeface="Calibri Light"/>
              </a:defRPr>
            </a:pPr>
            <a:endParaRPr/>
          </a:p>
        </p:txBody>
      </p:sp>
      <p:sp>
        <p:nvSpPr>
          <p:cNvPr id="822" name="Rectangle 17"/>
          <p:cNvSpPr/>
          <p:nvPr/>
        </p:nvSpPr>
        <p:spPr>
          <a:xfrm>
            <a:off x="6350384" y="5735723"/>
            <a:ext cx="5061777" cy="393931"/>
          </a:xfrm>
          <a:prstGeom prst="rect">
            <a:avLst/>
          </a:prstGeom>
          <a:solidFill>
            <a:srgbClr val="DCDADA"/>
          </a:solidFill>
          <a:ln w="12700">
            <a:miter lim="400000"/>
          </a:ln>
        </p:spPr>
        <p:txBody>
          <a:bodyPr lIns="45719" rIns="45719" anchor="ctr"/>
          <a:lstStyle/>
          <a:p>
            <a:pPr algn="ctr">
              <a:defRPr sz="500">
                <a:solidFill>
                  <a:srgbClr val="FAFAFA"/>
                </a:solidFill>
                <a:latin typeface="Calibri Light"/>
                <a:ea typeface="Calibri Light"/>
                <a:cs typeface="Calibri Light"/>
                <a:sym typeface="Calibri Light"/>
              </a:defRPr>
            </a:pPr>
            <a:endParaRPr/>
          </a:p>
        </p:txBody>
      </p:sp>
      <p:sp>
        <p:nvSpPr>
          <p:cNvPr id="823" name="TextBox 20"/>
          <p:cNvSpPr txBox="1"/>
          <p:nvPr/>
        </p:nvSpPr>
        <p:spPr>
          <a:xfrm>
            <a:off x="6411409" y="4318833"/>
            <a:ext cx="5002818"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defRPr>
                <a:solidFill>
                  <a:srgbClr val="44546A"/>
                </a:solidFill>
                <a:latin typeface="Calibri Light"/>
                <a:ea typeface="Calibri Light"/>
                <a:cs typeface="Calibri Light"/>
                <a:sym typeface="Calibri Light"/>
              </a:defRPr>
            </a:lvl1pPr>
          </a:lstStyle>
          <a:p>
            <a:r>
              <a:rPr b="1" dirty="0" err="1"/>
              <a:t>Stehen</a:t>
            </a:r>
            <a:r>
              <a:rPr b="1" dirty="0"/>
              <a:t> Sie </a:t>
            </a:r>
            <a:r>
              <a:rPr b="1" dirty="0" err="1"/>
              <a:t>zu</a:t>
            </a:r>
            <a:r>
              <a:rPr b="1" dirty="0"/>
              <a:t> </a:t>
            </a:r>
            <a:r>
              <a:rPr b="1" dirty="0" err="1"/>
              <a:t>Ihren</a:t>
            </a:r>
            <a:r>
              <a:rPr b="1" dirty="0"/>
              <a:t> </a:t>
            </a:r>
            <a:r>
              <a:rPr b="1" dirty="0" err="1"/>
              <a:t>Fehlern</a:t>
            </a:r>
            <a:r>
              <a:rPr b="1" dirty="0"/>
              <a:t> und </a:t>
            </a:r>
            <a:r>
              <a:rPr b="1" dirty="0" err="1"/>
              <a:t>lernen</a:t>
            </a:r>
            <a:r>
              <a:rPr b="1" dirty="0"/>
              <a:t> Sie </a:t>
            </a:r>
            <a:r>
              <a:rPr b="1" dirty="0" err="1"/>
              <a:t>aus</a:t>
            </a:r>
            <a:r>
              <a:rPr b="1" dirty="0"/>
              <a:t> </a:t>
            </a:r>
            <a:r>
              <a:rPr b="1" dirty="0" err="1"/>
              <a:t>ihnen</a:t>
            </a:r>
            <a:endParaRPr b="1" dirty="0"/>
          </a:p>
        </p:txBody>
      </p:sp>
      <p:sp>
        <p:nvSpPr>
          <p:cNvPr id="824" name="TextBox 21"/>
          <p:cNvSpPr txBox="1"/>
          <p:nvPr/>
        </p:nvSpPr>
        <p:spPr>
          <a:xfrm>
            <a:off x="6411409" y="4804095"/>
            <a:ext cx="4440536"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defRPr>
                <a:solidFill>
                  <a:srgbClr val="44546A"/>
                </a:solidFill>
                <a:latin typeface="Calibri Light"/>
                <a:ea typeface="Calibri Light"/>
                <a:cs typeface="Calibri Light"/>
                <a:sym typeface="Calibri Light"/>
              </a:defRPr>
            </a:lvl1pPr>
          </a:lstStyle>
          <a:p>
            <a:r>
              <a:rPr b="1" dirty="0" err="1"/>
              <a:t>Denken</a:t>
            </a:r>
            <a:r>
              <a:rPr b="1" dirty="0"/>
              <a:t> Sie </a:t>
            </a:r>
            <a:r>
              <a:rPr b="1" dirty="0" err="1"/>
              <a:t>strategisch</a:t>
            </a:r>
            <a:r>
              <a:rPr b="1" dirty="0"/>
              <a:t> und </a:t>
            </a:r>
            <a:r>
              <a:rPr b="1" dirty="0" err="1"/>
              <a:t>ganzheitlich</a:t>
            </a:r>
            <a:endParaRPr b="1" dirty="0"/>
          </a:p>
        </p:txBody>
      </p:sp>
      <p:sp>
        <p:nvSpPr>
          <p:cNvPr id="825" name="TextBox 22"/>
          <p:cNvSpPr txBox="1"/>
          <p:nvPr/>
        </p:nvSpPr>
        <p:spPr>
          <a:xfrm>
            <a:off x="6411409" y="5295165"/>
            <a:ext cx="5002818"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nchor="ctr">
            <a:spAutoFit/>
          </a:bodyPr>
          <a:lstStyle>
            <a:lvl1pPr>
              <a:defRPr>
                <a:solidFill>
                  <a:srgbClr val="44546A"/>
                </a:solidFill>
                <a:latin typeface="Calibri Light"/>
                <a:ea typeface="Calibri Light"/>
                <a:cs typeface="Calibri Light"/>
                <a:sym typeface="Calibri Light"/>
              </a:defRPr>
            </a:lvl1pPr>
          </a:lstStyle>
          <a:p>
            <a:r>
              <a:rPr lang="de-DE" b="1" dirty="0"/>
              <a:t>Beobachten</a:t>
            </a:r>
            <a:r>
              <a:rPr b="1" dirty="0"/>
              <a:t>, </a:t>
            </a:r>
            <a:r>
              <a:rPr b="1" dirty="0" err="1"/>
              <a:t>beurteilen</a:t>
            </a:r>
            <a:r>
              <a:rPr b="1" dirty="0"/>
              <a:t>, </a:t>
            </a:r>
            <a:r>
              <a:rPr b="1" dirty="0" err="1"/>
              <a:t>lernen</a:t>
            </a:r>
            <a:r>
              <a:rPr lang="de-DE" b="1" dirty="0"/>
              <a:t> Sie und hören Sie zu</a:t>
            </a:r>
            <a:endParaRPr b="1" dirty="0"/>
          </a:p>
        </p:txBody>
      </p:sp>
      <p:sp>
        <p:nvSpPr>
          <p:cNvPr id="826" name="TextBox 23"/>
          <p:cNvSpPr txBox="1"/>
          <p:nvPr/>
        </p:nvSpPr>
        <p:spPr>
          <a:xfrm>
            <a:off x="6411409" y="5743043"/>
            <a:ext cx="3707896"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defRPr>
                <a:solidFill>
                  <a:srgbClr val="44546A"/>
                </a:solidFill>
                <a:latin typeface="Calibri Light"/>
                <a:ea typeface="Calibri Light"/>
                <a:cs typeface="Calibri Light"/>
                <a:sym typeface="Calibri Light"/>
              </a:defRPr>
            </a:lvl1pPr>
          </a:lstStyle>
          <a:p>
            <a:r>
              <a:rPr b="1" dirty="0" err="1"/>
              <a:t>Seien</a:t>
            </a:r>
            <a:r>
              <a:rPr b="1" dirty="0"/>
              <a:t> Sie </a:t>
            </a:r>
            <a:r>
              <a:rPr b="1" dirty="0" err="1"/>
              <a:t>sich</a:t>
            </a:r>
            <a:r>
              <a:rPr b="1" dirty="0"/>
              <a:t> </a:t>
            </a:r>
            <a:r>
              <a:rPr b="1" dirty="0" err="1"/>
              <a:t>Ihrer</a:t>
            </a:r>
            <a:r>
              <a:rPr b="1" dirty="0"/>
              <a:t> </a:t>
            </a:r>
            <a:r>
              <a:rPr b="1" dirty="0" err="1"/>
              <a:t>selbst</a:t>
            </a:r>
            <a:r>
              <a:rPr b="1" dirty="0"/>
              <a:t> </a:t>
            </a:r>
            <a:r>
              <a:rPr b="1" dirty="0" err="1"/>
              <a:t>bewusst</a:t>
            </a:r>
            <a:endParaRPr b="1" dirty="0"/>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8" name="Textplatzhalter 1"/>
          <p:cNvSpPr txBox="1">
            <a:spLocks noGrp="1"/>
          </p:cNvSpPr>
          <p:nvPr>
            <p:ph type="body" sz="quarter" idx="1"/>
          </p:nvPr>
        </p:nvSpPr>
        <p:spPr>
          <a:xfrm>
            <a:off x="1542170" y="678182"/>
            <a:ext cx="8852377" cy="697353"/>
          </a:xfrm>
          <a:prstGeom prst="rect">
            <a:avLst/>
          </a:prstGeom>
        </p:spPr>
        <p:txBody>
          <a:bodyPr/>
          <a:lstStyle/>
          <a:p>
            <a:r>
              <a:t>Eine Überlegung wert</a:t>
            </a:r>
          </a:p>
        </p:txBody>
      </p:sp>
      <p:sp>
        <p:nvSpPr>
          <p:cNvPr id="829" name="TextBox 10"/>
          <p:cNvSpPr txBox="1"/>
          <p:nvPr/>
        </p:nvSpPr>
        <p:spPr>
          <a:xfrm>
            <a:off x="3828185" y="5815772"/>
            <a:ext cx="168137" cy="3401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2000">
                <a:solidFill>
                  <a:srgbClr val="FFFFFF"/>
                </a:solidFill>
                <a:latin typeface="Calibri Light"/>
                <a:ea typeface="Calibri Light"/>
                <a:cs typeface="Calibri Light"/>
                <a:sym typeface="Calibri Light"/>
              </a:defRPr>
            </a:lvl1pPr>
          </a:lstStyle>
          <a:p>
            <a:r>
              <a:t>I</a:t>
            </a:r>
          </a:p>
        </p:txBody>
      </p:sp>
      <p:grpSp>
        <p:nvGrpSpPr>
          <p:cNvPr id="923" name="Group 138"/>
          <p:cNvGrpSpPr/>
          <p:nvPr/>
        </p:nvGrpSpPr>
        <p:grpSpPr>
          <a:xfrm>
            <a:off x="4679063" y="2320043"/>
            <a:ext cx="2636290" cy="3895655"/>
            <a:chOff x="-6" y="0"/>
            <a:chExt cx="2636289" cy="3895654"/>
          </a:xfrm>
        </p:grpSpPr>
        <p:sp>
          <p:nvSpPr>
            <p:cNvPr id="830" name="Shape 34173"/>
            <p:cNvSpPr/>
            <p:nvPr/>
          </p:nvSpPr>
          <p:spPr>
            <a:xfrm>
              <a:off x="-7" y="902239"/>
              <a:ext cx="298268" cy="261095"/>
            </a:xfrm>
            <a:custGeom>
              <a:avLst/>
              <a:gdLst/>
              <a:ahLst/>
              <a:cxnLst>
                <a:cxn ang="0">
                  <a:pos x="wd2" y="hd2"/>
                </a:cxn>
                <a:cxn ang="5400000">
                  <a:pos x="wd2" y="hd2"/>
                </a:cxn>
                <a:cxn ang="10800000">
                  <a:pos x="wd2" y="hd2"/>
                </a:cxn>
                <a:cxn ang="16200000">
                  <a:pos x="wd2" y="hd2"/>
                </a:cxn>
              </a:cxnLst>
              <a:rect l="0" t="0" r="r" b="b"/>
              <a:pathLst>
                <a:path w="20857" h="21029" extrusionOk="0">
                  <a:moveTo>
                    <a:pt x="20115" y="12466"/>
                  </a:moveTo>
                  <a:cubicBezTo>
                    <a:pt x="19732" y="10390"/>
                    <a:pt x="17957" y="9059"/>
                    <a:pt x="16157" y="9500"/>
                  </a:cubicBezTo>
                  <a:cubicBezTo>
                    <a:pt x="15676" y="9618"/>
                    <a:pt x="15243" y="9853"/>
                    <a:pt x="14872" y="10171"/>
                  </a:cubicBezTo>
                  <a:lnTo>
                    <a:pt x="17218" y="12800"/>
                  </a:lnTo>
                  <a:cubicBezTo>
                    <a:pt x="17383" y="12986"/>
                    <a:pt x="17387" y="13290"/>
                    <a:pt x="17227" y="13481"/>
                  </a:cubicBezTo>
                  <a:cubicBezTo>
                    <a:pt x="17066" y="13671"/>
                    <a:pt x="16803" y="13676"/>
                    <a:pt x="16637" y="13490"/>
                  </a:cubicBezTo>
                  <a:lnTo>
                    <a:pt x="14268" y="10834"/>
                  </a:lnTo>
                  <a:cubicBezTo>
                    <a:pt x="13652" y="11707"/>
                    <a:pt x="13371" y="12880"/>
                    <a:pt x="13589" y="14063"/>
                  </a:cubicBezTo>
                  <a:cubicBezTo>
                    <a:pt x="13972" y="16139"/>
                    <a:pt x="15747" y="17470"/>
                    <a:pt x="17547" y="17029"/>
                  </a:cubicBezTo>
                  <a:cubicBezTo>
                    <a:pt x="19346" y="16589"/>
                    <a:pt x="20498" y="14541"/>
                    <a:pt x="20115" y="12466"/>
                  </a:cubicBezTo>
                  <a:close/>
                  <a:moveTo>
                    <a:pt x="12445" y="7390"/>
                  </a:moveTo>
                  <a:lnTo>
                    <a:pt x="10862" y="7777"/>
                  </a:lnTo>
                  <a:cubicBezTo>
                    <a:pt x="10683" y="7821"/>
                    <a:pt x="10443" y="7721"/>
                    <a:pt x="10330" y="7554"/>
                  </a:cubicBezTo>
                  <a:lnTo>
                    <a:pt x="9382" y="6156"/>
                  </a:lnTo>
                  <a:lnTo>
                    <a:pt x="7858" y="9354"/>
                  </a:lnTo>
                  <a:cubicBezTo>
                    <a:pt x="7858" y="9354"/>
                    <a:pt x="8237" y="9436"/>
                    <a:pt x="8700" y="9536"/>
                  </a:cubicBezTo>
                  <a:lnTo>
                    <a:pt x="12662" y="8566"/>
                  </a:lnTo>
                  <a:cubicBezTo>
                    <a:pt x="12662" y="8566"/>
                    <a:pt x="12445" y="7390"/>
                    <a:pt x="12445" y="7390"/>
                  </a:cubicBezTo>
                  <a:close/>
                  <a:moveTo>
                    <a:pt x="12276" y="9645"/>
                  </a:moveTo>
                  <a:lnTo>
                    <a:pt x="10649" y="10043"/>
                  </a:lnTo>
                  <a:cubicBezTo>
                    <a:pt x="10837" y="10188"/>
                    <a:pt x="10975" y="10413"/>
                    <a:pt x="11024" y="10676"/>
                  </a:cubicBezTo>
                  <a:lnTo>
                    <a:pt x="11025" y="10675"/>
                  </a:lnTo>
                  <a:cubicBezTo>
                    <a:pt x="11025" y="10675"/>
                    <a:pt x="11166" y="11451"/>
                    <a:pt x="11342" y="12416"/>
                  </a:cubicBezTo>
                  <a:cubicBezTo>
                    <a:pt x="11342" y="12416"/>
                    <a:pt x="12276" y="9645"/>
                    <a:pt x="12276" y="9645"/>
                  </a:cubicBezTo>
                  <a:close/>
                  <a:moveTo>
                    <a:pt x="9392" y="11587"/>
                  </a:moveTo>
                  <a:cubicBezTo>
                    <a:pt x="9392" y="11587"/>
                    <a:pt x="7390" y="11287"/>
                    <a:pt x="6435" y="11138"/>
                  </a:cubicBezTo>
                  <a:lnTo>
                    <a:pt x="5956" y="12381"/>
                  </a:lnTo>
                  <a:cubicBezTo>
                    <a:pt x="6790" y="12920"/>
                    <a:pt x="7454" y="13798"/>
                    <a:pt x="7783" y="14892"/>
                  </a:cubicBezTo>
                  <a:lnTo>
                    <a:pt x="9906" y="14373"/>
                  </a:lnTo>
                  <a:cubicBezTo>
                    <a:pt x="9906" y="14373"/>
                    <a:pt x="9392" y="11587"/>
                    <a:pt x="9392" y="11587"/>
                  </a:cubicBezTo>
                  <a:close/>
                  <a:moveTo>
                    <a:pt x="7320" y="15990"/>
                  </a:moveTo>
                  <a:lnTo>
                    <a:pt x="4073" y="16785"/>
                  </a:lnTo>
                  <a:cubicBezTo>
                    <a:pt x="3848" y="16840"/>
                    <a:pt x="3626" y="16674"/>
                    <a:pt x="3578" y="16414"/>
                  </a:cubicBezTo>
                  <a:cubicBezTo>
                    <a:pt x="3557" y="16296"/>
                    <a:pt x="3576" y="16181"/>
                    <a:pt x="3622" y="16083"/>
                  </a:cubicBezTo>
                  <a:lnTo>
                    <a:pt x="3621" y="16082"/>
                  </a:lnTo>
                  <a:lnTo>
                    <a:pt x="4917" y="12711"/>
                  </a:lnTo>
                  <a:cubicBezTo>
                    <a:pt x="4410" y="12543"/>
                    <a:pt x="3861" y="12510"/>
                    <a:pt x="3309" y="12645"/>
                  </a:cubicBezTo>
                  <a:cubicBezTo>
                    <a:pt x="1510" y="13086"/>
                    <a:pt x="358" y="15133"/>
                    <a:pt x="741" y="17209"/>
                  </a:cubicBezTo>
                  <a:cubicBezTo>
                    <a:pt x="1124" y="19285"/>
                    <a:pt x="2899" y="20615"/>
                    <a:pt x="4699" y="20175"/>
                  </a:cubicBezTo>
                  <a:cubicBezTo>
                    <a:pt x="6388" y="19761"/>
                    <a:pt x="7507" y="17930"/>
                    <a:pt x="7320" y="15990"/>
                  </a:cubicBezTo>
                  <a:close/>
                  <a:moveTo>
                    <a:pt x="4700" y="15647"/>
                  </a:moveTo>
                  <a:lnTo>
                    <a:pt x="7121" y="15055"/>
                  </a:lnTo>
                  <a:cubicBezTo>
                    <a:pt x="6845" y="14210"/>
                    <a:pt x="6329" y="13528"/>
                    <a:pt x="5683" y="13093"/>
                  </a:cubicBezTo>
                  <a:cubicBezTo>
                    <a:pt x="5683" y="13093"/>
                    <a:pt x="4700" y="15647"/>
                    <a:pt x="4700" y="15647"/>
                  </a:cubicBezTo>
                  <a:close/>
                  <a:moveTo>
                    <a:pt x="20768" y="12306"/>
                  </a:moveTo>
                  <a:cubicBezTo>
                    <a:pt x="21228" y="14801"/>
                    <a:pt x="19848" y="17253"/>
                    <a:pt x="17686" y="17782"/>
                  </a:cubicBezTo>
                  <a:cubicBezTo>
                    <a:pt x="15523" y="18311"/>
                    <a:pt x="13397" y="16718"/>
                    <a:pt x="12936" y="14223"/>
                  </a:cubicBezTo>
                  <a:cubicBezTo>
                    <a:pt x="12670" y="12777"/>
                    <a:pt x="13022" y="11346"/>
                    <a:pt x="13786" y="10295"/>
                  </a:cubicBezTo>
                  <a:lnTo>
                    <a:pt x="13180" y="9616"/>
                  </a:lnTo>
                  <a:lnTo>
                    <a:pt x="11655" y="14141"/>
                  </a:lnTo>
                  <a:cubicBezTo>
                    <a:pt x="11845" y="15192"/>
                    <a:pt x="12003" y="16082"/>
                    <a:pt x="12002" y="16116"/>
                  </a:cubicBezTo>
                  <a:cubicBezTo>
                    <a:pt x="11988" y="16676"/>
                    <a:pt x="11582" y="17117"/>
                    <a:pt x="11096" y="17100"/>
                  </a:cubicBezTo>
                  <a:cubicBezTo>
                    <a:pt x="10682" y="17085"/>
                    <a:pt x="10344" y="16743"/>
                    <a:pt x="10261" y="16295"/>
                  </a:cubicBezTo>
                  <a:lnTo>
                    <a:pt x="10260" y="16295"/>
                  </a:lnTo>
                  <a:lnTo>
                    <a:pt x="10079" y="15314"/>
                  </a:lnTo>
                  <a:lnTo>
                    <a:pt x="7974" y="15829"/>
                  </a:lnTo>
                  <a:cubicBezTo>
                    <a:pt x="8237" y="18189"/>
                    <a:pt x="6891" y="20425"/>
                    <a:pt x="4838" y="20928"/>
                  </a:cubicBezTo>
                  <a:cubicBezTo>
                    <a:pt x="2675" y="21457"/>
                    <a:pt x="549" y="19863"/>
                    <a:pt x="88" y="17369"/>
                  </a:cubicBezTo>
                  <a:cubicBezTo>
                    <a:pt x="-372" y="14874"/>
                    <a:pt x="1008" y="12422"/>
                    <a:pt x="3170" y="11892"/>
                  </a:cubicBezTo>
                  <a:cubicBezTo>
                    <a:pt x="3866" y="11722"/>
                    <a:pt x="4557" y="11772"/>
                    <a:pt x="5191" y="12001"/>
                  </a:cubicBezTo>
                  <a:lnTo>
                    <a:pt x="5611" y="10908"/>
                  </a:lnTo>
                  <a:cubicBezTo>
                    <a:pt x="5188" y="10637"/>
                    <a:pt x="4908" y="10111"/>
                    <a:pt x="4924" y="9516"/>
                  </a:cubicBezTo>
                  <a:cubicBezTo>
                    <a:pt x="4931" y="9235"/>
                    <a:pt x="5004" y="8976"/>
                    <a:pt x="5123" y="8753"/>
                  </a:cubicBezTo>
                  <a:lnTo>
                    <a:pt x="5122" y="8753"/>
                  </a:lnTo>
                  <a:lnTo>
                    <a:pt x="7375" y="4249"/>
                  </a:lnTo>
                  <a:lnTo>
                    <a:pt x="7375" y="4250"/>
                  </a:lnTo>
                  <a:cubicBezTo>
                    <a:pt x="7591" y="3700"/>
                    <a:pt x="8076" y="3326"/>
                    <a:pt x="8631" y="3346"/>
                  </a:cubicBezTo>
                  <a:cubicBezTo>
                    <a:pt x="9070" y="3361"/>
                    <a:pt x="9452" y="3620"/>
                    <a:pt x="9685" y="4006"/>
                  </a:cubicBezTo>
                  <a:lnTo>
                    <a:pt x="9686" y="4006"/>
                  </a:lnTo>
                  <a:lnTo>
                    <a:pt x="11018" y="6165"/>
                  </a:lnTo>
                  <a:lnTo>
                    <a:pt x="12915" y="5701"/>
                  </a:lnTo>
                  <a:cubicBezTo>
                    <a:pt x="13275" y="5613"/>
                    <a:pt x="13630" y="5878"/>
                    <a:pt x="13706" y="6294"/>
                  </a:cubicBezTo>
                  <a:cubicBezTo>
                    <a:pt x="13778" y="6683"/>
                    <a:pt x="13580" y="7062"/>
                    <a:pt x="13259" y="7182"/>
                  </a:cubicBezTo>
                  <a:lnTo>
                    <a:pt x="13534" y="8671"/>
                  </a:lnTo>
                  <a:lnTo>
                    <a:pt x="14385" y="9625"/>
                  </a:lnTo>
                  <a:cubicBezTo>
                    <a:pt x="14850" y="9205"/>
                    <a:pt x="15402" y="8898"/>
                    <a:pt x="16018" y="8747"/>
                  </a:cubicBezTo>
                  <a:cubicBezTo>
                    <a:pt x="18181" y="8217"/>
                    <a:pt x="20307" y="9811"/>
                    <a:pt x="20768" y="12306"/>
                  </a:cubicBezTo>
                  <a:close/>
                  <a:moveTo>
                    <a:pt x="8795" y="1859"/>
                  </a:moveTo>
                  <a:cubicBezTo>
                    <a:pt x="8642" y="1027"/>
                    <a:pt x="9102" y="210"/>
                    <a:pt x="9823" y="34"/>
                  </a:cubicBezTo>
                  <a:cubicBezTo>
                    <a:pt x="10543" y="-143"/>
                    <a:pt x="11252" y="388"/>
                    <a:pt x="11406" y="1220"/>
                  </a:cubicBezTo>
                  <a:cubicBezTo>
                    <a:pt x="11559" y="2051"/>
                    <a:pt x="11099" y="2869"/>
                    <a:pt x="10378" y="3045"/>
                  </a:cubicBezTo>
                  <a:cubicBezTo>
                    <a:pt x="9658" y="3222"/>
                    <a:pt x="8949" y="2690"/>
                    <a:pt x="8795" y="1859"/>
                  </a:cubicBezTo>
                  <a:close/>
                </a:path>
              </a:pathLst>
            </a:custGeom>
            <a:solidFill>
              <a:srgbClr val="D9D9D9"/>
            </a:solidFill>
            <a:ln w="12700" cap="flat">
              <a:noFill/>
              <a:miter lim="400000"/>
            </a:ln>
            <a:effectLst/>
          </p:spPr>
          <p:txBody>
            <a:bodyPr wrap="square" lIns="45719" tIns="45719" rIns="45719" bIns="45719" numCol="1" anchor="t">
              <a:noAutofit/>
            </a:bodyPr>
            <a:lstStyle/>
            <a:p>
              <a:pPr>
                <a:defRPr>
                  <a:latin typeface="Lato Light"/>
                  <a:ea typeface="Lato Light"/>
                  <a:cs typeface="Lato Light"/>
                  <a:sym typeface="Lato Light"/>
                </a:defRPr>
              </a:pPr>
              <a:endParaRPr/>
            </a:p>
          </p:txBody>
        </p:sp>
        <p:sp>
          <p:nvSpPr>
            <p:cNvPr id="831" name="Shape 34174"/>
            <p:cNvSpPr/>
            <p:nvPr/>
          </p:nvSpPr>
          <p:spPr>
            <a:xfrm>
              <a:off x="1689166" y="959388"/>
              <a:ext cx="118629" cy="237257"/>
            </a:xfrm>
            <a:custGeom>
              <a:avLst/>
              <a:gdLst/>
              <a:ahLst/>
              <a:cxnLst>
                <a:cxn ang="0">
                  <a:pos x="wd2" y="hd2"/>
                </a:cxn>
                <a:cxn ang="5400000">
                  <a:pos x="wd2" y="hd2"/>
                </a:cxn>
                <a:cxn ang="10800000">
                  <a:pos x="wd2" y="hd2"/>
                </a:cxn>
                <a:cxn ang="16200000">
                  <a:pos x="wd2" y="hd2"/>
                </a:cxn>
              </a:cxnLst>
              <a:rect l="0" t="0" r="r" b="b"/>
              <a:pathLst>
                <a:path w="21600" h="21600" extrusionOk="0">
                  <a:moveTo>
                    <a:pt x="20250" y="4050"/>
                  </a:moveTo>
                  <a:lnTo>
                    <a:pt x="1618" y="4050"/>
                  </a:lnTo>
                  <a:lnTo>
                    <a:pt x="1618" y="17550"/>
                  </a:lnTo>
                  <a:lnTo>
                    <a:pt x="20250" y="17550"/>
                  </a:lnTo>
                  <a:lnTo>
                    <a:pt x="20250" y="4050"/>
                  </a:lnTo>
                  <a:close/>
                  <a:moveTo>
                    <a:pt x="14175" y="2025"/>
                  </a:moveTo>
                  <a:lnTo>
                    <a:pt x="7425" y="2025"/>
                  </a:lnTo>
                  <a:cubicBezTo>
                    <a:pt x="7052" y="2025"/>
                    <a:pt x="6750" y="2176"/>
                    <a:pt x="6750" y="2363"/>
                  </a:cubicBezTo>
                  <a:cubicBezTo>
                    <a:pt x="6750" y="2549"/>
                    <a:pt x="7052" y="2700"/>
                    <a:pt x="7425" y="2700"/>
                  </a:cubicBezTo>
                  <a:lnTo>
                    <a:pt x="14175" y="2700"/>
                  </a:lnTo>
                  <a:cubicBezTo>
                    <a:pt x="14548" y="2700"/>
                    <a:pt x="14850" y="2549"/>
                    <a:pt x="14850" y="2363"/>
                  </a:cubicBezTo>
                  <a:cubicBezTo>
                    <a:pt x="14850" y="2176"/>
                    <a:pt x="14548" y="2025"/>
                    <a:pt x="14175" y="2025"/>
                  </a:cubicBezTo>
                  <a:close/>
                  <a:moveTo>
                    <a:pt x="11475" y="20250"/>
                  </a:moveTo>
                  <a:cubicBezTo>
                    <a:pt x="12593" y="20250"/>
                    <a:pt x="13500" y="19797"/>
                    <a:pt x="13500" y="19238"/>
                  </a:cubicBezTo>
                  <a:cubicBezTo>
                    <a:pt x="13500" y="18678"/>
                    <a:pt x="12593" y="18225"/>
                    <a:pt x="11475" y="18225"/>
                  </a:cubicBezTo>
                  <a:cubicBezTo>
                    <a:pt x="10357" y="18225"/>
                    <a:pt x="9450" y="18678"/>
                    <a:pt x="9450" y="19238"/>
                  </a:cubicBezTo>
                  <a:cubicBezTo>
                    <a:pt x="9450" y="19797"/>
                    <a:pt x="10357" y="20250"/>
                    <a:pt x="11475" y="20250"/>
                  </a:cubicBezTo>
                  <a:close/>
                  <a:moveTo>
                    <a:pt x="18900" y="21600"/>
                  </a:moveTo>
                  <a:lnTo>
                    <a:pt x="2700" y="21600"/>
                  </a:lnTo>
                  <a:cubicBezTo>
                    <a:pt x="1954" y="21600"/>
                    <a:pt x="1279" y="21449"/>
                    <a:pt x="791" y="21205"/>
                  </a:cubicBezTo>
                  <a:cubicBezTo>
                    <a:pt x="302" y="20960"/>
                    <a:pt x="0" y="20623"/>
                    <a:pt x="0" y="20250"/>
                  </a:cubicBezTo>
                  <a:lnTo>
                    <a:pt x="0" y="1350"/>
                  </a:lnTo>
                  <a:cubicBezTo>
                    <a:pt x="0" y="977"/>
                    <a:pt x="302" y="640"/>
                    <a:pt x="791" y="395"/>
                  </a:cubicBezTo>
                  <a:cubicBezTo>
                    <a:pt x="1279" y="151"/>
                    <a:pt x="1954" y="0"/>
                    <a:pt x="2700" y="0"/>
                  </a:cubicBezTo>
                  <a:lnTo>
                    <a:pt x="18900" y="0"/>
                  </a:lnTo>
                  <a:cubicBezTo>
                    <a:pt x="19646" y="0"/>
                    <a:pt x="20321" y="151"/>
                    <a:pt x="20809" y="395"/>
                  </a:cubicBezTo>
                  <a:cubicBezTo>
                    <a:pt x="21298" y="640"/>
                    <a:pt x="21600" y="977"/>
                    <a:pt x="21600" y="1350"/>
                  </a:cubicBezTo>
                  <a:lnTo>
                    <a:pt x="21600" y="20250"/>
                  </a:lnTo>
                  <a:cubicBezTo>
                    <a:pt x="21600" y="20623"/>
                    <a:pt x="21298" y="20960"/>
                    <a:pt x="20809" y="21205"/>
                  </a:cubicBezTo>
                  <a:cubicBezTo>
                    <a:pt x="20321" y="21449"/>
                    <a:pt x="19646" y="21600"/>
                    <a:pt x="18900" y="21600"/>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32" name="Shape 34175"/>
            <p:cNvSpPr/>
            <p:nvPr/>
          </p:nvSpPr>
          <p:spPr>
            <a:xfrm>
              <a:off x="1741381" y="1377870"/>
              <a:ext cx="198333" cy="174871"/>
            </a:xfrm>
            <a:custGeom>
              <a:avLst/>
              <a:gdLst/>
              <a:ahLst/>
              <a:cxnLst>
                <a:cxn ang="0">
                  <a:pos x="wd2" y="hd2"/>
                </a:cxn>
                <a:cxn ang="5400000">
                  <a:pos x="wd2" y="hd2"/>
                </a:cxn>
                <a:cxn ang="10800000">
                  <a:pos x="wd2" y="hd2"/>
                </a:cxn>
                <a:cxn ang="16200000">
                  <a:pos x="wd2" y="hd2"/>
                </a:cxn>
              </a:cxnLst>
              <a:rect l="0" t="0" r="r" b="b"/>
              <a:pathLst>
                <a:path w="21466" h="21448" extrusionOk="0">
                  <a:moveTo>
                    <a:pt x="1162" y="1839"/>
                  </a:moveTo>
                  <a:cubicBezTo>
                    <a:pt x="454" y="1924"/>
                    <a:pt x="-67" y="2640"/>
                    <a:pt x="7" y="3442"/>
                  </a:cubicBezTo>
                  <a:lnTo>
                    <a:pt x="1557" y="20144"/>
                  </a:lnTo>
                  <a:cubicBezTo>
                    <a:pt x="1631" y="20947"/>
                    <a:pt x="2272" y="21524"/>
                    <a:pt x="2980" y="21440"/>
                  </a:cubicBezTo>
                  <a:lnTo>
                    <a:pt x="19632" y="19456"/>
                  </a:lnTo>
                  <a:cubicBezTo>
                    <a:pt x="20339" y="19372"/>
                    <a:pt x="20850" y="18657"/>
                    <a:pt x="20776" y="17855"/>
                  </a:cubicBezTo>
                  <a:lnTo>
                    <a:pt x="20372" y="13497"/>
                  </a:lnTo>
                  <a:lnTo>
                    <a:pt x="15892" y="14031"/>
                  </a:lnTo>
                  <a:cubicBezTo>
                    <a:pt x="15184" y="14115"/>
                    <a:pt x="14553" y="13536"/>
                    <a:pt x="14479" y="12734"/>
                  </a:cubicBezTo>
                  <a:lnTo>
                    <a:pt x="14209" y="9825"/>
                  </a:lnTo>
                  <a:cubicBezTo>
                    <a:pt x="14135" y="9023"/>
                    <a:pt x="14646" y="8308"/>
                    <a:pt x="15353" y="8224"/>
                  </a:cubicBezTo>
                  <a:lnTo>
                    <a:pt x="19833" y="7690"/>
                  </a:lnTo>
                  <a:lnTo>
                    <a:pt x="19497" y="4062"/>
                  </a:lnTo>
                  <a:cubicBezTo>
                    <a:pt x="19422" y="3260"/>
                    <a:pt x="18790" y="2669"/>
                    <a:pt x="18083" y="2754"/>
                  </a:cubicBezTo>
                  <a:lnTo>
                    <a:pt x="17948" y="1305"/>
                  </a:lnTo>
                  <a:cubicBezTo>
                    <a:pt x="17874" y="503"/>
                    <a:pt x="17243" y="-76"/>
                    <a:pt x="16535" y="8"/>
                  </a:cubicBezTo>
                  <a:lnTo>
                    <a:pt x="1162" y="1839"/>
                  </a:lnTo>
                  <a:close/>
                  <a:moveTo>
                    <a:pt x="1930" y="3213"/>
                  </a:moveTo>
                  <a:lnTo>
                    <a:pt x="15381" y="1611"/>
                  </a:lnTo>
                  <a:cubicBezTo>
                    <a:pt x="15381" y="1611"/>
                    <a:pt x="16670" y="1454"/>
                    <a:pt x="16804" y="2906"/>
                  </a:cubicBezTo>
                  <a:lnTo>
                    <a:pt x="2065" y="4661"/>
                  </a:lnTo>
                  <a:cubicBezTo>
                    <a:pt x="1711" y="4704"/>
                    <a:pt x="1401" y="4420"/>
                    <a:pt x="1364" y="4018"/>
                  </a:cubicBezTo>
                  <a:cubicBezTo>
                    <a:pt x="1327" y="3618"/>
                    <a:pt x="1577" y="3255"/>
                    <a:pt x="1930" y="3213"/>
                  </a:cubicBezTo>
                  <a:close/>
                  <a:moveTo>
                    <a:pt x="16055" y="8878"/>
                  </a:moveTo>
                  <a:cubicBezTo>
                    <a:pt x="15347" y="8963"/>
                    <a:pt x="14836" y="9677"/>
                    <a:pt x="14911" y="10479"/>
                  </a:cubicBezTo>
                  <a:lnTo>
                    <a:pt x="15045" y="11928"/>
                  </a:lnTo>
                  <a:cubicBezTo>
                    <a:pt x="15120" y="12730"/>
                    <a:pt x="15751" y="13309"/>
                    <a:pt x="16458" y="13225"/>
                  </a:cubicBezTo>
                  <a:lnTo>
                    <a:pt x="20304" y="12767"/>
                  </a:lnTo>
                  <a:cubicBezTo>
                    <a:pt x="21012" y="12682"/>
                    <a:pt x="21533" y="11966"/>
                    <a:pt x="21459" y="11164"/>
                  </a:cubicBezTo>
                  <a:lnTo>
                    <a:pt x="21324" y="9716"/>
                  </a:lnTo>
                  <a:cubicBezTo>
                    <a:pt x="21250" y="8913"/>
                    <a:pt x="20608" y="8336"/>
                    <a:pt x="19901" y="8420"/>
                  </a:cubicBezTo>
                  <a:lnTo>
                    <a:pt x="16055" y="8878"/>
                  </a:lnTo>
                  <a:close/>
                  <a:moveTo>
                    <a:pt x="16834" y="10250"/>
                  </a:moveTo>
                  <a:cubicBezTo>
                    <a:pt x="17188" y="10208"/>
                    <a:pt x="17508" y="10491"/>
                    <a:pt x="17545" y="10892"/>
                  </a:cubicBezTo>
                  <a:cubicBezTo>
                    <a:pt x="17582" y="11293"/>
                    <a:pt x="17322" y="11657"/>
                    <a:pt x="16968" y="11699"/>
                  </a:cubicBezTo>
                  <a:cubicBezTo>
                    <a:pt x="16614" y="11741"/>
                    <a:pt x="16293" y="11447"/>
                    <a:pt x="16256" y="11046"/>
                  </a:cubicBezTo>
                  <a:cubicBezTo>
                    <a:pt x="16219" y="10644"/>
                    <a:pt x="16480" y="10293"/>
                    <a:pt x="16834" y="10250"/>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33" name="Shape 34176"/>
            <p:cNvSpPr/>
            <p:nvPr/>
          </p:nvSpPr>
          <p:spPr>
            <a:xfrm>
              <a:off x="824762" y="1953558"/>
              <a:ext cx="369394" cy="332033"/>
            </a:xfrm>
            <a:custGeom>
              <a:avLst/>
              <a:gdLst/>
              <a:ahLst/>
              <a:cxnLst>
                <a:cxn ang="0">
                  <a:pos x="wd2" y="hd2"/>
                </a:cxn>
                <a:cxn ang="5400000">
                  <a:pos x="wd2" y="hd2"/>
                </a:cxn>
                <a:cxn ang="10800000">
                  <a:pos x="wd2" y="hd2"/>
                </a:cxn>
                <a:cxn ang="16200000">
                  <a:pos x="wd2" y="hd2"/>
                </a:cxn>
              </a:cxnLst>
              <a:rect l="0" t="0" r="r" b="b"/>
              <a:pathLst>
                <a:path w="21255" h="21217" extrusionOk="0">
                  <a:moveTo>
                    <a:pt x="16218" y="16859"/>
                  </a:moveTo>
                  <a:lnTo>
                    <a:pt x="3455" y="9002"/>
                  </a:lnTo>
                  <a:lnTo>
                    <a:pt x="7275" y="1347"/>
                  </a:lnTo>
                  <a:lnTo>
                    <a:pt x="20039" y="9205"/>
                  </a:lnTo>
                  <a:cubicBezTo>
                    <a:pt x="20039" y="9205"/>
                    <a:pt x="16218" y="16859"/>
                    <a:pt x="16218" y="16859"/>
                  </a:cubicBezTo>
                  <a:close/>
                  <a:moveTo>
                    <a:pt x="20627" y="8027"/>
                  </a:moveTo>
                  <a:lnTo>
                    <a:pt x="7863" y="170"/>
                  </a:lnTo>
                  <a:cubicBezTo>
                    <a:pt x="7275" y="-192"/>
                    <a:pt x="6536" y="43"/>
                    <a:pt x="6211" y="693"/>
                  </a:cubicBezTo>
                  <a:cubicBezTo>
                    <a:pt x="6211" y="693"/>
                    <a:pt x="1803" y="9525"/>
                    <a:pt x="1814" y="9531"/>
                  </a:cubicBezTo>
                  <a:lnTo>
                    <a:pt x="16683" y="18684"/>
                  </a:lnTo>
                  <a:cubicBezTo>
                    <a:pt x="16694" y="18691"/>
                    <a:pt x="21103" y="9860"/>
                    <a:pt x="21103" y="9860"/>
                  </a:cubicBezTo>
                  <a:cubicBezTo>
                    <a:pt x="21427" y="9210"/>
                    <a:pt x="21214" y="8389"/>
                    <a:pt x="20627" y="8027"/>
                  </a:cubicBezTo>
                  <a:close/>
                  <a:moveTo>
                    <a:pt x="15519" y="21047"/>
                  </a:moveTo>
                  <a:lnTo>
                    <a:pt x="628" y="11880"/>
                  </a:lnTo>
                  <a:cubicBezTo>
                    <a:pt x="40" y="11518"/>
                    <a:pt x="-173" y="10698"/>
                    <a:pt x="152" y="10047"/>
                  </a:cubicBezTo>
                  <a:lnTo>
                    <a:pt x="446" y="9459"/>
                  </a:lnTo>
                  <a:lnTo>
                    <a:pt x="7359" y="13714"/>
                  </a:lnTo>
                  <a:lnTo>
                    <a:pt x="7065" y="14303"/>
                  </a:lnTo>
                  <a:lnTo>
                    <a:pt x="10256" y="16268"/>
                  </a:lnTo>
                  <a:lnTo>
                    <a:pt x="10550" y="15679"/>
                  </a:lnTo>
                  <a:lnTo>
                    <a:pt x="17464" y="19935"/>
                  </a:lnTo>
                  <a:lnTo>
                    <a:pt x="17170" y="20524"/>
                  </a:lnTo>
                  <a:cubicBezTo>
                    <a:pt x="16846" y="21174"/>
                    <a:pt x="16106" y="21408"/>
                    <a:pt x="15519" y="21047"/>
                  </a:cubicBezTo>
                  <a:cubicBezTo>
                    <a:pt x="15519" y="21047"/>
                    <a:pt x="15519" y="21047"/>
                    <a:pt x="15519" y="21047"/>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34" name="Shape 34177"/>
            <p:cNvSpPr/>
            <p:nvPr/>
          </p:nvSpPr>
          <p:spPr>
            <a:xfrm>
              <a:off x="1126743" y="3338657"/>
              <a:ext cx="219355" cy="188974"/>
            </a:xfrm>
            <a:custGeom>
              <a:avLst/>
              <a:gdLst/>
              <a:ahLst/>
              <a:cxnLst>
                <a:cxn ang="0">
                  <a:pos x="wd2" y="hd2"/>
                </a:cxn>
                <a:cxn ang="5400000">
                  <a:pos x="wd2" y="hd2"/>
                </a:cxn>
                <a:cxn ang="10800000">
                  <a:pos x="wd2" y="hd2"/>
                </a:cxn>
                <a:cxn ang="16200000">
                  <a:pos x="wd2" y="hd2"/>
                </a:cxn>
              </a:cxnLst>
              <a:rect l="0" t="0" r="r" b="b"/>
              <a:pathLst>
                <a:path w="21600" h="21600" extrusionOk="0">
                  <a:moveTo>
                    <a:pt x="4937" y="21600"/>
                  </a:moveTo>
                  <a:cubicBezTo>
                    <a:pt x="7087" y="19915"/>
                    <a:pt x="7254" y="17403"/>
                    <a:pt x="7225" y="15022"/>
                  </a:cubicBezTo>
                  <a:cubicBezTo>
                    <a:pt x="9087" y="15916"/>
                    <a:pt x="11129" y="16612"/>
                    <a:pt x="13235" y="14961"/>
                  </a:cubicBezTo>
                  <a:cubicBezTo>
                    <a:pt x="15319" y="13326"/>
                    <a:pt x="15547" y="10891"/>
                    <a:pt x="15533" y="8574"/>
                  </a:cubicBezTo>
                  <a:cubicBezTo>
                    <a:pt x="17412" y="9482"/>
                    <a:pt x="19470" y="10214"/>
                    <a:pt x="21600" y="8543"/>
                  </a:cubicBezTo>
                  <a:lnTo>
                    <a:pt x="20969" y="7441"/>
                  </a:lnTo>
                  <a:cubicBezTo>
                    <a:pt x="19165" y="8855"/>
                    <a:pt x="17455" y="8115"/>
                    <a:pt x="15526" y="7147"/>
                  </a:cubicBezTo>
                  <a:cubicBezTo>
                    <a:pt x="15470" y="4670"/>
                    <a:pt x="15489" y="2522"/>
                    <a:pt x="17315" y="1092"/>
                  </a:cubicBezTo>
                  <a:lnTo>
                    <a:pt x="16670" y="0"/>
                  </a:lnTo>
                  <a:cubicBezTo>
                    <a:pt x="14521" y="1685"/>
                    <a:pt x="14346" y="4208"/>
                    <a:pt x="14375" y="6589"/>
                  </a:cubicBezTo>
                  <a:cubicBezTo>
                    <a:pt x="12514" y="5696"/>
                    <a:pt x="10476" y="5018"/>
                    <a:pt x="8371" y="6668"/>
                  </a:cubicBezTo>
                  <a:cubicBezTo>
                    <a:pt x="6282" y="8306"/>
                    <a:pt x="6070" y="10724"/>
                    <a:pt x="6085" y="13045"/>
                  </a:cubicBezTo>
                  <a:cubicBezTo>
                    <a:pt x="4204" y="12134"/>
                    <a:pt x="2134" y="11396"/>
                    <a:pt x="0" y="13068"/>
                  </a:cubicBezTo>
                  <a:cubicBezTo>
                    <a:pt x="0" y="13068"/>
                    <a:pt x="641" y="14162"/>
                    <a:pt x="641" y="14162"/>
                  </a:cubicBezTo>
                  <a:cubicBezTo>
                    <a:pt x="2449" y="12745"/>
                    <a:pt x="4156" y="13499"/>
                    <a:pt x="6093" y="14471"/>
                  </a:cubicBezTo>
                  <a:cubicBezTo>
                    <a:pt x="6148" y="16943"/>
                    <a:pt x="6117" y="19084"/>
                    <a:pt x="4295" y="20512"/>
                  </a:cubicBezTo>
                  <a:lnTo>
                    <a:pt x="4937" y="21600"/>
                  </a:lnTo>
                  <a:close/>
                  <a:moveTo>
                    <a:pt x="4054" y="19679"/>
                  </a:moveTo>
                  <a:cubicBezTo>
                    <a:pt x="4369" y="19426"/>
                    <a:pt x="4614" y="19148"/>
                    <a:pt x="4809" y="18844"/>
                  </a:cubicBezTo>
                  <a:cubicBezTo>
                    <a:pt x="4809" y="18844"/>
                    <a:pt x="2134" y="14221"/>
                    <a:pt x="2134" y="14221"/>
                  </a:cubicBezTo>
                  <a:cubicBezTo>
                    <a:pt x="1820" y="14319"/>
                    <a:pt x="1507" y="14483"/>
                    <a:pt x="1188" y="14730"/>
                  </a:cubicBezTo>
                  <a:lnTo>
                    <a:pt x="4054" y="19679"/>
                  </a:lnTo>
                  <a:close/>
                  <a:moveTo>
                    <a:pt x="5303" y="17641"/>
                  </a:moveTo>
                  <a:cubicBezTo>
                    <a:pt x="5447" y="17150"/>
                    <a:pt x="5511" y="16611"/>
                    <a:pt x="5534" y="16026"/>
                  </a:cubicBezTo>
                  <a:lnTo>
                    <a:pt x="4636" y="14466"/>
                  </a:lnTo>
                  <a:cubicBezTo>
                    <a:pt x="4164" y="14273"/>
                    <a:pt x="3712" y="14138"/>
                    <a:pt x="3269" y="14112"/>
                  </a:cubicBezTo>
                  <a:lnTo>
                    <a:pt x="5303" y="17641"/>
                  </a:lnTo>
                  <a:close/>
                  <a:moveTo>
                    <a:pt x="7218" y="13596"/>
                  </a:moveTo>
                  <a:cubicBezTo>
                    <a:pt x="7170" y="11212"/>
                    <a:pt x="7244" y="9148"/>
                    <a:pt x="9015" y="7760"/>
                  </a:cubicBezTo>
                  <a:cubicBezTo>
                    <a:pt x="10800" y="6360"/>
                    <a:pt x="12484" y="7073"/>
                    <a:pt x="14389" y="8027"/>
                  </a:cubicBezTo>
                  <a:cubicBezTo>
                    <a:pt x="14437" y="10403"/>
                    <a:pt x="14371" y="12473"/>
                    <a:pt x="12604" y="13859"/>
                  </a:cubicBezTo>
                  <a:cubicBezTo>
                    <a:pt x="10819" y="15258"/>
                    <a:pt x="9123" y="14549"/>
                    <a:pt x="7218" y="13596"/>
                  </a:cubicBezTo>
                  <a:close/>
                  <a:moveTo>
                    <a:pt x="9128" y="13531"/>
                  </a:moveTo>
                  <a:cubicBezTo>
                    <a:pt x="9683" y="13753"/>
                    <a:pt x="10215" y="13899"/>
                    <a:pt x="10736" y="13922"/>
                  </a:cubicBezTo>
                  <a:lnTo>
                    <a:pt x="8270" y="9693"/>
                  </a:lnTo>
                  <a:cubicBezTo>
                    <a:pt x="8094" y="10262"/>
                    <a:pt x="8018" y="10890"/>
                    <a:pt x="7988" y="11570"/>
                  </a:cubicBezTo>
                  <a:lnTo>
                    <a:pt x="9128" y="13531"/>
                  </a:lnTo>
                  <a:close/>
                  <a:moveTo>
                    <a:pt x="11711" y="13445"/>
                  </a:moveTo>
                  <a:cubicBezTo>
                    <a:pt x="11906" y="13348"/>
                    <a:pt x="12100" y="13226"/>
                    <a:pt x="12298" y="13067"/>
                  </a:cubicBezTo>
                  <a:cubicBezTo>
                    <a:pt x="12398" y="12988"/>
                    <a:pt x="12489" y="12904"/>
                    <a:pt x="12577" y="12819"/>
                  </a:cubicBezTo>
                  <a:lnTo>
                    <a:pt x="9787" y="7934"/>
                  </a:lnTo>
                  <a:cubicBezTo>
                    <a:pt x="9688" y="7998"/>
                    <a:pt x="9589" y="8069"/>
                    <a:pt x="9488" y="8149"/>
                  </a:cubicBezTo>
                  <a:cubicBezTo>
                    <a:pt x="9290" y="8307"/>
                    <a:pt x="9121" y="8474"/>
                    <a:pt x="8972" y="8652"/>
                  </a:cubicBezTo>
                  <a:lnTo>
                    <a:pt x="11711" y="13445"/>
                  </a:lnTo>
                  <a:close/>
                  <a:moveTo>
                    <a:pt x="13407" y="12000"/>
                  </a:moveTo>
                  <a:cubicBezTo>
                    <a:pt x="13611" y="11527"/>
                    <a:pt x="13723" y="11008"/>
                    <a:pt x="13784" y="10444"/>
                  </a:cubicBezTo>
                  <a:lnTo>
                    <a:pt x="12283" y="7830"/>
                  </a:lnTo>
                  <a:cubicBezTo>
                    <a:pt x="11815" y="7685"/>
                    <a:pt x="11363" y="7615"/>
                    <a:pt x="10913" y="7660"/>
                  </a:cubicBezTo>
                  <a:lnTo>
                    <a:pt x="13407" y="12000"/>
                  </a:lnTo>
                  <a:close/>
                  <a:moveTo>
                    <a:pt x="16965" y="7123"/>
                  </a:moveTo>
                  <a:cubicBezTo>
                    <a:pt x="17421" y="7289"/>
                    <a:pt x="17855" y="7394"/>
                    <a:pt x="18279" y="7398"/>
                  </a:cubicBezTo>
                  <a:lnTo>
                    <a:pt x="16261" y="4044"/>
                  </a:lnTo>
                  <a:cubicBezTo>
                    <a:pt x="16133" y="4533"/>
                    <a:pt x="16081" y="5067"/>
                    <a:pt x="16071" y="5642"/>
                  </a:cubicBezTo>
                  <a:lnTo>
                    <a:pt x="16965" y="7123"/>
                  </a:lnTo>
                  <a:close/>
                  <a:moveTo>
                    <a:pt x="19610" y="7085"/>
                  </a:moveTo>
                  <a:cubicBezTo>
                    <a:pt x="19909" y="6982"/>
                    <a:pt x="20208" y="6817"/>
                    <a:pt x="20510" y="6570"/>
                  </a:cubicBezTo>
                  <a:lnTo>
                    <a:pt x="17721" y="1845"/>
                  </a:lnTo>
                  <a:cubicBezTo>
                    <a:pt x="17423" y="2098"/>
                    <a:pt x="17191" y="2376"/>
                    <a:pt x="17007" y="2675"/>
                  </a:cubicBezTo>
                  <a:cubicBezTo>
                    <a:pt x="17007" y="2675"/>
                    <a:pt x="19610" y="7085"/>
                    <a:pt x="19610" y="7085"/>
                  </a:cubicBezTo>
                  <a:close/>
                </a:path>
              </a:pathLst>
            </a:custGeom>
            <a:solidFill>
              <a:schemeClr val="accent1"/>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35" name="Shape 34178"/>
            <p:cNvSpPr/>
            <p:nvPr/>
          </p:nvSpPr>
          <p:spPr>
            <a:xfrm>
              <a:off x="2164397" y="330367"/>
              <a:ext cx="263045" cy="372378"/>
            </a:xfrm>
            <a:custGeom>
              <a:avLst/>
              <a:gdLst/>
              <a:ahLst/>
              <a:cxnLst>
                <a:cxn ang="0">
                  <a:pos x="wd2" y="hd2"/>
                </a:cxn>
                <a:cxn ang="5400000">
                  <a:pos x="wd2" y="hd2"/>
                </a:cxn>
                <a:cxn ang="10800000">
                  <a:pos x="wd2" y="hd2"/>
                </a:cxn>
                <a:cxn ang="16200000">
                  <a:pos x="wd2" y="hd2"/>
                </a:cxn>
              </a:cxnLst>
              <a:rect l="0" t="0" r="r" b="b"/>
              <a:pathLst>
                <a:path w="21183" h="21600" extrusionOk="0">
                  <a:moveTo>
                    <a:pt x="6837" y="0"/>
                  </a:moveTo>
                  <a:lnTo>
                    <a:pt x="6304" y="11896"/>
                  </a:lnTo>
                  <a:lnTo>
                    <a:pt x="10115" y="11984"/>
                  </a:lnTo>
                  <a:lnTo>
                    <a:pt x="10387" y="5819"/>
                  </a:lnTo>
                  <a:cubicBezTo>
                    <a:pt x="10807" y="5990"/>
                    <a:pt x="11286" y="6091"/>
                    <a:pt x="11799" y="6080"/>
                  </a:cubicBezTo>
                  <a:cubicBezTo>
                    <a:pt x="12816" y="6059"/>
                    <a:pt x="13721" y="5638"/>
                    <a:pt x="14293" y="5029"/>
                  </a:cubicBezTo>
                  <a:cubicBezTo>
                    <a:pt x="14344" y="4975"/>
                    <a:pt x="14392" y="4920"/>
                    <a:pt x="14437" y="4864"/>
                  </a:cubicBezTo>
                  <a:cubicBezTo>
                    <a:pt x="15870" y="5413"/>
                    <a:pt x="17048" y="6141"/>
                    <a:pt x="17879" y="7040"/>
                  </a:cubicBezTo>
                  <a:cubicBezTo>
                    <a:pt x="19250" y="8523"/>
                    <a:pt x="19623" y="10355"/>
                    <a:pt x="18956" y="12341"/>
                  </a:cubicBezTo>
                  <a:cubicBezTo>
                    <a:pt x="17917" y="15436"/>
                    <a:pt x="14349" y="17736"/>
                    <a:pt x="10109" y="18168"/>
                  </a:cubicBezTo>
                  <a:lnTo>
                    <a:pt x="10109" y="16337"/>
                  </a:lnTo>
                  <a:lnTo>
                    <a:pt x="12811" y="16337"/>
                  </a:lnTo>
                  <a:lnTo>
                    <a:pt x="12811" y="15424"/>
                  </a:lnTo>
                  <a:lnTo>
                    <a:pt x="2958" y="15424"/>
                  </a:lnTo>
                  <a:lnTo>
                    <a:pt x="2958" y="16337"/>
                  </a:lnTo>
                  <a:lnTo>
                    <a:pt x="5665" y="16337"/>
                  </a:lnTo>
                  <a:lnTo>
                    <a:pt x="5665" y="19312"/>
                  </a:lnTo>
                  <a:lnTo>
                    <a:pt x="0" y="19312"/>
                  </a:lnTo>
                  <a:lnTo>
                    <a:pt x="0" y="21600"/>
                  </a:lnTo>
                  <a:lnTo>
                    <a:pt x="15769" y="21600"/>
                  </a:lnTo>
                  <a:lnTo>
                    <a:pt x="15769" y="19312"/>
                  </a:lnTo>
                  <a:lnTo>
                    <a:pt x="11820" y="19312"/>
                  </a:lnTo>
                  <a:cubicBezTo>
                    <a:pt x="16159" y="18468"/>
                    <a:pt x="19703" y="15947"/>
                    <a:pt x="20805" y="12664"/>
                  </a:cubicBezTo>
                  <a:cubicBezTo>
                    <a:pt x="21600" y="10296"/>
                    <a:pt x="21135" y="8089"/>
                    <a:pt x="19462" y="6280"/>
                  </a:cubicBezTo>
                  <a:cubicBezTo>
                    <a:pt x="18352" y="5079"/>
                    <a:pt x="16769" y="4131"/>
                    <a:pt x="14820" y="3462"/>
                  </a:cubicBezTo>
                  <a:cubicBezTo>
                    <a:pt x="14558" y="2431"/>
                    <a:pt x="13305" y="1647"/>
                    <a:pt x="11799" y="1647"/>
                  </a:cubicBezTo>
                  <a:cubicBezTo>
                    <a:pt x="11359" y="1647"/>
                    <a:pt x="10947" y="1715"/>
                    <a:pt x="10568" y="1835"/>
                  </a:cubicBezTo>
                  <a:lnTo>
                    <a:pt x="10642" y="88"/>
                  </a:lnTo>
                  <a:lnTo>
                    <a:pt x="6837" y="0"/>
                  </a:lnTo>
                  <a:close/>
                  <a:moveTo>
                    <a:pt x="11799" y="3017"/>
                  </a:moveTo>
                  <a:cubicBezTo>
                    <a:pt x="12376" y="3012"/>
                    <a:pt x="12879" y="3300"/>
                    <a:pt x="12982" y="3708"/>
                  </a:cubicBezTo>
                  <a:cubicBezTo>
                    <a:pt x="13088" y="4130"/>
                    <a:pt x="12736" y="4539"/>
                    <a:pt x="12167" y="4660"/>
                  </a:cubicBezTo>
                  <a:cubicBezTo>
                    <a:pt x="12051" y="4688"/>
                    <a:pt x="11928" y="4706"/>
                    <a:pt x="11799" y="4706"/>
                  </a:cubicBezTo>
                  <a:cubicBezTo>
                    <a:pt x="11152" y="4706"/>
                    <a:pt x="10625" y="4326"/>
                    <a:pt x="10626" y="3862"/>
                  </a:cubicBezTo>
                  <a:cubicBezTo>
                    <a:pt x="10628" y="3397"/>
                    <a:pt x="11153" y="3023"/>
                    <a:pt x="11799" y="3017"/>
                  </a:cubicBezTo>
                  <a:close/>
                </a:path>
              </a:pathLst>
            </a:custGeom>
            <a:solidFill>
              <a:srgbClr val="D9D9D9"/>
            </a:solidFill>
            <a:ln w="12700" cap="flat">
              <a:noFill/>
              <a:miter lim="400000"/>
            </a:ln>
            <a:effectLst/>
          </p:spPr>
          <p:txBody>
            <a:bodyPr wrap="square" lIns="45719" tIns="45719" rIns="45719" bIns="45719" numCol="1" anchor="t">
              <a:noAutofit/>
            </a:bodyPr>
            <a:lstStyle/>
            <a:p>
              <a:pPr>
                <a:defRPr>
                  <a:latin typeface="Lato Light"/>
                  <a:ea typeface="Lato Light"/>
                  <a:cs typeface="Lato Light"/>
                  <a:sym typeface="Lato Light"/>
                </a:defRPr>
              </a:pPr>
              <a:endParaRPr/>
            </a:p>
          </p:txBody>
        </p:sp>
        <p:sp>
          <p:nvSpPr>
            <p:cNvPr id="836" name="Shape 34179"/>
            <p:cNvSpPr/>
            <p:nvPr/>
          </p:nvSpPr>
          <p:spPr>
            <a:xfrm>
              <a:off x="1826511" y="689217"/>
              <a:ext cx="411143" cy="455132"/>
            </a:xfrm>
            <a:custGeom>
              <a:avLst/>
              <a:gdLst/>
              <a:ahLst/>
              <a:cxnLst>
                <a:cxn ang="0">
                  <a:pos x="wd2" y="hd2"/>
                </a:cxn>
                <a:cxn ang="5400000">
                  <a:pos x="wd2" y="hd2"/>
                </a:cxn>
                <a:cxn ang="10800000">
                  <a:pos x="wd2" y="hd2"/>
                </a:cxn>
                <a:cxn ang="16200000">
                  <a:pos x="wd2" y="hd2"/>
                </a:cxn>
              </a:cxnLst>
              <a:rect l="0" t="0" r="r" b="b"/>
              <a:pathLst>
                <a:path w="20678" h="21600" extrusionOk="0">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37" name="Shape 34180"/>
            <p:cNvSpPr/>
            <p:nvPr/>
          </p:nvSpPr>
          <p:spPr>
            <a:xfrm>
              <a:off x="1373700" y="3285254"/>
              <a:ext cx="316501" cy="372388"/>
            </a:xfrm>
            <a:custGeom>
              <a:avLst/>
              <a:gdLst/>
              <a:ahLst/>
              <a:cxnLst>
                <a:cxn ang="0">
                  <a:pos x="wd2" y="hd2"/>
                </a:cxn>
                <a:cxn ang="5400000">
                  <a:pos x="wd2" y="hd2"/>
                </a:cxn>
                <a:cxn ang="10800000">
                  <a:pos x="wd2" y="hd2"/>
                </a:cxn>
                <a:cxn ang="16200000">
                  <a:pos x="wd2" y="hd2"/>
                </a:cxn>
              </a:cxnLst>
              <a:rect l="0" t="0" r="r" b="b"/>
              <a:pathLst>
                <a:path w="19200" h="21330" extrusionOk="0">
                  <a:moveTo>
                    <a:pt x="9478" y="70"/>
                  </a:moveTo>
                  <a:cubicBezTo>
                    <a:pt x="11123" y="275"/>
                    <a:pt x="12738" y="926"/>
                    <a:pt x="14085" y="2033"/>
                  </a:cubicBezTo>
                  <a:cubicBezTo>
                    <a:pt x="15975" y="3587"/>
                    <a:pt x="17009" y="5837"/>
                    <a:pt x="16934" y="8191"/>
                  </a:cubicBezTo>
                  <a:cubicBezTo>
                    <a:pt x="16906" y="10082"/>
                    <a:pt x="16181" y="11892"/>
                    <a:pt x="14857" y="13325"/>
                  </a:cubicBezTo>
                  <a:cubicBezTo>
                    <a:pt x="12856" y="15492"/>
                    <a:pt x="9834" y="16495"/>
                    <a:pt x="6855" y="15993"/>
                  </a:cubicBezTo>
                  <a:cubicBezTo>
                    <a:pt x="490" y="14716"/>
                    <a:pt x="-2157" y="7497"/>
                    <a:pt x="2010" y="2777"/>
                  </a:cubicBezTo>
                  <a:cubicBezTo>
                    <a:pt x="3900" y="636"/>
                    <a:pt x="6738" y="-270"/>
                    <a:pt x="9478" y="70"/>
                  </a:cubicBezTo>
                  <a:close/>
                  <a:moveTo>
                    <a:pt x="16810" y="1701"/>
                  </a:moveTo>
                  <a:cubicBezTo>
                    <a:pt x="18615" y="3813"/>
                    <a:pt x="19443" y="6468"/>
                    <a:pt x="19138" y="9166"/>
                  </a:cubicBezTo>
                  <a:cubicBezTo>
                    <a:pt x="18833" y="11864"/>
                    <a:pt x="17426" y="14285"/>
                    <a:pt x="15190" y="15989"/>
                  </a:cubicBezTo>
                  <a:cubicBezTo>
                    <a:pt x="12661" y="17917"/>
                    <a:pt x="9406" y="18601"/>
                    <a:pt x="6358" y="18041"/>
                  </a:cubicBezTo>
                  <a:cubicBezTo>
                    <a:pt x="5748" y="17930"/>
                    <a:pt x="5142" y="17768"/>
                    <a:pt x="4557" y="17556"/>
                  </a:cubicBezTo>
                  <a:lnTo>
                    <a:pt x="4163" y="19469"/>
                  </a:lnTo>
                  <a:lnTo>
                    <a:pt x="7062" y="20001"/>
                  </a:lnTo>
                  <a:lnTo>
                    <a:pt x="6789" y="21330"/>
                  </a:lnTo>
                  <a:lnTo>
                    <a:pt x="226" y="20125"/>
                  </a:lnTo>
                  <a:lnTo>
                    <a:pt x="499" y="18797"/>
                  </a:lnTo>
                  <a:lnTo>
                    <a:pt x="2756" y="19211"/>
                  </a:lnTo>
                  <a:lnTo>
                    <a:pt x="3218" y="16966"/>
                  </a:lnTo>
                  <a:cubicBezTo>
                    <a:pt x="2950" y="16826"/>
                    <a:pt x="2687" y="16675"/>
                    <a:pt x="2430" y="16512"/>
                  </a:cubicBezTo>
                  <a:cubicBezTo>
                    <a:pt x="2173" y="16350"/>
                    <a:pt x="1927" y="16169"/>
                    <a:pt x="1683" y="15983"/>
                  </a:cubicBezTo>
                  <a:lnTo>
                    <a:pt x="2579" y="14935"/>
                  </a:lnTo>
                  <a:cubicBezTo>
                    <a:pt x="5969" y="17524"/>
                    <a:pt x="10901" y="17524"/>
                    <a:pt x="14299" y="14934"/>
                  </a:cubicBezTo>
                  <a:cubicBezTo>
                    <a:pt x="16238" y="13457"/>
                    <a:pt x="17443" y="11361"/>
                    <a:pt x="17707" y="9022"/>
                  </a:cubicBezTo>
                  <a:cubicBezTo>
                    <a:pt x="17972" y="6683"/>
                    <a:pt x="17266" y="4386"/>
                    <a:pt x="15702" y="2556"/>
                  </a:cubicBezTo>
                  <a:lnTo>
                    <a:pt x="16810" y="1701"/>
                  </a:lnTo>
                  <a:close/>
                  <a:moveTo>
                    <a:pt x="9714" y="1065"/>
                  </a:moveTo>
                  <a:cubicBezTo>
                    <a:pt x="9277" y="997"/>
                    <a:pt x="8831" y="969"/>
                    <a:pt x="8386" y="975"/>
                  </a:cubicBezTo>
                  <a:cubicBezTo>
                    <a:pt x="8459" y="1223"/>
                    <a:pt x="8543" y="1462"/>
                    <a:pt x="8640" y="1700"/>
                  </a:cubicBezTo>
                  <a:cubicBezTo>
                    <a:pt x="8736" y="1937"/>
                    <a:pt x="8845" y="2173"/>
                    <a:pt x="8961" y="2400"/>
                  </a:cubicBezTo>
                  <a:cubicBezTo>
                    <a:pt x="9288" y="2209"/>
                    <a:pt x="9626" y="2029"/>
                    <a:pt x="9966" y="1860"/>
                  </a:cubicBezTo>
                  <a:cubicBezTo>
                    <a:pt x="10306" y="1690"/>
                    <a:pt x="10644" y="1530"/>
                    <a:pt x="10996" y="1383"/>
                  </a:cubicBezTo>
                  <a:cubicBezTo>
                    <a:pt x="10578" y="1245"/>
                    <a:pt x="10152" y="1133"/>
                    <a:pt x="9714" y="1065"/>
                  </a:cubicBezTo>
                  <a:close/>
                  <a:moveTo>
                    <a:pt x="12201" y="1890"/>
                  </a:moveTo>
                  <a:cubicBezTo>
                    <a:pt x="11714" y="2061"/>
                    <a:pt x="11236" y="2255"/>
                    <a:pt x="10772" y="2471"/>
                  </a:cubicBezTo>
                  <a:cubicBezTo>
                    <a:pt x="10308" y="2688"/>
                    <a:pt x="9855" y="2926"/>
                    <a:pt x="9416" y="3185"/>
                  </a:cubicBezTo>
                  <a:cubicBezTo>
                    <a:pt x="9616" y="3489"/>
                    <a:pt x="9840" y="3789"/>
                    <a:pt x="10078" y="4068"/>
                  </a:cubicBezTo>
                  <a:cubicBezTo>
                    <a:pt x="10317" y="4346"/>
                    <a:pt x="10570" y="4611"/>
                    <a:pt x="10846" y="4862"/>
                  </a:cubicBezTo>
                  <a:lnTo>
                    <a:pt x="13082" y="2443"/>
                  </a:lnTo>
                  <a:cubicBezTo>
                    <a:pt x="12943" y="2343"/>
                    <a:pt x="12797" y="2241"/>
                    <a:pt x="12651" y="2150"/>
                  </a:cubicBezTo>
                  <a:cubicBezTo>
                    <a:pt x="12505" y="2060"/>
                    <a:pt x="12353" y="1970"/>
                    <a:pt x="12201" y="1890"/>
                  </a:cubicBezTo>
                  <a:close/>
                  <a:moveTo>
                    <a:pt x="7361" y="1001"/>
                  </a:moveTo>
                  <a:cubicBezTo>
                    <a:pt x="6539" y="1112"/>
                    <a:pt x="5753" y="1344"/>
                    <a:pt x="5028" y="1690"/>
                  </a:cubicBezTo>
                  <a:cubicBezTo>
                    <a:pt x="4304" y="2036"/>
                    <a:pt x="3643" y="2486"/>
                    <a:pt x="3063" y="3042"/>
                  </a:cubicBezTo>
                  <a:lnTo>
                    <a:pt x="5528" y="5075"/>
                  </a:lnTo>
                  <a:cubicBezTo>
                    <a:pt x="5921" y="4672"/>
                    <a:pt x="6338" y="4284"/>
                    <a:pt x="6772" y="3924"/>
                  </a:cubicBezTo>
                  <a:cubicBezTo>
                    <a:pt x="7205" y="3565"/>
                    <a:pt x="7654" y="3228"/>
                    <a:pt x="8125" y="2913"/>
                  </a:cubicBezTo>
                  <a:cubicBezTo>
                    <a:pt x="7963" y="2609"/>
                    <a:pt x="7818" y="2297"/>
                    <a:pt x="7689" y="1977"/>
                  </a:cubicBezTo>
                  <a:cubicBezTo>
                    <a:pt x="7560" y="1656"/>
                    <a:pt x="7453" y="1337"/>
                    <a:pt x="7361" y="1001"/>
                  </a:cubicBezTo>
                  <a:close/>
                  <a:moveTo>
                    <a:pt x="13805" y="3028"/>
                  </a:moveTo>
                  <a:lnTo>
                    <a:pt x="11569" y="5447"/>
                  </a:lnTo>
                  <a:cubicBezTo>
                    <a:pt x="11851" y="5650"/>
                    <a:pt x="12143" y="5841"/>
                    <a:pt x="12448" y="6012"/>
                  </a:cubicBezTo>
                  <a:cubicBezTo>
                    <a:pt x="12751" y="6183"/>
                    <a:pt x="13063" y="6333"/>
                    <a:pt x="13386" y="6470"/>
                  </a:cubicBezTo>
                  <a:cubicBezTo>
                    <a:pt x="13601" y="6014"/>
                    <a:pt x="13797" y="5551"/>
                    <a:pt x="13962" y="5078"/>
                  </a:cubicBezTo>
                  <a:cubicBezTo>
                    <a:pt x="14127" y="4604"/>
                    <a:pt x="14272" y="4123"/>
                    <a:pt x="14385" y="3634"/>
                  </a:cubicBezTo>
                  <a:cubicBezTo>
                    <a:pt x="14295" y="3529"/>
                    <a:pt x="14194" y="3419"/>
                    <a:pt x="14097" y="3319"/>
                  </a:cubicBezTo>
                  <a:cubicBezTo>
                    <a:pt x="14000" y="3219"/>
                    <a:pt x="13908" y="3124"/>
                    <a:pt x="13805" y="3028"/>
                  </a:cubicBezTo>
                  <a:close/>
                  <a:moveTo>
                    <a:pt x="15096" y="4644"/>
                  </a:moveTo>
                  <a:cubicBezTo>
                    <a:pt x="14988" y="5012"/>
                    <a:pt x="14871" y="5370"/>
                    <a:pt x="14734" y="5730"/>
                  </a:cubicBezTo>
                  <a:cubicBezTo>
                    <a:pt x="14597" y="6090"/>
                    <a:pt x="14439" y="6450"/>
                    <a:pt x="14275" y="6799"/>
                  </a:cubicBezTo>
                  <a:cubicBezTo>
                    <a:pt x="14550" y="6885"/>
                    <a:pt x="14841" y="6954"/>
                    <a:pt x="15124" y="7014"/>
                  </a:cubicBezTo>
                  <a:cubicBezTo>
                    <a:pt x="15408" y="7075"/>
                    <a:pt x="15687" y="7123"/>
                    <a:pt x="15976" y="7159"/>
                  </a:cubicBezTo>
                  <a:cubicBezTo>
                    <a:pt x="15914" y="6711"/>
                    <a:pt x="15812" y="6275"/>
                    <a:pt x="15665" y="5854"/>
                  </a:cubicBezTo>
                  <a:cubicBezTo>
                    <a:pt x="15518" y="5433"/>
                    <a:pt x="15323" y="5030"/>
                    <a:pt x="15096" y="4644"/>
                  </a:cubicBezTo>
                  <a:close/>
                  <a:moveTo>
                    <a:pt x="8605" y="3702"/>
                  </a:moveTo>
                  <a:cubicBezTo>
                    <a:pt x="8179" y="3990"/>
                    <a:pt x="7774" y="4304"/>
                    <a:pt x="7381" y="4631"/>
                  </a:cubicBezTo>
                  <a:cubicBezTo>
                    <a:pt x="6989" y="4958"/>
                    <a:pt x="6608" y="5295"/>
                    <a:pt x="6251" y="5659"/>
                  </a:cubicBezTo>
                  <a:lnTo>
                    <a:pt x="8447" y="7465"/>
                  </a:lnTo>
                  <a:lnTo>
                    <a:pt x="10215" y="5543"/>
                  </a:lnTo>
                  <a:cubicBezTo>
                    <a:pt x="9904" y="5267"/>
                    <a:pt x="9619" y="4977"/>
                    <a:pt x="9350" y="4671"/>
                  </a:cubicBezTo>
                  <a:cubicBezTo>
                    <a:pt x="9080" y="4364"/>
                    <a:pt x="8830" y="4037"/>
                    <a:pt x="8605" y="3702"/>
                  </a:cubicBezTo>
                  <a:close/>
                  <a:moveTo>
                    <a:pt x="2432" y="3722"/>
                  </a:moveTo>
                  <a:cubicBezTo>
                    <a:pt x="1931" y="4342"/>
                    <a:pt x="1545" y="5032"/>
                    <a:pt x="1283" y="5758"/>
                  </a:cubicBezTo>
                  <a:cubicBezTo>
                    <a:pt x="1021" y="6484"/>
                    <a:pt x="878" y="7254"/>
                    <a:pt x="877" y="8037"/>
                  </a:cubicBezTo>
                  <a:cubicBezTo>
                    <a:pt x="1137" y="8065"/>
                    <a:pt x="1404" y="8098"/>
                    <a:pt x="1660" y="8145"/>
                  </a:cubicBezTo>
                  <a:cubicBezTo>
                    <a:pt x="2117" y="8229"/>
                    <a:pt x="2561" y="8344"/>
                    <a:pt x="3000" y="8486"/>
                  </a:cubicBezTo>
                  <a:cubicBezTo>
                    <a:pt x="3264" y="8001"/>
                    <a:pt x="3552" y="7532"/>
                    <a:pt x="3869" y="7077"/>
                  </a:cubicBezTo>
                  <a:cubicBezTo>
                    <a:pt x="4186" y="6620"/>
                    <a:pt x="4541" y="6182"/>
                    <a:pt x="4909" y="5758"/>
                  </a:cubicBezTo>
                  <a:lnTo>
                    <a:pt x="2432" y="3722"/>
                  </a:lnTo>
                  <a:close/>
                  <a:moveTo>
                    <a:pt x="10938" y="6127"/>
                  </a:moveTo>
                  <a:lnTo>
                    <a:pt x="9168" y="8061"/>
                  </a:lnTo>
                  <a:lnTo>
                    <a:pt x="11248" y="9762"/>
                  </a:lnTo>
                  <a:cubicBezTo>
                    <a:pt x="11578" y="9379"/>
                    <a:pt x="11884" y="8987"/>
                    <a:pt x="12171" y="8577"/>
                  </a:cubicBezTo>
                  <a:cubicBezTo>
                    <a:pt x="12458" y="8167"/>
                    <a:pt x="12720" y="7742"/>
                    <a:pt x="12962" y="7307"/>
                  </a:cubicBezTo>
                  <a:cubicBezTo>
                    <a:pt x="12602" y="7150"/>
                    <a:pt x="12252" y="6965"/>
                    <a:pt x="11914" y="6770"/>
                  </a:cubicBezTo>
                  <a:cubicBezTo>
                    <a:pt x="11576" y="6574"/>
                    <a:pt x="11250" y="6359"/>
                    <a:pt x="10938" y="6127"/>
                  </a:cubicBezTo>
                  <a:close/>
                  <a:moveTo>
                    <a:pt x="13848" y="7648"/>
                  </a:moveTo>
                  <a:cubicBezTo>
                    <a:pt x="13585" y="8128"/>
                    <a:pt x="13296" y="8594"/>
                    <a:pt x="12981" y="9046"/>
                  </a:cubicBezTo>
                  <a:cubicBezTo>
                    <a:pt x="12666" y="9498"/>
                    <a:pt x="12333" y="9937"/>
                    <a:pt x="11968" y="10358"/>
                  </a:cubicBezTo>
                  <a:lnTo>
                    <a:pt x="14435" y="12380"/>
                  </a:lnTo>
                  <a:cubicBezTo>
                    <a:pt x="14932" y="11765"/>
                    <a:pt x="15318" y="11086"/>
                    <a:pt x="15580" y="10367"/>
                  </a:cubicBezTo>
                  <a:cubicBezTo>
                    <a:pt x="15841" y="9648"/>
                    <a:pt x="15975" y="8887"/>
                    <a:pt x="15981" y="8111"/>
                  </a:cubicBezTo>
                  <a:cubicBezTo>
                    <a:pt x="15742" y="8083"/>
                    <a:pt x="15505" y="8059"/>
                    <a:pt x="15270" y="8016"/>
                  </a:cubicBezTo>
                  <a:cubicBezTo>
                    <a:pt x="15029" y="7971"/>
                    <a:pt x="14787" y="7909"/>
                    <a:pt x="14550" y="7848"/>
                  </a:cubicBezTo>
                  <a:cubicBezTo>
                    <a:pt x="14313" y="7787"/>
                    <a:pt x="14079" y="7725"/>
                    <a:pt x="13848" y="7648"/>
                  </a:cubicBezTo>
                  <a:close/>
                  <a:moveTo>
                    <a:pt x="5620" y="6340"/>
                  </a:moveTo>
                  <a:cubicBezTo>
                    <a:pt x="5286" y="6725"/>
                    <a:pt x="4980" y="7135"/>
                    <a:pt x="4691" y="7548"/>
                  </a:cubicBezTo>
                  <a:cubicBezTo>
                    <a:pt x="4402" y="7962"/>
                    <a:pt x="4129" y="8388"/>
                    <a:pt x="3886" y="8827"/>
                  </a:cubicBezTo>
                  <a:cubicBezTo>
                    <a:pt x="4271" y="8991"/>
                    <a:pt x="4647" y="9169"/>
                    <a:pt x="5007" y="9377"/>
                  </a:cubicBezTo>
                  <a:cubicBezTo>
                    <a:pt x="5367" y="9586"/>
                    <a:pt x="5717" y="9818"/>
                    <a:pt x="6048" y="10068"/>
                  </a:cubicBezTo>
                  <a:lnTo>
                    <a:pt x="7816" y="8146"/>
                  </a:lnTo>
                  <a:lnTo>
                    <a:pt x="5620" y="6340"/>
                  </a:lnTo>
                  <a:close/>
                  <a:moveTo>
                    <a:pt x="8537" y="8742"/>
                  </a:moveTo>
                  <a:lnTo>
                    <a:pt x="6769" y="10664"/>
                  </a:lnTo>
                  <a:cubicBezTo>
                    <a:pt x="7058" y="10925"/>
                    <a:pt x="7329" y="11202"/>
                    <a:pt x="7581" y="11490"/>
                  </a:cubicBezTo>
                  <a:cubicBezTo>
                    <a:pt x="7833" y="11778"/>
                    <a:pt x="8063" y="12077"/>
                    <a:pt x="8277" y="12391"/>
                  </a:cubicBezTo>
                  <a:cubicBezTo>
                    <a:pt x="8699" y="12104"/>
                    <a:pt x="9108" y="11799"/>
                    <a:pt x="9498" y="11474"/>
                  </a:cubicBezTo>
                  <a:cubicBezTo>
                    <a:pt x="9888" y="11148"/>
                    <a:pt x="10261" y="10805"/>
                    <a:pt x="10616" y="10443"/>
                  </a:cubicBezTo>
                  <a:lnTo>
                    <a:pt x="8537" y="8742"/>
                  </a:lnTo>
                  <a:close/>
                  <a:moveTo>
                    <a:pt x="1797" y="9133"/>
                  </a:moveTo>
                  <a:cubicBezTo>
                    <a:pt x="1534" y="9076"/>
                    <a:pt x="1274" y="9034"/>
                    <a:pt x="1006" y="9000"/>
                  </a:cubicBezTo>
                  <a:cubicBezTo>
                    <a:pt x="1061" y="9424"/>
                    <a:pt x="1147" y="9838"/>
                    <a:pt x="1279" y="10239"/>
                  </a:cubicBezTo>
                  <a:cubicBezTo>
                    <a:pt x="1411" y="10639"/>
                    <a:pt x="1582" y="11019"/>
                    <a:pt x="1785" y="11389"/>
                  </a:cubicBezTo>
                  <a:cubicBezTo>
                    <a:pt x="1890" y="11038"/>
                    <a:pt x="2007" y="10692"/>
                    <a:pt x="2138" y="10349"/>
                  </a:cubicBezTo>
                  <a:cubicBezTo>
                    <a:pt x="2269" y="10006"/>
                    <a:pt x="2417" y="9668"/>
                    <a:pt x="2573" y="9335"/>
                  </a:cubicBezTo>
                  <a:cubicBezTo>
                    <a:pt x="2318" y="9258"/>
                    <a:pt x="2058" y="9190"/>
                    <a:pt x="1797" y="9133"/>
                  </a:cubicBezTo>
                  <a:close/>
                  <a:moveTo>
                    <a:pt x="11337" y="11039"/>
                  </a:moveTo>
                  <a:cubicBezTo>
                    <a:pt x="10947" y="11438"/>
                    <a:pt x="10540" y="11811"/>
                    <a:pt x="10110" y="12168"/>
                  </a:cubicBezTo>
                  <a:cubicBezTo>
                    <a:pt x="9680" y="12526"/>
                    <a:pt x="9223" y="12867"/>
                    <a:pt x="8756" y="13180"/>
                  </a:cubicBezTo>
                  <a:cubicBezTo>
                    <a:pt x="8922" y="13484"/>
                    <a:pt x="9074" y="13797"/>
                    <a:pt x="9205" y="14118"/>
                  </a:cubicBezTo>
                  <a:cubicBezTo>
                    <a:pt x="9336" y="14440"/>
                    <a:pt x="9448" y="14770"/>
                    <a:pt x="9543" y="15107"/>
                  </a:cubicBezTo>
                  <a:cubicBezTo>
                    <a:pt x="10357" y="14994"/>
                    <a:pt x="11132" y="14758"/>
                    <a:pt x="11851" y="14414"/>
                  </a:cubicBezTo>
                  <a:cubicBezTo>
                    <a:pt x="12570" y="14069"/>
                    <a:pt x="13228" y="13611"/>
                    <a:pt x="13804" y="13060"/>
                  </a:cubicBezTo>
                  <a:lnTo>
                    <a:pt x="11337" y="11039"/>
                  </a:lnTo>
                  <a:close/>
                  <a:moveTo>
                    <a:pt x="3465" y="9653"/>
                  </a:moveTo>
                  <a:cubicBezTo>
                    <a:pt x="3254" y="10100"/>
                    <a:pt x="3067" y="10560"/>
                    <a:pt x="2905" y="11024"/>
                  </a:cubicBezTo>
                  <a:cubicBezTo>
                    <a:pt x="2743" y="11489"/>
                    <a:pt x="2611" y="11968"/>
                    <a:pt x="2499" y="12448"/>
                  </a:cubicBezTo>
                  <a:cubicBezTo>
                    <a:pt x="2605" y="12577"/>
                    <a:pt x="2711" y="12694"/>
                    <a:pt x="2826" y="12817"/>
                  </a:cubicBezTo>
                  <a:cubicBezTo>
                    <a:pt x="2942" y="12940"/>
                    <a:pt x="3066" y="13065"/>
                    <a:pt x="3191" y="13181"/>
                  </a:cubicBezTo>
                  <a:lnTo>
                    <a:pt x="5415" y="10760"/>
                  </a:lnTo>
                  <a:cubicBezTo>
                    <a:pt x="5114" y="10539"/>
                    <a:pt x="4809" y="10333"/>
                    <a:pt x="4483" y="10149"/>
                  </a:cubicBezTo>
                  <a:cubicBezTo>
                    <a:pt x="4157" y="9965"/>
                    <a:pt x="3812" y="9797"/>
                    <a:pt x="3465" y="9653"/>
                  </a:cubicBezTo>
                  <a:close/>
                  <a:moveTo>
                    <a:pt x="6135" y="11356"/>
                  </a:moveTo>
                  <a:lnTo>
                    <a:pt x="3900" y="13775"/>
                  </a:lnTo>
                  <a:cubicBezTo>
                    <a:pt x="4015" y="13857"/>
                    <a:pt x="4136" y="13930"/>
                    <a:pt x="4255" y="14006"/>
                  </a:cubicBezTo>
                  <a:cubicBezTo>
                    <a:pt x="4375" y="14082"/>
                    <a:pt x="4501" y="14159"/>
                    <a:pt x="4625" y="14229"/>
                  </a:cubicBezTo>
                  <a:cubicBezTo>
                    <a:pt x="5122" y="14055"/>
                    <a:pt x="5607" y="13860"/>
                    <a:pt x="6081" y="13640"/>
                  </a:cubicBezTo>
                  <a:cubicBezTo>
                    <a:pt x="6555" y="13420"/>
                    <a:pt x="7018" y="13172"/>
                    <a:pt x="7465" y="12907"/>
                  </a:cubicBezTo>
                  <a:cubicBezTo>
                    <a:pt x="7278" y="12626"/>
                    <a:pt x="7073" y="12353"/>
                    <a:pt x="6852" y="12094"/>
                  </a:cubicBezTo>
                  <a:cubicBezTo>
                    <a:pt x="6631" y="11834"/>
                    <a:pt x="6390" y="11592"/>
                    <a:pt x="6135" y="11356"/>
                  </a:cubicBezTo>
                  <a:close/>
                  <a:moveTo>
                    <a:pt x="7933" y="13695"/>
                  </a:moveTo>
                  <a:cubicBezTo>
                    <a:pt x="7590" y="13897"/>
                    <a:pt x="7242" y="14085"/>
                    <a:pt x="6884" y="14263"/>
                  </a:cubicBezTo>
                  <a:cubicBezTo>
                    <a:pt x="6526" y="14441"/>
                    <a:pt x="6159" y="14610"/>
                    <a:pt x="5787" y="14763"/>
                  </a:cubicBezTo>
                  <a:cubicBezTo>
                    <a:pt x="6190" y="14909"/>
                    <a:pt x="6613" y="15021"/>
                    <a:pt x="7039" y="15100"/>
                  </a:cubicBezTo>
                  <a:cubicBezTo>
                    <a:pt x="7537" y="15191"/>
                    <a:pt x="8040" y="15237"/>
                    <a:pt x="8547" y="15234"/>
                  </a:cubicBezTo>
                  <a:cubicBezTo>
                    <a:pt x="8470" y="14967"/>
                    <a:pt x="8383" y="14705"/>
                    <a:pt x="8281" y="14448"/>
                  </a:cubicBezTo>
                  <a:cubicBezTo>
                    <a:pt x="8180" y="14191"/>
                    <a:pt x="8060" y="13939"/>
                    <a:pt x="7933" y="13695"/>
                  </a:cubicBezTo>
                  <a:close/>
                </a:path>
              </a:pathLst>
            </a:custGeom>
            <a:solidFill>
              <a:srgbClr val="D9D9D9"/>
            </a:solidFill>
            <a:ln w="12700" cap="flat">
              <a:noFill/>
              <a:miter lim="400000"/>
            </a:ln>
            <a:effectLst/>
          </p:spPr>
          <p:txBody>
            <a:bodyPr wrap="square" lIns="45719" tIns="45719" rIns="45719" bIns="45719" numCol="1" anchor="t">
              <a:noAutofit/>
            </a:bodyPr>
            <a:lstStyle/>
            <a:p>
              <a:pPr>
                <a:defRPr>
                  <a:latin typeface="Lato Light"/>
                  <a:ea typeface="Lato Light"/>
                  <a:cs typeface="Lato Light"/>
                  <a:sym typeface="Lato Light"/>
                </a:defRPr>
              </a:pPr>
              <a:endParaRPr/>
            </a:p>
          </p:txBody>
        </p:sp>
        <p:sp>
          <p:nvSpPr>
            <p:cNvPr id="838" name="Shape 34181"/>
            <p:cNvSpPr/>
            <p:nvPr/>
          </p:nvSpPr>
          <p:spPr>
            <a:xfrm>
              <a:off x="2077944" y="1774784"/>
              <a:ext cx="233330" cy="20295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097" y="15438"/>
                  </a:lnTo>
                  <a:lnTo>
                    <a:pt x="5592" y="20234"/>
                  </a:lnTo>
                  <a:cubicBezTo>
                    <a:pt x="5592" y="20234"/>
                    <a:pt x="0" y="21600"/>
                    <a:pt x="0" y="21600"/>
                  </a:cubicBezTo>
                  <a:close/>
                  <a:moveTo>
                    <a:pt x="6275" y="19576"/>
                  </a:moveTo>
                  <a:lnTo>
                    <a:pt x="2779" y="14780"/>
                  </a:lnTo>
                  <a:lnTo>
                    <a:pt x="14944" y="3046"/>
                  </a:lnTo>
                  <a:lnTo>
                    <a:pt x="18443" y="7840"/>
                  </a:lnTo>
                  <a:cubicBezTo>
                    <a:pt x="18443" y="7840"/>
                    <a:pt x="6275" y="19576"/>
                    <a:pt x="6275" y="19576"/>
                  </a:cubicBezTo>
                  <a:close/>
                  <a:moveTo>
                    <a:pt x="19138" y="7167"/>
                  </a:moveTo>
                  <a:lnTo>
                    <a:pt x="15640" y="2373"/>
                  </a:lnTo>
                  <a:lnTo>
                    <a:pt x="18101" y="0"/>
                  </a:lnTo>
                  <a:lnTo>
                    <a:pt x="21600" y="4794"/>
                  </a:lnTo>
                  <a:cubicBezTo>
                    <a:pt x="21600" y="4794"/>
                    <a:pt x="19138" y="7167"/>
                    <a:pt x="19138" y="7167"/>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39" name="Shape 34182"/>
            <p:cNvSpPr/>
            <p:nvPr/>
          </p:nvSpPr>
          <p:spPr>
            <a:xfrm>
              <a:off x="1827552" y="1570918"/>
              <a:ext cx="217594" cy="303705"/>
            </a:xfrm>
            <a:custGeom>
              <a:avLst/>
              <a:gdLst/>
              <a:ahLst/>
              <a:cxnLst>
                <a:cxn ang="0">
                  <a:pos x="wd2" y="hd2"/>
                </a:cxn>
                <a:cxn ang="5400000">
                  <a:pos x="wd2" y="hd2"/>
                </a:cxn>
                <a:cxn ang="10800000">
                  <a:pos x="wd2" y="hd2"/>
                </a:cxn>
                <a:cxn ang="16200000">
                  <a:pos x="wd2" y="hd2"/>
                </a:cxn>
              </a:cxnLst>
              <a:rect l="0" t="0" r="r" b="b"/>
              <a:pathLst>
                <a:path w="19205" h="21362" extrusionOk="0">
                  <a:moveTo>
                    <a:pt x="10609" y="42"/>
                  </a:moveTo>
                  <a:cubicBezTo>
                    <a:pt x="8165" y="-163"/>
                    <a:pt x="5621" y="371"/>
                    <a:pt x="3560" y="1701"/>
                  </a:cubicBezTo>
                  <a:cubicBezTo>
                    <a:pt x="-561" y="4361"/>
                    <a:pt x="-1197" y="9180"/>
                    <a:pt x="2140" y="12464"/>
                  </a:cubicBezTo>
                  <a:cubicBezTo>
                    <a:pt x="4853" y="15134"/>
                    <a:pt x="9359" y="15970"/>
                    <a:pt x="13163" y="14761"/>
                  </a:cubicBezTo>
                  <a:cubicBezTo>
                    <a:pt x="13165" y="14831"/>
                    <a:pt x="13187" y="14903"/>
                    <a:pt x="13225" y="14971"/>
                  </a:cubicBezTo>
                  <a:lnTo>
                    <a:pt x="16612" y="21038"/>
                  </a:lnTo>
                  <a:cubicBezTo>
                    <a:pt x="16765" y="21312"/>
                    <a:pt x="17169" y="21437"/>
                    <a:pt x="17513" y="21315"/>
                  </a:cubicBezTo>
                  <a:lnTo>
                    <a:pt x="17878" y="21185"/>
                  </a:lnTo>
                  <a:cubicBezTo>
                    <a:pt x="18222" y="21063"/>
                    <a:pt x="18373" y="20740"/>
                    <a:pt x="18220" y="20466"/>
                  </a:cubicBezTo>
                  <a:lnTo>
                    <a:pt x="14832" y="14404"/>
                  </a:lnTo>
                  <a:cubicBezTo>
                    <a:pt x="14778" y="14306"/>
                    <a:pt x="14685" y="14237"/>
                    <a:pt x="14581" y="14182"/>
                  </a:cubicBezTo>
                  <a:cubicBezTo>
                    <a:pt x="14946" y="14005"/>
                    <a:pt x="15305" y="13815"/>
                    <a:pt x="15646" y="13595"/>
                  </a:cubicBezTo>
                  <a:cubicBezTo>
                    <a:pt x="19767" y="10936"/>
                    <a:pt x="20403" y="6117"/>
                    <a:pt x="17066" y="2832"/>
                  </a:cubicBezTo>
                  <a:cubicBezTo>
                    <a:pt x="15397" y="1190"/>
                    <a:pt x="13053" y="246"/>
                    <a:pt x="10609" y="42"/>
                  </a:cubicBezTo>
                  <a:close/>
                  <a:moveTo>
                    <a:pt x="10451" y="1236"/>
                  </a:moveTo>
                  <a:cubicBezTo>
                    <a:pt x="12511" y="1409"/>
                    <a:pt x="14487" y="2209"/>
                    <a:pt x="15893" y="3593"/>
                  </a:cubicBezTo>
                  <a:cubicBezTo>
                    <a:pt x="18705" y="6360"/>
                    <a:pt x="18170" y="10421"/>
                    <a:pt x="14697" y="12662"/>
                  </a:cubicBezTo>
                  <a:cubicBezTo>
                    <a:pt x="11225" y="14902"/>
                    <a:pt x="6130" y="14476"/>
                    <a:pt x="3318" y="11708"/>
                  </a:cubicBezTo>
                  <a:cubicBezTo>
                    <a:pt x="506" y="8941"/>
                    <a:pt x="1041" y="4881"/>
                    <a:pt x="4514" y="2640"/>
                  </a:cubicBezTo>
                  <a:cubicBezTo>
                    <a:pt x="6250" y="1519"/>
                    <a:pt x="8392" y="1064"/>
                    <a:pt x="10451" y="1236"/>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40" name="Shape 34183"/>
            <p:cNvSpPr/>
            <p:nvPr/>
          </p:nvSpPr>
          <p:spPr>
            <a:xfrm>
              <a:off x="1091889" y="1694727"/>
              <a:ext cx="231780" cy="256579"/>
            </a:xfrm>
            <a:custGeom>
              <a:avLst/>
              <a:gdLst/>
              <a:ahLst/>
              <a:cxnLst>
                <a:cxn ang="0">
                  <a:pos x="wd2" y="hd2"/>
                </a:cxn>
                <a:cxn ang="5400000">
                  <a:pos x="wd2" y="hd2"/>
                </a:cxn>
                <a:cxn ang="10800000">
                  <a:pos x="wd2" y="hd2"/>
                </a:cxn>
                <a:cxn ang="16200000">
                  <a:pos x="wd2" y="hd2"/>
                </a:cxn>
              </a:cxnLst>
              <a:rect l="0" t="0" r="r" b="b"/>
              <a:pathLst>
                <a:path w="20678" h="21600" extrusionOk="0">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41" name="Shape 34184"/>
            <p:cNvSpPr/>
            <p:nvPr/>
          </p:nvSpPr>
          <p:spPr>
            <a:xfrm>
              <a:off x="1644542" y="269963"/>
              <a:ext cx="244547" cy="223478"/>
            </a:xfrm>
            <a:custGeom>
              <a:avLst/>
              <a:gdLst/>
              <a:ahLst/>
              <a:cxnLst>
                <a:cxn ang="0">
                  <a:pos x="wd2" y="hd2"/>
                </a:cxn>
                <a:cxn ang="5400000">
                  <a:pos x="wd2" y="hd2"/>
                </a:cxn>
                <a:cxn ang="10800000">
                  <a:pos x="wd2" y="hd2"/>
                </a:cxn>
                <a:cxn ang="16200000">
                  <a:pos x="wd2" y="hd2"/>
                </a:cxn>
              </a:cxnLst>
              <a:rect l="0" t="0" r="r" b="b"/>
              <a:pathLst>
                <a:path w="20409" h="20717" extrusionOk="0">
                  <a:moveTo>
                    <a:pt x="19071" y="18146"/>
                  </a:moveTo>
                  <a:cubicBezTo>
                    <a:pt x="20183" y="16314"/>
                    <a:pt x="19749" y="13820"/>
                    <a:pt x="18102" y="12586"/>
                  </a:cubicBezTo>
                  <a:cubicBezTo>
                    <a:pt x="17662" y="12256"/>
                    <a:pt x="17178" y="12053"/>
                    <a:pt x="16685" y="11962"/>
                  </a:cubicBezTo>
                  <a:lnTo>
                    <a:pt x="16672" y="15889"/>
                  </a:lnTo>
                  <a:cubicBezTo>
                    <a:pt x="16671" y="16166"/>
                    <a:pt x="16469" y="16390"/>
                    <a:pt x="16220" y="16389"/>
                  </a:cubicBezTo>
                  <a:cubicBezTo>
                    <a:pt x="15971" y="16388"/>
                    <a:pt x="15770" y="16164"/>
                    <a:pt x="15771" y="15887"/>
                  </a:cubicBezTo>
                  <a:lnTo>
                    <a:pt x="15784" y="11921"/>
                  </a:lnTo>
                  <a:cubicBezTo>
                    <a:pt x="14735" y="12022"/>
                    <a:pt x="13732" y="12627"/>
                    <a:pt x="13098" y="13672"/>
                  </a:cubicBezTo>
                  <a:cubicBezTo>
                    <a:pt x="11985" y="15504"/>
                    <a:pt x="12420" y="17998"/>
                    <a:pt x="14067" y="19232"/>
                  </a:cubicBezTo>
                  <a:cubicBezTo>
                    <a:pt x="15713" y="20465"/>
                    <a:pt x="17958" y="19979"/>
                    <a:pt x="19071" y="18146"/>
                  </a:cubicBezTo>
                  <a:close/>
                  <a:moveTo>
                    <a:pt x="16740" y="7857"/>
                  </a:moveTo>
                  <a:lnTo>
                    <a:pt x="15291" y="6772"/>
                  </a:lnTo>
                  <a:cubicBezTo>
                    <a:pt x="15127" y="6649"/>
                    <a:pt x="15015" y="6369"/>
                    <a:pt x="15043" y="6151"/>
                  </a:cubicBezTo>
                  <a:lnTo>
                    <a:pt x="15275" y="4322"/>
                  </a:lnTo>
                  <a:lnTo>
                    <a:pt x="11975" y="5321"/>
                  </a:lnTo>
                  <a:cubicBezTo>
                    <a:pt x="11975" y="5321"/>
                    <a:pt x="12203" y="5706"/>
                    <a:pt x="12483" y="6179"/>
                  </a:cubicBezTo>
                  <a:lnTo>
                    <a:pt x="16109" y="8895"/>
                  </a:lnTo>
                  <a:cubicBezTo>
                    <a:pt x="16109" y="8895"/>
                    <a:pt x="16740" y="7857"/>
                    <a:pt x="16740" y="7857"/>
                  </a:cubicBezTo>
                  <a:close/>
                  <a:moveTo>
                    <a:pt x="15093" y="9342"/>
                  </a:moveTo>
                  <a:lnTo>
                    <a:pt x="13604" y="8227"/>
                  </a:lnTo>
                  <a:cubicBezTo>
                    <a:pt x="13647" y="8494"/>
                    <a:pt x="13599" y="8776"/>
                    <a:pt x="13458" y="9008"/>
                  </a:cubicBezTo>
                  <a:lnTo>
                    <a:pt x="13459" y="9008"/>
                  </a:lnTo>
                  <a:cubicBezTo>
                    <a:pt x="13459" y="9008"/>
                    <a:pt x="13042" y="9692"/>
                    <a:pt x="12523" y="10542"/>
                  </a:cubicBezTo>
                  <a:cubicBezTo>
                    <a:pt x="12523" y="10542"/>
                    <a:pt x="15093" y="9342"/>
                    <a:pt x="15093" y="9342"/>
                  </a:cubicBezTo>
                  <a:close/>
                  <a:moveTo>
                    <a:pt x="11619" y="8259"/>
                  </a:moveTo>
                  <a:cubicBezTo>
                    <a:pt x="11619" y="8259"/>
                    <a:pt x="10321" y="6315"/>
                    <a:pt x="9704" y="5383"/>
                  </a:cubicBezTo>
                  <a:lnTo>
                    <a:pt x="8507" y="5869"/>
                  </a:lnTo>
                  <a:cubicBezTo>
                    <a:pt x="8769" y="6978"/>
                    <a:pt x="8675" y="8186"/>
                    <a:pt x="8184" y="9262"/>
                  </a:cubicBezTo>
                  <a:lnTo>
                    <a:pt x="10126" y="10718"/>
                  </a:lnTo>
                  <a:cubicBezTo>
                    <a:pt x="10126" y="10718"/>
                    <a:pt x="11619" y="8259"/>
                    <a:pt x="11619" y="8259"/>
                  </a:cubicBezTo>
                  <a:close/>
                  <a:moveTo>
                    <a:pt x="7096" y="9656"/>
                  </a:moveTo>
                  <a:lnTo>
                    <a:pt x="4125" y="7430"/>
                  </a:lnTo>
                  <a:cubicBezTo>
                    <a:pt x="3919" y="7275"/>
                    <a:pt x="3865" y="6964"/>
                    <a:pt x="4004" y="6735"/>
                  </a:cubicBezTo>
                  <a:cubicBezTo>
                    <a:pt x="4067" y="6631"/>
                    <a:pt x="4159" y="6564"/>
                    <a:pt x="4260" y="6533"/>
                  </a:cubicBezTo>
                  <a:lnTo>
                    <a:pt x="4259" y="6531"/>
                  </a:lnTo>
                  <a:lnTo>
                    <a:pt x="7505" y="5212"/>
                  </a:lnTo>
                  <a:cubicBezTo>
                    <a:pt x="7238" y="4652"/>
                    <a:pt x="6848" y="4155"/>
                    <a:pt x="6343" y="3777"/>
                  </a:cubicBezTo>
                  <a:cubicBezTo>
                    <a:pt x="4697" y="2543"/>
                    <a:pt x="2452" y="3030"/>
                    <a:pt x="1339" y="4862"/>
                  </a:cubicBezTo>
                  <a:cubicBezTo>
                    <a:pt x="227" y="6694"/>
                    <a:pt x="661" y="9188"/>
                    <a:pt x="2308" y="10422"/>
                  </a:cubicBezTo>
                  <a:cubicBezTo>
                    <a:pt x="3854" y="11580"/>
                    <a:pt x="5928" y="11221"/>
                    <a:pt x="7096" y="9656"/>
                  </a:cubicBezTo>
                  <a:close/>
                  <a:moveTo>
                    <a:pt x="5362" y="7148"/>
                  </a:moveTo>
                  <a:lnTo>
                    <a:pt x="7578" y="8808"/>
                  </a:lnTo>
                  <a:cubicBezTo>
                    <a:pt x="7940" y="7960"/>
                    <a:pt x="8013" y="7021"/>
                    <a:pt x="7822" y="6148"/>
                  </a:cubicBezTo>
                  <a:cubicBezTo>
                    <a:pt x="7822" y="6148"/>
                    <a:pt x="5362" y="7148"/>
                    <a:pt x="5362" y="7148"/>
                  </a:cubicBezTo>
                  <a:close/>
                  <a:moveTo>
                    <a:pt x="19668" y="18594"/>
                  </a:moveTo>
                  <a:cubicBezTo>
                    <a:pt x="18331" y="20796"/>
                    <a:pt x="15642" y="21379"/>
                    <a:pt x="13663" y="19896"/>
                  </a:cubicBezTo>
                  <a:cubicBezTo>
                    <a:pt x="11684" y="18413"/>
                    <a:pt x="11164" y="15426"/>
                    <a:pt x="12501" y="13224"/>
                  </a:cubicBezTo>
                  <a:cubicBezTo>
                    <a:pt x="13276" y="11948"/>
                    <a:pt x="14505" y="11216"/>
                    <a:pt x="15787" y="11115"/>
                  </a:cubicBezTo>
                  <a:lnTo>
                    <a:pt x="15791" y="10101"/>
                  </a:lnTo>
                  <a:lnTo>
                    <a:pt x="11595" y="12059"/>
                  </a:lnTo>
                  <a:cubicBezTo>
                    <a:pt x="11028" y="12983"/>
                    <a:pt x="10547" y="13764"/>
                    <a:pt x="10524" y="13787"/>
                  </a:cubicBezTo>
                  <a:cubicBezTo>
                    <a:pt x="10135" y="14180"/>
                    <a:pt x="9533" y="14149"/>
                    <a:pt x="9180" y="13717"/>
                  </a:cubicBezTo>
                  <a:cubicBezTo>
                    <a:pt x="8879" y="13349"/>
                    <a:pt x="8857" y="12810"/>
                    <a:pt x="9097" y="12415"/>
                  </a:cubicBezTo>
                  <a:lnTo>
                    <a:pt x="9096" y="12414"/>
                  </a:lnTo>
                  <a:lnTo>
                    <a:pt x="9622" y="11548"/>
                  </a:lnTo>
                  <a:lnTo>
                    <a:pt x="7695" y="10105"/>
                  </a:lnTo>
                  <a:cubicBezTo>
                    <a:pt x="6301" y="12039"/>
                    <a:pt x="3783" y="12494"/>
                    <a:pt x="1904" y="11086"/>
                  </a:cubicBezTo>
                  <a:cubicBezTo>
                    <a:pt x="-75" y="9603"/>
                    <a:pt x="-595" y="6616"/>
                    <a:pt x="742" y="4414"/>
                  </a:cubicBezTo>
                  <a:cubicBezTo>
                    <a:pt x="2079" y="2212"/>
                    <a:pt x="4768" y="1629"/>
                    <a:pt x="6747" y="3112"/>
                  </a:cubicBezTo>
                  <a:cubicBezTo>
                    <a:pt x="7383" y="3589"/>
                    <a:pt x="7868" y="4222"/>
                    <a:pt x="8189" y="4933"/>
                  </a:cubicBezTo>
                  <a:lnTo>
                    <a:pt x="9242" y="4506"/>
                  </a:lnTo>
                  <a:cubicBezTo>
                    <a:pt x="9107" y="3945"/>
                    <a:pt x="9252" y="3323"/>
                    <a:pt x="9665" y="2905"/>
                  </a:cubicBezTo>
                  <a:cubicBezTo>
                    <a:pt x="9859" y="2709"/>
                    <a:pt x="10089" y="2584"/>
                    <a:pt x="10328" y="2526"/>
                  </a:cubicBezTo>
                  <a:lnTo>
                    <a:pt x="10328" y="2525"/>
                  </a:lnTo>
                  <a:lnTo>
                    <a:pt x="15055" y="1211"/>
                  </a:lnTo>
                  <a:cubicBezTo>
                    <a:pt x="15587" y="1000"/>
                    <a:pt x="16204" y="1148"/>
                    <a:pt x="16607" y="1641"/>
                  </a:cubicBezTo>
                  <a:cubicBezTo>
                    <a:pt x="16925" y="2031"/>
                    <a:pt x="17037" y="2548"/>
                    <a:pt x="16952" y="3028"/>
                  </a:cubicBezTo>
                  <a:lnTo>
                    <a:pt x="16953" y="3029"/>
                  </a:lnTo>
                  <a:lnTo>
                    <a:pt x="16496" y="5740"/>
                  </a:lnTo>
                  <a:lnTo>
                    <a:pt x="18231" y="7041"/>
                  </a:lnTo>
                  <a:cubicBezTo>
                    <a:pt x="18561" y="7288"/>
                    <a:pt x="18648" y="7786"/>
                    <a:pt x="18425" y="8153"/>
                  </a:cubicBezTo>
                  <a:cubicBezTo>
                    <a:pt x="18217" y="8496"/>
                    <a:pt x="17812" y="8599"/>
                    <a:pt x="17491" y="8409"/>
                  </a:cubicBezTo>
                  <a:lnTo>
                    <a:pt x="16693" y="9723"/>
                  </a:lnTo>
                  <a:lnTo>
                    <a:pt x="16688" y="11148"/>
                  </a:lnTo>
                  <a:cubicBezTo>
                    <a:pt x="17320" y="11245"/>
                    <a:pt x="17941" y="11499"/>
                    <a:pt x="18505" y="11922"/>
                  </a:cubicBezTo>
                  <a:cubicBezTo>
                    <a:pt x="20485" y="13405"/>
                    <a:pt x="21005" y="16392"/>
                    <a:pt x="19668" y="18594"/>
                  </a:cubicBezTo>
                  <a:close/>
                  <a:moveTo>
                    <a:pt x="17732" y="707"/>
                  </a:moveTo>
                  <a:cubicBezTo>
                    <a:pt x="18178" y="-27"/>
                    <a:pt x="19074" y="-221"/>
                    <a:pt x="19734" y="273"/>
                  </a:cubicBezTo>
                  <a:cubicBezTo>
                    <a:pt x="20394" y="767"/>
                    <a:pt x="20567" y="1763"/>
                    <a:pt x="20121" y="2497"/>
                  </a:cubicBezTo>
                  <a:cubicBezTo>
                    <a:pt x="19676" y="3231"/>
                    <a:pt x="18780" y="3426"/>
                    <a:pt x="18120" y="2931"/>
                  </a:cubicBezTo>
                  <a:cubicBezTo>
                    <a:pt x="17460" y="2437"/>
                    <a:pt x="17287" y="1441"/>
                    <a:pt x="17732" y="707"/>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42" name="Shape 34185"/>
            <p:cNvSpPr/>
            <p:nvPr/>
          </p:nvSpPr>
          <p:spPr>
            <a:xfrm>
              <a:off x="1349985" y="1705458"/>
              <a:ext cx="171584" cy="230853"/>
            </a:xfrm>
            <a:custGeom>
              <a:avLst/>
              <a:gdLst/>
              <a:ahLst/>
              <a:cxnLst>
                <a:cxn ang="0">
                  <a:pos x="wd2" y="hd2"/>
                </a:cxn>
                <a:cxn ang="5400000">
                  <a:pos x="wd2" y="hd2"/>
                </a:cxn>
                <a:cxn ang="10800000">
                  <a:pos x="wd2" y="hd2"/>
                </a:cxn>
                <a:cxn ang="16200000">
                  <a:pos x="wd2" y="hd2"/>
                </a:cxn>
              </a:cxnLst>
              <a:rect l="0" t="0" r="r" b="b"/>
              <a:pathLst>
                <a:path w="21600" h="21600" extrusionOk="0">
                  <a:moveTo>
                    <a:pt x="0" y="1289"/>
                  </a:moveTo>
                  <a:lnTo>
                    <a:pt x="7526" y="11318"/>
                  </a:lnTo>
                  <a:lnTo>
                    <a:pt x="10639" y="10027"/>
                  </a:lnTo>
                  <a:lnTo>
                    <a:pt x="6735" y="4831"/>
                  </a:lnTo>
                  <a:cubicBezTo>
                    <a:pt x="7186" y="4822"/>
                    <a:pt x="7638" y="4734"/>
                    <a:pt x="8042" y="4542"/>
                  </a:cubicBezTo>
                  <a:cubicBezTo>
                    <a:pt x="8843" y="4160"/>
                    <a:pt x="9286" y="3488"/>
                    <a:pt x="9338" y="2779"/>
                  </a:cubicBezTo>
                  <a:cubicBezTo>
                    <a:pt x="9343" y="2717"/>
                    <a:pt x="9344" y="2654"/>
                    <a:pt x="9343" y="2591"/>
                  </a:cubicBezTo>
                  <a:cubicBezTo>
                    <a:pt x="10859" y="2532"/>
                    <a:pt x="12290" y="2713"/>
                    <a:pt x="13557" y="3159"/>
                  </a:cubicBezTo>
                  <a:cubicBezTo>
                    <a:pt x="15647" y="3894"/>
                    <a:pt x="17171" y="5277"/>
                    <a:pt x="17964" y="7158"/>
                  </a:cubicBezTo>
                  <a:cubicBezTo>
                    <a:pt x="19200" y="10089"/>
                    <a:pt x="17878" y="13269"/>
                    <a:pt x="14770" y="15143"/>
                  </a:cubicBezTo>
                  <a:lnTo>
                    <a:pt x="13545" y="13629"/>
                  </a:lnTo>
                  <a:lnTo>
                    <a:pt x="15711" y="12662"/>
                  </a:lnTo>
                  <a:lnTo>
                    <a:pt x="15100" y="11906"/>
                  </a:lnTo>
                  <a:lnTo>
                    <a:pt x="7202" y="15433"/>
                  </a:lnTo>
                  <a:lnTo>
                    <a:pt x="7813" y="16189"/>
                  </a:lnTo>
                  <a:lnTo>
                    <a:pt x="9983" y="15220"/>
                  </a:lnTo>
                  <a:lnTo>
                    <a:pt x="11972" y="17680"/>
                  </a:lnTo>
                  <a:lnTo>
                    <a:pt x="7432" y="19708"/>
                  </a:lnTo>
                  <a:lnTo>
                    <a:pt x="8961" y="21600"/>
                  </a:lnTo>
                  <a:lnTo>
                    <a:pt x="21600" y="15956"/>
                  </a:lnTo>
                  <a:lnTo>
                    <a:pt x="20070" y="14064"/>
                  </a:lnTo>
                  <a:lnTo>
                    <a:pt x="16905" y="15477"/>
                  </a:lnTo>
                  <a:cubicBezTo>
                    <a:pt x="19819" y="13226"/>
                    <a:pt x="20973" y="9873"/>
                    <a:pt x="19662" y="6762"/>
                  </a:cubicBezTo>
                  <a:cubicBezTo>
                    <a:pt x="18716" y="4520"/>
                    <a:pt x="16868" y="2861"/>
                    <a:pt x="14317" y="1964"/>
                  </a:cubicBezTo>
                  <a:cubicBezTo>
                    <a:pt x="12625" y="1368"/>
                    <a:pt x="10722" y="1151"/>
                    <a:pt x="8713" y="1295"/>
                  </a:cubicBezTo>
                  <a:cubicBezTo>
                    <a:pt x="7813" y="536"/>
                    <a:pt x="6285" y="336"/>
                    <a:pt x="5078" y="875"/>
                  </a:cubicBezTo>
                  <a:cubicBezTo>
                    <a:pt x="4725" y="1032"/>
                    <a:pt x="4440" y="1236"/>
                    <a:pt x="4217" y="1471"/>
                  </a:cubicBezTo>
                  <a:lnTo>
                    <a:pt x="3109" y="0"/>
                  </a:lnTo>
                  <a:lnTo>
                    <a:pt x="0" y="1289"/>
                  </a:lnTo>
                  <a:close/>
                  <a:moveTo>
                    <a:pt x="5994" y="2008"/>
                  </a:moveTo>
                  <a:cubicBezTo>
                    <a:pt x="6453" y="1798"/>
                    <a:pt x="7049" y="1856"/>
                    <a:pt x="7404" y="2156"/>
                  </a:cubicBezTo>
                  <a:cubicBezTo>
                    <a:pt x="7771" y="2467"/>
                    <a:pt x="7762" y="2932"/>
                    <a:pt x="7387" y="3235"/>
                  </a:cubicBezTo>
                  <a:cubicBezTo>
                    <a:pt x="7313" y="3300"/>
                    <a:pt x="7226" y="3359"/>
                    <a:pt x="7123" y="3405"/>
                  </a:cubicBezTo>
                  <a:cubicBezTo>
                    <a:pt x="6605" y="3637"/>
                    <a:pt x="5928" y="3511"/>
                    <a:pt x="5619" y="3126"/>
                  </a:cubicBezTo>
                  <a:cubicBezTo>
                    <a:pt x="5309" y="2742"/>
                    <a:pt x="5480" y="2244"/>
                    <a:pt x="5994" y="2008"/>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43" name="Shape 34186"/>
            <p:cNvSpPr/>
            <p:nvPr/>
          </p:nvSpPr>
          <p:spPr>
            <a:xfrm>
              <a:off x="824471" y="440182"/>
              <a:ext cx="225983" cy="293650"/>
            </a:xfrm>
            <a:custGeom>
              <a:avLst/>
              <a:gdLst/>
              <a:ahLst/>
              <a:cxnLst>
                <a:cxn ang="0">
                  <a:pos x="wd2" y="hd2"/>
                </a:cxn>
                <a:cxn ang="5400000">
                  <a:pos x="wd2" y="hd2"/>
                </a:cxn>
                <a:cxn ang="10800000">
                  <a:pos x="wd2" y="hd2"/>
                </a:cxn>
                <a:cxn ang="16200000">
                  <a:pos x="wd2" y="hd2"/>
                </a:cxn>
              </a:cxnLst>
              <a:rect l="0" t="0" r="r" b="b"/>
              <a:pathLst>
                <a:path w="20438" h="21519" extrusionOk="0">
                  <a:moveTo>
                    <a:pt x="9843" y="0"/>
                  </a:moveTo>
                  <a:cubicBezTo>
                    <a:pt x="7325" y="0"/>
                    <a:pt x="4804" y="774"/>
                    <a:pt x="2882" y="2331"/>
                  </a:cubicBezTo>
                  <a:cubicBezTo>
                    <a:pt x="-960" y="5445"/>
                    <a:pt x="-960" y="10493"/>
                    <a:pt x="2882" y="13607"/>
                  </a:cubicBezTo>
                  <a:cubicBezTo>
                    <a:pt x="6006" y="16138"/>
                    <a:pt x="10710" y="16613"/>
                    <a:pt x="14424" y="15030"/>
                  </a:cubicBezTo>
                  <a:cubicBezTo>
                    <a:pt x="14435" y="15103"/>
                    <a:pt x="14467" y="15175"/>
                    <a:pt x="14516" y="15243"/>
                  </a:cubicBezTo>
                  <a:lnTo>
                    <a:pt x="18782" y="21235"/>
                  </a:lnTo>
                  <a:cubicBezTo>
                    <a:pt x="18975" y="21506"/>
                    <a:pt x="19403" y="21600"/>
                    <a:pt x="19737" y="21444"/>
                  </a:cubicBezTo>
                  <a:lnTo>
                    <a:pt x="20092" y="21277"/>
                  </a:lnTo>
                  <a:cubicBezTo>
                    <a:pt x="20426" y="21121"/>
                    <a:pt x="20536" y="20774"/>
                    <a:pt x="20344" y="20503"/>
                  </a:cubicBezTo>
                  <a:lnTo>
                    <a:pt x="16077" y="14515"/>
                  </a:lnTo>
                  <a:cubicBezTo>
                    <a:pt x="16008" y="14419"/>
                    <a:pt x="15904" y="14355"/>
                    <a:pt x="15791" y="14307"/>
                  </a:cubicBezTo>
                  <a:cubicBezTo>
                    <a:pt x="16139" y="14092"/>
                    <a:pt x="16480" y="13864"/>
                    <a:pt x="16798" y="13607"/>
                  </a:cubicBezTo>
                  <a:cubicBezTo>
                    <a:pt x="20640" y="10493"/>
                    <a:pt x="20640" y="5445"/>
                    <a:pt x="16798" y="2331"/>
                  </a:cubicBezTo>
                  <a:cubicBezTo>
                    <a:pt x="14876" y="774"/>
                    <a:pt x="12361" y="0"/>
                    <a:pt x="9843" y="0"/>
                  </a:cubicBezTo>
                  <a:close/>
                  <a:moveTo>
                    <a:pt x="9843" y="1251"/>
                  </a:moveTo>
                  <a:cubicBezTo>
                    <a:pt x="11964" y="1251"/>
                    <a:pt x="14086" y="1909"/>
                    <a:pt x="15705" y="3221"/>
                  </a:cubicBezTo>
                  <a:cubicBezTo>
                    <a:pt x="18943" y="5844"/>
                    <a:pt x="18943" y="10098"/>
                    <a:pt x="15705" y="12722"/>
                  </a:cubicBezTo>
                  <a:cubicBezTo>
                    <a:pt x="12468" y="15345"/>
                    <a:pt x="7218" y="15345"/>
                    <a:pt x="3981" y="12722"/>
                  </a:cubicBezTo>
                  <a:cubicBezTo>
                    <a:pt x="743" y="10098"/>
                    <a:pt x="743" y="5844"/>
                    <a:pt x="3981" y="3221"/>
                  </a:cubicBezTo>
                  <a:cubicBezTo>
                    <a:pt x="5599" y="1909"/>
                    <a:pt x="7721" y="1251"/>
                    <a:pt x="9843" y="1251"/>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44" name="Shape 34187"/>
            <p:cNvSpPr/>
            <p:nvPr/>
          </p:nvSpPr>
          <p:spPr>
            <a:xfrm>
              <a:off x="353301" y="1023256"/>
              <a:ext cx="243237" cy="172412"/>
            </a:xfrm>
            <a:custGeom>
              <a:avLst/>
              <a:gdLst/>
              <a:ahLst/>
              <a:cxnLst>
                <a:cxn ang="0">
                  <a:pos x="wd2" y="hd2"/>
                </a:cxn>
                <a:cxn ang="5400000">
                  <a:pos x="wd2" y="hd2"/>
                </a:cxn>
                <a:cxn ang="10800000">
                  <a:pos x="wd2" y="hd2"/>
                </a:cxn>
                <a:cxn ang="16200000">
                  <a:pos x="wd2" y="hd2"/>
                </a:cxn>
              </a:cxnLst>
              <a:rect l="0" t="0" r="r" b="b"/>
              <a:pathLst>
                <a:path w="21600" h="21600" extrusionOk="0">
                  <a:moveTo>
                    <a:pt x="7954" y="0"/>
                  </a:moveTo>
                  <a:lnTo>
                    <a:pt x="149" y="12597"/>
                  </a:lnTo>
                  <a:lnTo>
                    <a:pt x="0" y="12646"/>
                  </a:lnTo>
                  <a:lnTo>
                    <a:pt x="0" y="19074"/>
                  </a:lnTo>
                  <a:lnTo>
                    <a:pt x="9044" y="19042"/>
                  </a:lnTo>
                  <a:lnTo>
                    <a:pt x="9044" y="21600"/>
                  </a:lnTo>
                  <a:lnTo>
                    <a:pt x="10685" y="20823"/>
                  </a:lnTo>
                  <a:lnTo>
                    <a:pt x="12315" y="21600"/>
                  </a:lnTo>
                  <a:lnTo>
                    <a:pt x="12315" y="19042"/>
                  </a:lnTo>
                  <a:lnTo>
                    <a:pt x="15483" y="19025"/>
                  </a:lnTo>
                  <a:lnTo>
                    <a:pt x="15827" y="19025"/>
                  </a:lnTo>
                  <a:lnTo>
                    <a:pt x="21600" y="7043"/>
                  </a:lnTo>
                  <a:lnTo>
                    <a:pt x="21589" y="16"/>
                  </a:lnTo>
                  <a:cubicBezTo>
                    <a:pt x="21589" y="16"/>
                    <a:pt x="21589" y="0"/>
                    <a:pt x="21589" y="0"/>
                  </a:cubicBezTo>
                  <a:lnTo>
                    <a:pt x="7954" y="0"/>
                  </a:lnTo>
                  <a:close/>
                  <a:moveTo>
                    <a:pt x="20716" y="1813"/>
                  </a:moveTo>
                  <a:cubicBezTo>
                    <a:pt x="20717" y="2327"/>
                    <a:pt x="20716" y="2838"/>
                    <a:pt x="20716" y="3352"/>
                  </a:cubicBezTo>
                  <a:cubicBezTo>
                    <a:pt x="20718" y="4465"/>
                    <a:pt x="20715" y="5574"/>
                    <a:pt x="20716" y="6687"/>
                  </a:cubicBezTo>
                  <a:lnTo>
                    <a:pt x="15333" y="17779"/>
                  </a:lnTo>
                  <a:lnTo>
                    <a:pt x="12315" y="17795"/>
                  </a:lnTo>
                  <a:lnTo>
                    <a:pt x="12315" y="15220"/>
                  </a:lnTo>
                  <a:cubicBezTo>
                    <a:pt x="12315" y="15220"/>
                    <a:pt x="9044" y="15220"/>
                    <a:pt x="9044" y="15220"/>
                  </a:cubicBezTo>
                  <a:lnTo>
                    <a:pt x="9044" y="17811"/>
                  </a:lnTo>
                  <a:lnTo>
                    <a:pt x="872" y="17843"/>
                  </a:lnTo>
                  <a:lnTo>
                    <a:pt x="872" y="12646"/>
                  </a:lnTo>
                  <a:lnTo>
                    <a:pt x="15448" y="12646"/>
                  </a:lnTo>
                  <a:cubicBezTo>
                    <a:pt x="15448" y="12646"/>
                    <a:pt x="19422" y="4474"/>
                    <a:pt x="20716" y="1813"/>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45" name="Shape 34188"/>
            <p:cNvSpPr/>
            <p:nvPr/>
          </p:nvSpPr>
          <p:spPr>
            <a:xfrm>
              <a:off x="2279963" y="991014"/>
              <a:ext cx="356321" cy="172012"/>
            </a:xfrm>
            <a:custGeom>
              <a:avLst/>
              <a:gdLst/>
              <a:ahLst/>
              <a:cxnLst>
                <a:cxn ang="0">
                  <a:pos x="wd2" y="hd2"/>
                </a:cxn>
                <a:cxn ang="5400000">
                  <a:pos x="wd2" y="hd2"/>
                </a:cxn>
                <a:cxn ang="10800000">
                  <a:pos x="wd2" y="hd2"/>
                </a:cxn>
                <a:cxn ang="16200000">
                  <a:pos x="wd2" y="hd2"/>
                </a:cxn>
              </a:cxnLst>
              <a:rect l="0" t="0" r="r" b="b"/>
              <a:pathLst>
                <a:path w="21600" h="21600" extrusionOk="0">
                  <a:moveTo>
                    <a:pt x="470" y="21600"/>
                  </a:moveTo>
                  <a:cubicBezTo>
                    <a:pt x="3196" y="21301"/>
                    <a:pt x="4520" y="17446"/>
                    <a:pt x="5606" y="13579"/>
                  </a:cubicBezTo>
                  <a:cubicBezTo>
                    <a:pt x="6868" y="17109"/>
                    <a:pt x="8385" y="20522"/>
                    <a:pt x="11056" y="20229"/>
                  </a:cubicBezTo>
                  <a:cubicBezTo>
                    <a:pt x="13700" y="19938"/>
                    <a:pt x="15043" y="16273"/>
                    <a:pt x="16113" y="12527"/>
                  </a:cubicBezTo>
                  <a:cubicBezTo>
                    <a:pt x="17383" y="16099"/>
                    <a:pt x="18898" y="19587"/>
                    <a:pt x="21600" y="19290"/>
                  </a:cubicBezTo>
                  <a:lnTo>
                    <a:pt x="21545" y="16807"/>
                  </a:lnTo>
                  <a:cubicBezTo>
                    <a:pt x="19258" y="17058"/>
                    <a:pt x="18061" y="13947"/>
                    <a:pt x="16772" y="10222"/>
                  </a:cubicBezTo>
                  <a:cubicBezTo>
                    <a:pt x="17878" y="6171"/>
                    <a:pt x="18899" y="2735"/>
                    <a:pt x="21214" y="2481"/>
                  </a:cubicBezTo>
                  <a:lnTo>
                    <a:pt x="21142" y="0"/>
                  </a:lnTo>
                  <a:cubicBezTo>
                    <a:pt x="18416" y="300"/>
                    <a:pt x="17080" y="4165"/>
                    <a:pt x="15994" y="8031"/>
                  </a:cubicBezTo>
                  <a:cubicBezTo>
                    <a:pt x="14732" y="4504"/>
                    <a:pt x="13210" y="1123"/>
                    <a:pt x="10541" y="1416"/>
                  </a:cubicBezTo>
                  <a:cubicBezTo>
                    <a:pt x="7892" y="1708"/>
                    <a:pt x="6571" y="5362"/>
                    <a:pt x="5501" y="9116"/>
                  </a:cubicBezTo>
                  <a:cubicBezTo>
                    <a:pt x="4229" y="5537"/>
                    <a:pt x="2706" y="2023"/>
                    <a:pt x="0" y="2320"/>
                  </a:cubicBezTo>
                  <a:cubicBezTo>
                    <a:pt x="0" y="2320"/>
                    <a:pt x="67" y="4802"/>
                    <a:pt x="67" y="4802"/>
                  </a:cubicBezTo>
                  <a:cubicBezTo>
                    <a:pt x="2361" y="4550"/>
                    <a:pt x="3548" y="7681"/>
                    <a:pt x="4841" y="11421"/>
                  </a:cubicBezTo>
                  <a:cubicBezTo>
                    <a:pt x="3737" y="15462"/>
                    <a:pt x="2709" y="18874"/>
                    <a:pt x="399" y="19128"/>
                  </a:cubicBezTo>
                  <a:lnTo>
                    <a:pt x="470" y="21600"/>
                  </a:lnTo>
                  <a:close/>
                  <a:moveTo>
                    <a:pt x="571" y="17516"/>
                  </a:moveTo>
                  <a:cubicBezTo>
                    <a:pt x="973" y="17463"/>
                    <a:pt x="1323" y="17289"/>
                    <a:pt x="1641" y="17020"/>
                  </a:cubicBezTo>
                  <a:cubicBezTo>
                    <a:pt x="1641" y="17020"/>
                    <a:pt x="1387" y="6572"/>
                    <a:pt x="1387" y="6572"/>
                  </a:cubicBezTo>
                  <a:cubicBezTo>
                    <a:pt x="1058" y="6378"/>
                    <a:pt x="699" y="6290"/>
                    <a:pt x="296" y="6330"/>
                  </a:cubicBezTo>
                  <a:lnTo>
                    <a:pt x="571" y="17516"/>
                  </a:lnTo>
                  <a:close/>
                  <a:moveTo>
                    <a:pt x="2649" y="15637"/>
                  </a:moveTo>
                  <a:cubicBezTo>
                    <a:pt x="3008" y="15009"/>
                    <a:pt x="3317" y="14212"/>
                    <a:pt x="3611" y="13297"/>
                  </a:cubicBezTo>
                  <a:lnTo>
                    <a:pt x="3530" y="9777"/>
                  </a:lnTo>
                  <a:cubicBezTo>
                    <a:pt x="3194" y="8935"/>
                    <a:pt x="2849" y="8211"/>
                    <a:pt x="2462" y="7671"/>
                  </a:cubicBezTo>
                  <a:lnTo>
                    <a:pt x="2649" y="15637"/>
                  </a:lnTo>
                  <a:close/>
                  <a:moveTo>
                    <a:pt x="6265" y="11274"/>
                  </a:moveTo>
                  <a:cubicBezTo>
                    <a:pt x="7335" y="7383"/>
                    <a:pt x="8366" y="4144"/>
                    <a:pt x="10612" y="3897"/>
                  </a:cubicBezTo>
                  <a:cubicBezTo>
                    <a:pt x="12876" y="3648"/>
                    <a:pt x="14062" y="6687"/>
                    <a:pt x="15336" y="10361"/>
                  </a:cubicBezTo>
                  <a:cubicBezTo>
                    <a:pt x="14269" y="14240"/>
                    <a:pt x="13242" y="17500"/>
                    <a:pt x="11001" y="17746"/>
                  </a:cubicBezTo>
                  <a:cubicBezTo>
                    <a:pt x="8738" y="17995"/>
                    <a:pt x="7539" y="14948"/>
                    <a:pt x="6265" y="11274"/>
                  </a:cubicBezTo>
                  <a:close/>
                  <a:moveTo>
                    <a:pt x="8019" y="13315"/>
                  </a:moveTo>
                  <a:cubicBezTo>
                    <a:pt x="8416" y="14295"/>
                    <a:pt x="8827" y="15128"/>
                    <a:pt x="9287" y="15750"/>
                  </a:cubicBezTo>
                  <a:lnTo>
                    <a:pt x="9038" y="6172"/>
                  </a:lnTo>
                  <a:cubicBezTo>
                    <a:pt x="8613" y="6892"/>
                    <a:pt x="8251" y="7817"/>
                    <a:pt x="7906" y="8878"/>
                  </a:cubicBezTo>
                  <a:lnTo>
                    <a:pt x="8019" y="13315"/>
                  </a:lnTo>
                  <a:close/>
                  <a:moveTo>
                    <a:pt x="10389" y="16077"/>
                  </a:moveTo>
                  <a:cubicBezTo>
                    <a:pt x="10611" y="16140"/>
                    <a:pt x="10842" y="16161"/>
                    <a:pt x="11095" y="16128"/>
                  </a:cubicBezTo>
                  <a:cubicBezTo>
                    <a:pt x="11223" y="16112"/>
                    <a:pt x="11344" y="16080"/>
                    <a:pt x="11463" y="16041"/>
                  </a:cubicBezTo>
                  <a:lnTo>
                    <a:pt x="11227" y="5045"/>
                  </a:lnTo>
                  <a:cubicBezTo>
                    <a:pt x="11108" y="5036"/>
                    <a:pt x="10985" y="5039"/>
                    <a:pt x="10857" y="5056"/>
                  </a:cubicBezTo>
                  <a:cubicBezTo>
                    <a:pt x="10605" y="5088"/>
                    <a:pt x="10374" y="5166"/>
                    <a:pt x="10157" y="5285"/>
                  </a:cubicBezTo>
                  <a:lnTo>
                    <a:pt x="10389" y="16077"/>
                  </a:lnTo>
                  <a:close/>
                  <a:moveTo>
                    <a:pt x="12594" y="15655"/>
                  </a:moveTo>
                  <a:cubicBezTo>
                    <a:pt x="12999" y="15123"/>
                    <a:pt x="13343" y="14414"/>
                    <a:pt x="13661" y="13573"/>
                  </a:cubicBezTo>
                  <a:lnTo>
                    <a:pt x="13528" y="7680"/>
                  </a:lnTo>
                  <a:cubicBezTo>
                    <a:pt x="13173" y="6920"/>
                    <a:pt x="12798" y="6300"/>
                    <a:pt x="12371" y="5869"/>
                  </a:cubicBezTo>
                  <a:lnTo>
                    <a:pt x="12594" y="15655"/>
                  </a:lnTo>
                  <a:close/>
                  <a:moveTo>
                    <a:pt x="18081" y="11798"/>
                  </a:moveTo>
                  <a:cubicBezTo>
                    <a:pt x="18416" y="12578"/>
                    <a:pt x="18758" y="13235"/>
                    <a:pt x="19139" y="13718"/>
                  </a:cubicBezTo>
                  <a:lnTo>
                    <a:pt x="18884" y="6051"/>
                  </a:lnTo>
                  <a:cubicBezTo>
                    <a:pt x="18541" y="6694"/>
                    <a:pt x="18245" y="7495"/>
                    <a:pt x="17967" y="8411"/>
                  </a:cubicBezTo>
                  <a:lnTo>
                    <a:pt x="18081" y="11798"/>
                  </a:lnTo>
                  <a:close/>
                  <a:moveTo>
                    <a:pt x="20486" y="14708"/>
                  </a:moveTo>
                  <a:cubicBezTo>
                    <a:pt x="20804" y="14878"/>
                    <a:pt x="21150" y="14947"/>
                    <a:pt x="21538" y="14889"/>
                  </a:cubicBezTo>
                  <a:lnTo>
                    <a:pt x="21229" y="4150"/>
                  </a:lnTo>
                  <a:cubicBezTo>
                    <a:pt x="20842" y="4223"/>
                    <a:pt x="20502" y="4409"/>
                    <a:pt x="20197" y="4684"/>
                  </a:cubicBezTo>
                  <a:cubicBezTo>
                    <a:pt x="20197" y="4684"/>
                    <a:pt x="20486" y="14708"/>
                    <a:pt x="20486" y="14708"/>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46" name="Shape 34189"/>
            <p:cNvSpPr/>
            <p:nvPr/>
          </p:nvSpPr>
          <p:spPr>
            <a:xfrm>
              <a:off x="1598618" y="511647"/>
              <a:ext cx="227568" cy="325396"/>
            </a:xfrm>
            <a:custGeom>
              <a:avLst/>
              <a:gdLst/>
              <a:ahLst/>
              <a:cxnLst>
                <a:cxn ang="0">
                  <a:pos x="wd2" y="hd2"/>
                </a:cxn>
                <a:cxn ang="5400000">
                  <a:pos x="wd2" y="hd2"/>
                </a:cxn>
                <a:cxn ang="10800000">
                  <a:pos x="wd2" y="hd2"/>
                </a:cxn>
                <a:cxn ang="16200000">
                  <a:pos x="wd2" y="hd2"/>
                </a:cxn>
              </a:cxnLst>
              <a:rect l="0" t="0" r="r" b="b"/>
              <a:pathLst>
                <a:path w="21451" h="21511" extrusionOk="0">
                  <a:moveTo>
                    <a:pt x="18683" y="0"/>
                  </a:moveTo>
                  <a:lnTo>
                    <a:pt x="17079" y="1668"/>
                  </a:lnTo>
                  <a:cubicBezTo>
                    <a:pt x="17015" y="1638"/>
                    <a:pt x="16700" y="1488"/>
                    <a:pt x="16700" y="1488"/>
                  </a:cubicBezTo>
                  <a:lnTo>
                    <a:pt x="15441" y="2801"/>
                  </a:lnTo>
                  <a:lnTo>
                    <a:pt x="15820" y="2981"/>
                  </a:lnTo>
                  <a:lnTo>
                    <a:pt x="15441" y="3375"/>
                  </a:lnTo>
                  <a:lnTo>
                    <a:pt x="2730" y="16587"/>
                  </a:lnTo>
                  <a:cubicBezTo>
                    <a:pt x="2279" y="17056"/>
                    <a:pt x="509" y="19614"/>
                    <a:pt x="586" y="20489"/>
                  </a:cubicBezTo>
                  <a:cubicBezTo>
                    <a:pt x="597" y="20614"/>
                    <a:pt x="646" y="20706"/>
                    <a:pt x="742" y="20751"/>
                  </a:cubicBezTo>
                  <a:cubicBezTo>
                    <a:pt x="1508" y="21113"/>
                    <a:pt x="4988" y="18432"/>
                    <a:pt x="5504" y="17895"/>
                  </a:cubicBezTo>
                  <a:lnTo>
                    <a:pt x="18209" y="4684"/>
                  </a:lnTo>
                  <a:lnTo>
                    <a:pt x="18588" y="4289"/>
                  </a:lnTo>
                  <a:lnTo>
                    <a:pt x="18984" y="4477"/>
                  </a:lnTo>
                  <a:lnTo>
                    <a:pt x="14043" y="9610"/>
                  </a:lnTo>
                  <a:lnTo>
                    <a:pt x="14611" y="9879"/>
                  </a:lnTo>
                  <a:lnTo>
                    <a:pt x="20810" y="3434"/>
                  </a:lnTo>
                  <a:cubicBezTo>
                    <a:pt x="20810" y="3434"/>
                    <a:pt x="20191" y="3144"/>
                    <a:pt x="19847" y="2981"/>
                  </a:cubicBezTo>
                  <a:lnTo>
                    <a:pt x="21451" y="1313"/>
                  </a:lnTo>
                  <a:cubicBezTo>
                    <a:pt x="21451" y="1313"/>
                    <a:pt x="18683" y="0"/>
                    <a:pt x="18683" y="0"/>
                  </a:cubicBezTo>
                  <a:close/>
                  <a:moveTo>
                    <a:pt x="586" y="20489"/>
                  </a:moveTo>
                  <a:cubicBezTo>
                    <a:pt x="585" y="20448"/>
                    <a:pt x="574" y="20416"/>
                    <a:pt x="580" y="20368"/>
                  </a:cubicBezTo>
                  <a:lnTo>
                    <a:pt x="319" y="20638"/>
                  </a:lnTo>
                  <a:cubicBezTo>
                    <a:pt x="213" y="20748"/>
                    <a:pt x="-149" y="21394"/>
                    <a:pt x="68" y="21497"/>
                  </a:cubicBezTo>
                  <a:cubicBezTo>
                    <a:pt x="286" y="21600"/>
                    <a:pt x="1004" y="21123"/>
                    <a:pt x="1110" y="21013"/>
                  </a:cubicBezTo>
                  <a:lnTo>
                    <a:pt x="1371" y="20739"/>
                  </a:lnTo>
                  <a:cubicBezTo>
                    <a:pt x="1093" y="20840"/>
                    <a:pt x="868" y="20874"/>
                    <a:pt x="731" y="20810"/>
                  </a:cubicBezTo>
                  <a:cubicBezTo>
                    <a:pt x="624" y="20759"/>
                    <a:pt x="588" y="20638"/>
                    <a:pt x="586" y="20489"/>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47" name="Shape 34190"/>
            <p:cNvSpPr/>
            <p:nvPr/>
          </p:nvSpPr>
          <p:spPr>
            <a:xfrm>
              <a:off x="12076" y="613592"/>
              <a:ext cx="362981" cy="307845"/>
            </a:xfrm>
            <a:custGeom>
              <a:avLst/>
              <a:gdLst/>
              <a:ahLst/>
              <a:cxnLst>
                <a:cxn ang="0">
                  <a:pos x="wd2" y="hd2"/>
                </a:cxn>
                <a:cxn ang="5400000">
                  <a:pos x="wd2" y="hd2"/>
                </a:cxn>
                <a:cxn ang="10800000">
                  <a:pos x="wd2" y="hd2"/>
                </a:cxn>
                <a:cxn ang="16200000">
                  <a:pos x="wd2" y="hd2"/>
                </a:cxn>
              </a:cxnLst>
              <a:rect l="0" t="0" r="r" b="b"/>
              <a:pathLst>
                <a:path w="21275" h="21218" extrusionOk="0">
                  <a:moveTo>
                    <a:pt x="17160" y="16531"/>
                  </a:moveTo>
                  <a:lnTo>
                    <a:pt x="3281" y="10266"/>
                  </a:lnTo>
                  <a:lnTo>
                    <a:pt x="6158" y="1453"/>
                  </a:lnTo>
                  <a:lnTo>
                    <a:pt x="20037" y="7718"/>
                  </a:lnTo>
                  <a:cubicBezTo>
                    <a:pt x="20037" y="7718"/>
                    <a:pt x="17160" y="16531"/>
                    <a:pt x="17160" y="16531"/>
                  </a:cubicBezTo>
                  <a:close/>
                  <a:moveTo>
                    <a:pt x="20480" y="6363"/>
                  </a:moveTo>
                  <a:lnTo>
                    <a:pt x="6600" y="98"/>
                  </a:lnTo>
                  <a:cubicBezTo>
                    <a:pt x="5961" y="-191"/>
                    <a:pt x="5246" y="183"/>
                    <a:pt x="5001" y="931"/>
                  </a:cubicBezTo>
                  <a:cubicBezTo>
                    <a:pt x="5001" y="931"/>
                    <a:pt x="1682" y="11100"/>
                    <a:pt x="1694" y="11105"/>
                  </a:cubicBezTo>
                  <a:lnTo>
                    <a:pt x="17862" y="18403"/>
                  </a:lnTo>
                  <a:cubicBezTo>
                    <a:pt x="17874" y="18409"/>
                    <a:pt x="21194" y="8240"/>
                    <a:pt x="21194" y="8240"/>
                  </a:cubicBezTo>
                  <a:cubicBezTo>
                    <a:pt x="21438" y="7492"/>
                    <a:pt x="21118" y="6651"/>
                    <a:pt x="20480" y="6363"/>
                  </a:cubicBezTo>
                  <a:close/>
                  <a:moveTo>
                    <a:pt x="16989" y="21121"/>
                  </a:moveTo>
                  <a:lnTo>
                    <a:pt x="797" y="13812"/>
                  </a:lnTo>
                  <a:cubicBezTo>
                    <a:pt x="157" y="13523"/>
                    <a:pt x="-162" y="12683"/>
                    <a:pt x="83" y="11934"/>
                  </a:cubicBezTo>
                  <a:lnTo>
                    <a:pt x="304" y="11256"/>
                  </a:lnTo>
                  <a:lnTo>
                    <a:pt x="7822" y="14649"/>
                  </a:lnTo>
                  <a:lnTo>
                    <a:pt x="7600" y="15327"/>
                  </a:lnTo>
                  <a:lnTo>
                    <a:pt x="11070" y="16893"/>
                  </a:lnTo>
                  <a:lnTo>
                    <a:pt x="11291" y="16216"/>
                  </a:lnTo>
                  <a:lnTo>
                    <a:pt x="18810" y="19609"/>
                  </a:lnTo>
                  <a:lnTo>
                    <a:pt x="18588" y="20287"/>
                  </a:lnTo>
                  <a:cubicBezTo>
                    <a:pt x="18344" y="21036"/>
                    <a:pt x="17627" y="21409"/>
                    <a:pt x="16989" y="21121"/>
                  </a:cubicBezTo>
                  <a:cubicBezTo>
                    <a:pt x="16989" y="21121"/>
                    <a:pt x="16989" y="21121"/>
                    <a:pt x="16989" y="21121"/>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48" name="Shape 34191"/>
            <p:cNvSpPr/>
            <p:nvPr/>
          </p:nvSpPr>
          <p:spPr>
            <a:xfrm>
              <a:off x="1567825" y="1951915"/>
              <a:ext cx="227569" cy="325396"/>
            </a:xfrm>
            <a:custGeom>
              <a:avLst/>
              <a:gdLst/>
              <a:ahLst/>
              <a:cxnLst>
                <a:cxn ang="0">
                  <a:pos x="wd2" y="hd2"/>
                </a:cxn>
                <a:cxn ang="5400000">
                  <a:pos x="wd2" y="hd2"/>
                </a:cxn>
                <a:cxn ang="10800000">
                  <a:pos x="wd2" y="hd2"/>
                </a:cxn>
                <a:cxn ang="16200000">
                  <a:pos x="wd2" y="hd2"/>
                </a:cxn>
              </a:cxnLst>
              <a:rect l="0" t="0" r="r" b="b"/>
              <a:pathLst>
                <a:path w="21451" h="21511" extrusionOk="0">
                  <a:moveTo>
                    <a:pt x="18683" y="0"/>
                  </a:moveTo>
                  <a:lnTo>
                    <a:pt x="17079" y="1668"/>
                  </a:lnTo>
                  <a:cubicBezTo>
                    <a:pt x="17015" y="1638"/>
                    <a:pt x="16700" y="1488"/>
                    <a:pt x="16700" y="1488"/>
                  </a:cubicBezTo>
                  <a:lnTo>
                    <a:pt x="15441" y="2801"/>
                  </a:lnTo>
                  <a:lnTo>
                    <a:pt x="15820" y="2981"/>
                  </a:lnTo>
                  <a:lnTo>
                    <a:pt x="15441" y="3375"/>
                  </a:lnTo>
                  <a:lnTo>
                    <a:pt x="2730" y="16587"/>
                  </a:lnTo>
                  <a:cubicBezTo>
                    <a:pt x="2279" y="17056"/>
                    <a:pt x="509" y="19614"/>
                    <a:pt x="586" y="20489"/>
                  </a:cubicBezTo>
                  <a:cubicBezTo>
                    <a:pt x="597" y="20614"/>
                    <a:pt x="646" y="20706"/>
                    <a:pt x="742" y="20751"/>
                  </a:cubicBezTo>
                  <a:cubicBezTo>
                    <a:pt x="1508" y="21113"/>
                    <a:pt x="4988" y="18432"/>
                    <a:pt x="5504" y="17895"/>
                  </a:cubicBezTo>
                  <a:lnTo>
                    <a:pt x="18209" y="4684"/>
                  </a:lnTo>
                  <a:lnTo>
                    <a:pt x="18588" y="4289"/>
                  </a:lnTo>
                  <a:lnTo>
                    <a:pt x="18984" y="4477"/>
                  </a:lnTo>
                  <a:lnTo>
                    <a:pt x="14043" y="9610"/>
                  </a:lnTo>
                  <a:lnTo>
                    <a:pt x="14611" y="9879"/>
                  </a:lnTo>
                  <a:lnTo>
                    <a:pt x="20810" y="3434"/>
                  </a:lnTo>
                  <a:cubicBezTo>
                    <a:pt x="20810" y="3434"/>
                    <a:pt x="20191" y="3144"/>
                    <a:pt x="19847" y="2981"/>
                  </a:cubicBezTo>
                  <a:lnTo>
                    <a:pt x="21451" y="1313"/>
                  </a:lnTo>
                  <a:cubicBezTo>
                    <a:pt x="21451" y="1313"/>
                    <a:pt x="18683" y="0"/>
                    <a:pt x="18683" y="0"/>
                  </a:cubicBezTo>
                  <a:close/>
                  <a:moveTo>
                    <a:pt x="586" y="20489"/>
                  </a:moveTo>
                  <a:cubicBezTo>
                    <a:pt x="585" y="20448"/>
                    <a:pt x="574" y="20416"/>
                    <a:pt x="580" y="20368"/>
                  </a:cubicBezTo>
                  <a:lnTo>
                    <a:pt x="319" y="20638"/>
                  </a:lnTo>
                  <a:cubicBezTo>
                    <a:pt x="213" y="20748"/>
                    <a:pt x="-149" y="21394"/>
                    <a:pt x="68" y="21497"/>
                  </a:cubicBezTo>
                  <a:cubicBezTo>
                    <a:pt x="286" y="21600"/>
                    <a:pt x="1004" y="21123"/>
                    <a:pt x="1110" y="21013"/>
                  </a:cubicBezTo>
                  <a:lnTo>
                    <a:pt x="1371" y="20739"/>
                  </a:lnTo>
                  <a:cubicBezTo>
                    <a:pt x="1093" y="20840"/>
                    <a:pt x="868" y="20874"/>
                    <a:pt x="731" y="20810"/>
                  </a:cubicBezTo>
                  <a:cubicBezTo>
                    <a:pt x="624" y="20759"/>
                    <a:pt x="588" y="20638"/>
                    <a:pt x="586" y="20489"/>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49" name="Shape 34192"/>
            <p:cNvSpPr/>
            <p:nvPr/>
          </p:nvSpPr>
          <p:spPr>
            <a:xfrm>
              <a:off x="467366" y="183817"/>
              <a:ext cx="332040" cy="390670"/>
            </a:xfrm>
            <a:custGeom>
              <a:avLst/>
              <a:gdLst/>
              <a:ahLst/>
              <a:cxnLst>
                <a:cxn ang="0">
                  <a:pos x="wd2" y="hd2"/>
                </a:cxn>
                <a:cxn ang="5400000">
                  <a:pos x="wd2" y="hd2"/>
                </a:cxn>
                <a:cxn ang="10800000">
                  <a:pos x="wd2" y="hd2"/>
                </a:cxn>
                <a:cxn ang="16200000">
                  <a:pos x="wd2" y="hd2"/>
                </a:cxn>
              </a:cxnLst>
              <a:rect l="0" t="0" r="r" b="b"/>
              <a:pathLst>
                <a:path w="19200" h="21330" extrusionOk="0">
                  <a:moveTo>
                    <a:pt x="9478" y="70"/>
                  </a:moveTo>
                  <a:cubicBezTo>
                    <a:pt x="11123" y="275"/>
                    <a:pt x="12738" y="926"/>
                    <a:pt x="14085" y="2033"/>
                  </a:cubicBezTo>
                  <a:cubicBezTo>
                    <a:pt x="15975" y="3587"/>
                    <a:pt x="17009" y="5837"/>
                    <a:pt x="16934" y="8191"/>
                  </a:cubicBezTo>
                  <a:cubicBezTo>
                    <a:pt x="16906" y="10082"/>
                    <a:pt x="16181" y="11892"/>
                    <a:pt x="14857" y="13325"/>
                  </a:cubicBezTo>
                  <a:cubicBezTo>
                    <a:pt x="12856" y="15492"/>
                    <a:pt x="9834" y="16495"/>
                    <a:pt x="6855" y="15993"/>
                  </a:cubicBezTo>
                  <a:cubicBezTo>
                    <a:pt x="490" y="14716"/>
                    <a:pt x="-2157" y="7497"/>
                    <a:pt x="2010" y="2777"/>
                  </a:cubicBezTo>
                  <a:cubicBezTo>
                    <a:pt x="3900" y="636"/>
                    <a:pt x="6738" y="-270"/>
                    <a:pt x="9478" y="70"/>
                  </a:cubicBezTo>
                  <a:close/>
                  <a:moveTo>
                    <a:pt x="16810" y="1701"/>
                  </a:moveTo>
                  <a:cubicBezTo>
                    <a:pt x="18615" y="3813"/>
                    <a:pt x="19443" y="6468"/>
                    <a:pt x="19138" y="9166"/>
                  </a:cubicBezTo>
                  <a:cubicBezTo>
                    <a:pt x="18833" y="11864"/>
                    <a:pt x="17426" y="14285"/>
                    <a:pt x="15190" y="15989"/>
                  </a:cubicBezTo>
                  <a:cubicBezTo>
                    <a:pt x="12661" y="17917"/>
                    <a:pt x="9406" y="18601"/>
                    <a:pt x="6358" y="18041"/>
                  </a:cubicBezTo>
                  <a:cubicBezTo>
                    <a:pt x="5748" y="17930"/>
                    <a:pt x="5142" y="17768"/>
                    <a:pt x="4557" y="17556"/>
                  </a:cubicBezTo>
                  <a:lnTo>
                    <a:pt x="4163" y="19469"/>
                  </a:lnTo>
                  <a:lnTo>
                    <a:pt x="7062" y="20001"/>
                  </a:lnTo>
                  <a:lnTo>
                    <a:pt x="6789" y="21330"/>
                  </a:lnTo>
                  <a:lnTo>
                    <a:pt x="226" y="20125"/>
                  </a:lnTo>
                  <a:lnTo>
                    <a:pt x="499" y="18797"/>
                  </a:lnTo>
                  <a:lnTo>
                    <a:pt x="2756" y="19211"/>
                  </a:lnTo>
                  <a:lnTo>
                    <a:pt x="3218" y="16966"/>
                  </a:lnTo>
                  <a:cubicBezTo>
                    <a:pt x="2950" y="16826"/>
                    <a:pt x="2687" y="16675"/>
                    <a:pt x="2430" y="16512"/>
                  </a:cubicBezTo>
                  <a:cubicBezTo>
                    <a:pt x="2173" y="16350"/>
                    <a:pt x="1927" y="16169"/>
                    <a:pt x="1683" y="15983"/>
                  </a:cubicBezTo>
                  <a:lnTo>
                    <a:pt x="2579" y="14935"/>
                  </a:lnTo>
                  <a:cubicBezTo>
                    <a:pt x="5969" y="17524"/>
                    <a:pt x="10901" y="17524"/>
                    <a:pt x="14299" y="14934"/>
                  </a:cubicBezTo>
                  <a:cubicBezTo>
                    <a:pt x="16238" y="13457"/>
                    <a:pt x="17443" y="11361"/>
                    <a:pt x="17707" y="9022"/>
                  </a:cubicBezTo>
                  <a:cubicBezTo>
                    <a:pt x="17972" y="6683"/>
                    <a:pt x="17266" y="4386"/>
                    <a:pt x="15702" y="2556"/>
                  </a:cubicBezTo>
                  <a:lnTo>
                    <a:pt x="16810" y="1701"/>
                  </a:lnTo>
                  <a:close/>
                  <a:moveTo>
                    <a:pt x="9714" y="1065"/>
                  </a:moveTo>
                  <a:cubicBezTo>
                    <a:pt x="9277" y="997"/>
                    <a:pt x="8831" y="969"/>
                    <a:pt x="8386" y="975"/>
                  </a:cubicBezTo>
                  <a:cubicBezTo>
                    <a:pt x="8459" y="1223"/>
                    <a:pt x="8543" y="1462"/>
                    <a:pt x="8640" y="1700"/>
                  </a:cubicBezTo>
                  <a:cubicBezTo>
                    <a:pt x="8736" y="1937"/>
                    <a:pt x="8845" y="2173"/>
                    <a:pt x="8961" y="2400"/>
                  </a:cubicBezTo>
                  <a:cubicBezTo>
                    <a:pt x="9288" y="2209"/>
                    <a:pt x="9626" y="2029"/>
                    <a:pt x="9966" y="1860"/>
                  </a:cubicBezTo>
                  <a:cubicBezTo>
                    <a:pt x="10306" y="1690"/>
                    <a:pt x="10644" y="1530"/>
                    <a:pt x="10996" y="1383"/>
                  </a:cubicBezTo>
                  <a:cubicBezTo>
                    <a:pt x="10578" y="1245"/>
                    <a:pt x="10152" y="1133"/>
                    <a:pt x="9714" y="1065"/>
                  </a:cubicBezTo>
                  <a:close/>
                  <a:moveTo>
                    <a:pt x="12201" y="1890"/>
                  </a:moveTo>
                  <a:cubicBezTo>
                    <a:pt x="11714" y="2061"/>
                    <a:pt x="11236" y="2255"/>
                    <a:pt x="10772" y="2471"/>
                  </a:cubicBezTo>
                  <a:cubicBezTo>
                    <a:pt x="10308" y="2688"/>
                    <a:pt x="9855" y="2926"/>
                    <a:pt x="9416" y="3185"/>
                  </a:cubicBezTo>
                  <a:cubicBezTo>
                    <a:pt x="9616" y="3489"/>
                    <a:pt x="9840" y="3789"/>
                    <a:pt x="10078" y="4068"/>
                  </a:cubicBezTo>
                  <a:cubicBezTo>
                    <a:pt x="10317" y="4346"/>
                    <a:pt x="10570" y="4611"/>
                    <a:pt x="10846" y="4862"/>
                  </a:cubicBezTo>
                  <a:lnTo>
                    <a:pt x="13082" y="2443"/>
                  </a:lnTo>
                  <a:cubicBezTo>
                    <a:pt x="12943" y="2343"/>
                    <a:pt x="12797" y="2241"/>
                    <a:pt x="12651" y="2150"/>
                  </a:cubicBezTo>
                  <a:cubicBezTo>
                    <a:pt x="12505" y="2060"/>
                    <a:pt x="12353" y="1970"/>
                    <a:pt x="12201" y="1890"/>
                  </a:cubicBezTo>
                  <a:close/>
                  <a:moveTo>
                    <a:pt x="7361" y="1001"/>
                  </a:moveTo>
                  <a:cubicBezTo>
                    <a:pt x="6539" y="1112"/>
                    <a:pt x="5753" y="1344"/>
                    <a:pt x="5028" y="1690"/>
                  </a:cubicBezTo>
                  <a:cubicBezTo>
                    <a:pt x="4304" y="2036"/>
                    <a:pt x="3643" y="2486"/>
                    <a:pt x="3063" y="3042"/>
                  </a:cubicBezTo>
                  <a:lnTo>
                    <a:pt x="5528" y="5075"/>
                  </a:lnTo>
                  <a:cubicBezTo>
                    <a:pt x="5921" y="4672"/>
                    <a:pt x="6338" y="4284"/>
                    <a:pt x="6772" y="3924"/>
                  </a:cubicBezTo>
                  <a:cubicBezTo>
                    <a:pt x="7205" y="3565"/>
                    <a:pt x="7654" y="3228"/>
                    <a:pt x="8125" y="2913"/>
                  </a:cubicBezTo>
                  <a:cubicBezTo>
                    <a:pt x="7963" y="2609"/>
                    <a:pt x="7818" y="2297"/>
                    <a:pt x="7689" y="1977"/>
                  </a:cubicBezTo>
                  <a:cubicBezTo>
                    <a:pt x="7560" y="1656"/>
                    <a:pt x="7453" y="1337"/>
                    <a:pt x="7361" y="1001"/>
                  </a:cubicBezTo>
                  <a:close/>
                  <a:moveTo>
                    <a:pt x="13805" y="3028"/>
                  </a:moveTo>
                  <a:lnTo>
                    <a:pt x="11569" y="5447"/>
                  </a:lnTo>
                  <a:cubicBezTo>
                    <a:pt x="11851" y="5650"/>
                    <a:pt x="12143" y="5841"/>
                    <a:pt x="12448" y="6012"/>
                  </a:cubicBezTo>
                  <a:cubicBezTo>
                    <a:pt x="12751" y="6183"/>
                    <a:pt x="13063" y="6333"/>
                    <a:pt x="13386" y="6470"/>
                  </a:cubicBezTo>
                  <a:cubicBezTo>
                    <a:pt x="13601" y="6014"/>
                    <a:pt x="13797" y="5551"/>
                    <a:pt x="13962" y="5078"/>
                  </a:cubicBezTo>
                  <a:cubicBezTo>
                    <a:pt x="14127" y="4604"/>
                    <a:pt x="14272" y="4123"/>
                    <a:pt x="14385" y="3634"/>
                  </a:cubicBezTo>
                  <a:cubicBezTo>
                    <a:pt x="14295" y="3529"/>
                    <a:pt x="14194" y="3419"/>
                    <a:pt x="14097" y="3319"/>
                  </a:cubicBezTo>
                  <a:cubicBezTo>
                    <a:pt x="14000" y="3219"/>
                    <a:pt x="13908" y="3124"/>
                    <a:pt x="13805" y="3028"/>
                  </a:cubicBezTo>
                  <a:close/>
                  <a:moveTo>
                    <a:pt x="15096" y="4644"/>
                  </a:moveTo>
                  <a:cubicBezTo>
                    <a:pt x="14988" y="5012"/>
                    <a:pt x="14871" y="5370"/>
                    <a:pt x="14734" y="5730"/>
                  </a:cubicBezTo>
                  <a:cubicBezTo>
                    <a:pt x="14597" y="6090"/>
                    <a:pt x="14439" y="6450"/>
                    <a:pt x="14275" y="6799"/>
                  </a:cubicBezTo>
                  <a:cubicBezTo>
                    <a:pt x="14550" y="6885"/>
                    <a:pt x="14841" y="6954"/>
                    <a:pt x="15124" y="7014"/>
                  </a:cubicBezTo>
                  <a:cubicBezTo>
                    <a:pt x="15408" y="7075"/>
                    <a:pt x="15687" y="7123"/>
                    <a:pt x="15976" y="7159"/>
                  </a:cubicBezTo>
                  <a:cubicBezTo>
                    <a:pt x="15914" y="6711"/>
                    <a:pt x="15812" y="6275"/>
                    <a:pt x="15665" y="5854"/>
                  </a:cubicBezTo>
                  <a:cubicBezTo>
                    <a:pt x="15518" y="5433"/>
                    <a:pt x="15323" y="5030"/>
                    <a:pt x="15096" y="4644"/>
                  </a:cubicBezTo>
                  <a:close/>
                  <a:moveTo>
                    <a:pt x="8605" y="3702"/>
                  </a:moveTo>
                  <a:cubicBezTo>
                    <a:pt x="8179" y="3990"/>
                    <a:pt x="7774" y="4304"/>
                    <a:pt x="7381" y="4631"/>
                  </a:cubicBezTo>
                  <a:cubicBezTo>
                    <a:pt x="6989" y="4958"/>
                    <a:pt x="6608" y="5295"/>
                    <a:pt x="6251" y="5659"/>
                  </a:cubicBezTo>
                  <a:lnTo>
                    <a:pt x="8447" y="7465"/>
                  </a:lnTo>
                  <a:lnTo>
                    <a:pt x="10215" y="5543"/>
                  </a:lnTo>
                  <a:cubicBezTo>
                    <a:pt x="9904" y="5267"/>
                    <a:pt x="9619" y="4977"/>
                    <a:pt x="9350" y="4671"/>
                  </a:cubicBezTo>
                  <a:cubicBezTo>
                    <a:pt x="9080" y="4364"/>
                    <a:pt x="8830" y="4037"/>
                    <a:pt x="8605" y="3702"/>
                  </a:cubicBezTo>
                  <a:close/>
                  <a:moveTo>
                    <a:pt x="2432" y="3722"/>
                  </a:moveTo>
                  <a:cubicBezTo>
                    <a:pt x="1931" y="4342"/>
                    <a:pt x="1545" y="5032"/>
                    <a:pt x="1283" y="5758"/>
                  </a:cubicBezTo>
                  <a:cubicBezTo>
                    <a:pt x="1021" y="6484"/>
                    <a:pt x="878" y="7254"/>
                    <a:pt x="877" y="8037"/>
                  </a:cubicBezTo>
                  <a:cubicBezTo>
                    <a:pt x="1137" y="8065"/>
                    <a:pt x="1404" y="8098"/>
                    <a:pt x="1660" y="8145"/>
                  </a:cubicBezTo>
                  <a:cubicBezTo>
                    <a:pt x="2117" y="8229"/>
                    <a:pt x="2561" y="8344"/>
                    <a:pt x="3000" y="8486"/>
                  </a:cubicBezTo>
                  <a:cubicBezTo>
                    <a:pt x="3264" y="8001"/>
                    <a:pt x="3552" y="7532"/>
                    <a:pt x="3869" y="7077"/>
                  </a:cubicBezTo>
                  <a:cubicBezTo>
                    <a:pt x="4186" y="6620"/>
                    <a:pt x="4541" y="6182"/>
                    <a:pt x="4909" y="5758"/>
                  </a:cubicBezTo>
                  <a:lnTo>
                    <a:pt x="2432" y="3722"/>
                  </a:lnTo>
                  <a:close/>
                  <a:moveTo>
                    <a:pt x="10938" y="6127"/>
                  </a:moveTo>
                  <a:lnTo>
                    <a:pt x="9168" y="8061"/>
                  </a:lnTo>
                  <a:lnTo>
                    <a:pt x="11248" y="9762"/>
                  </a:lnTo>
                  <a:cubicBezTo>
                    <a:pt x="11578" y="9379"/>
                    <a:pt x="11884" y="8987"/>
                    <a:pt x="12171" y="8577"/>
                  </a:cubicBezTo>
                  <a:cubicBezTo>
                    <a:pt x="12458" y="8167"/>
                    <a:pt x="12720" y="7742"/>
                    <a:pt x="12962" y="7307"/>
                  </a:cubicBezTo>
                  <a:cubicBezTo>
                    <a:pt x="12602" y="7150"/>
                    <a:pt x="12252" y="6965"/>
                    <a:pt x="11914" y="6770"/>
                  </a:cubicBezTo>
                  <a:cubicBezTo>
                    <a:pt x="11576" y="6574"/>
                    <a:pt x="11250" y="6359"/>
                    <a:pt x="10938" y="6127"/>
                  </a:cubicBezTo>
                  <a:close/>
                  <a:moveTo>
                    <a:pt x="13848" y="7648"/>
                  </a:moveTo>
                  <a:cubicBezTo>
                    <a:pt x="13585" y="8128"/>
                    <a:pt x="13296" y="8594"/>
                    <a:pt x="12981" y="9046"/>
                  </a:cubicBezTo>
                  <a:cubicBezTo>
                    <a:pt x="12666" y="9498"/>
                    <a:pt x="12333" y="9937"/>
                    <a:pt x="11968" y="10358"/>
                  </a:cubicBezTo>
                  <a:lnTo>
                    <a:pt x="14435" y="12380"/>
                  </a:lnTo>
                  <a:cubicBezTo>
                    <a:pt x="14932" y="11765"/>
                    <a:pt x="15318" y="11086"/>
                    <a:pt x="15580" y="10367"/>
                  </a:cubicBezTo>
                  <a:cubicBezTo>
                    <a:pt x="15841" y="9648"/>
                    <a:pt x="15975" y="8887"/>
                    <a:pt x="15981" y="8111"/>
                  </a:cubicBezTo>
                  <a:cubicBezTo>
                    <a:pt x="15742" y="8083"/>
                    <a:pt x="15505" y="8059"/>
                    <a:pt x="15270" y="8016"/>
                  </a:cubicBezTo>
                  <a:cubicBezTo>
                    <a:pt x="15029" y="7971"/>
                    <a:pt x="14787" y="7909"/>
                    <a:pt x="14550" y="7848"/>
                  </a:cubicBezTo>
                  <a:cubicBezTo>
                    <a:pt x="14313" y="7787"/>
                    <a:pt x="14079" y="7725"/>
                    <a:pt x="13848" y="7648"/>
                  </a:cubicBezTo>
                  <a:close/>
                  <a:moveTo>
                    <a:pt x="5620" y="6340"/>
                  </a:moveTo>
                  <a:cubicBezTo>
                    <a:pt x="5286" y="6725"/>
                    <a:pt x="4980" y="7135"/>
                    <a:pt x="4691" y="7548"/>
                  </a:cubicBezTo>
                  <a:cubicBezTo>
                    <a:pt x="4402" y="7962"/>
                    <a:pt x="4129" y="8388"/>
                    <a:pt x="3886" y="8827"/>
                  </a:cubicBezTo>
                  <a:cubicBezTo>
                    <a:pt x="4271" y="8991"/>
                    <a:pt x="4647" y="9169"/>
                    <a:pt x="5007" y="9377"/>
                  </a:cubicBezTo>
                  <a:cubicBezTo>
                    <a:pt x="5367" y="9586"/>
                    <a:pt x="5717" y="9818"/>
                    <a:pt x="6048" y="10068"/>
                  </a:cubicBezTo>
                  <a:lnTo>
                    <a:pt x="7816" y="8146"/>
                  </a:lnTo>
                  <a:lnTo>
                    <a:pt x="5620" y="6340"/>
                  </a:lnTo>
                  <a:close/>
                  <a:moveTo>
                    <a:pt x="8537" y="8742"/>
                  </a:moveTo>
                  <a:lnTo>
                    <a:pt x="6769" y="10664"/>
                  </a:lnTo>
                  <a:cubicBezTo>
                    <a:pt x="7058" y="10925"/>
                    <a:pt x="7329" y="11202"/>
                    <a:pt x="7581" y="11490"/>
                  </a:cubicBezTo>
                  <a:cubicBezTo>
                    <a:pt x="7833" y="11778"/>
                    <a:pt x="8063" y="12077"/>
                    <a:pt x="8277" y="12391"/>
                  </a:cubicBezTo>
                  <a:cubicBezTo>
                    <a:pt x="8699" y="12104"/>
                    <a:pt x="9108" y="11799"/>
                    <a:pt x="9498" y="11474"/>
                  </a:cubicBezTo>
                  <a:cubicBezTo>
                    <a:pt x="9888" y="11148"/>
                    <a:pt x="10261" y="10805"/>
                    <a:pt x="10616" y="10443"/>
                  </a:cubicBezTo>
                  <a:lnTo>
                    <a:pt x="8537" y="8742"/>
                  </a:lnTo>
                  <a:close/>
                  <a:moveTo>
                    <a:pt x="1797" y="9133"/>
                  </a:moveTo>
                  <a:cubicBezTo>
                    <a:pt x="1534" y="9076"/>
                    <a:pt x="1274" y="9034"/>
                    <a:pt x="1006" y="9000"/>
                  </a:cubicBezTo>
                  <a:cubicBezTo>
                    <a:pt x="1061" y="9424"/>
                    <a:pt x="1147" y="9838"/>
                    <a:pt x="1279" y="10239"/>
                  </a:cubicBezTo>
                  <a:cubicBezTo>
                    <a:pt x="1411" y="10639"/>
                    <a:pt x="1582" y="11019"/>
                    <a:pt x="1785" y="11389"/>
                  </a:cubicBezTo>
                  <a:cubicBezTo>
                    <a:pt x="1890" y="11038"/>
                    <a:pt x="2007" y="10692"/>
                    <a:pt x="2138" y="10349"/>
                  </a:cubicBezTo>
                  <a:cubicBezTo>
                    <a:pt x="2269" y="10006"/>
                    <a:pt x="2417" y="9668"/>
                    <a:pt x="2573" y="9335"/>
                  </a:cubicBezTo>
                  <a:cubicBezTo>
                    <a:pt x="2318" y="9258"/>
                    <a:pt x="2058" y="9190"/>
                    <a:pt x="1797" y="9133"/>
                  </a:cubicBezTo>
                  <a:close/>
                  <a:moveTo>
                    <a:pt x="11337" y="11039"/>
                  </a:moveTo>
                  <a:cubicBezTo>
                    <a:pt x="10947" y="11438"/>
                    <a:pt x="10540" y="11811"/>
                    <a:pt x="10110" y="12168"/>
                  </a:cubicBezTo>
                  <a:cubicBezTo>
                    <a:pt x="9680" y="12526"/>
                    <a:pt x="9223" y="12867"/>
                    <a:pt x="8756" y="13180"/>
                  </a:cubicBezTo>
                  <a:cubicBezTo>
                    <a:pt x="8922" y="13484"/>
                    <a:pt x="9074" y="13797"/>
                    <a:pt x="9205" y="14118"/>
                  </a:cubicBezTo>
                  <a:cubicBezTo>
                    <a:pt x="9336" y="14440"/>
                    <a:pt x="9448" y="14770"/>
                    <a:pt x="9543" y="15107"/>
                  </a:cubicBezTo>
                  <a:cubicBezTo>
                    <a:pt x="10357" y="14994"/>
                    <a:pt x="11132" y="14758"/>
                    <a:pt x="11851" y="14414"/>
                  </a:cubicBezTo>
                  <a:cubicBezTo>
                    <a:pt x="12570" y="14069"/>
                    <a:pt x="13228" y="13611"/>
                    <a:pt x="13804" y="13060"/>
                  </a:cubicBezTo>
                  <a:lnTo>
                    <a:pt x="11337" y="11039"/>
                  </a:lnTo>
                  <a:close/>
                  <a:moveTo>
                    <a:pt x="3465" y="9653"/>
                  </a:moveTo>
                  <a:cubicBezTo>
                    <a:pt x="3254" y="10100"/>
                    <a:pt x="3067" y="10560"/>
                    <a:pt x="2905" y="11024"/>
                  </a:cubicBezTo>
                  <a:cubicBezTo>
                    <a:pt x="2743" y="11489"/>
                    <a:pt x="2611" y="11968"/>
                    <a:pt x="2499" y="12448"/>
                  </a:cubicBezTo>
                  <a:cubicBezTo>
                    <a:pt x="2605" y="12577"/>
                    <a:pt x="2711" y="12694"/>
                    <a:pt x="2826" y="12817"/>
                  </a:cubicBezTo>
                  <a:cubicBezTo>
                    <a:pt x="2942" y="12940"/>
                    <a:pt x="3066" y="13065"/>
                    <a:pt x="3191" y="13181"/>
                  </a:cubicBezTo>
                  <a:lnTo>
                    <a:pt x="5415" y="10760"/>
                  </a:lnTo>
                  <a:cubicBezTo>
                    <a:pt x="5114" y="10539"/>
                    <a:pt x="4809" y="10333"/>
                    <a:pt x="4483" y="10149"/>
                  </a:cubicBezTo>
                  <a:cubicBezTo>
                    <a:pt x="4157" y="9965"/>
                    <a:pt x="3812" y="9797"/>
                    <a:pt x="3465" y="9653"/>
                  </a:cubicBezTo>
                  <a:close/>
                  <a:moveTo>
                    <a:pt x="6135" y="11356"/>
                  </a:moveTo>
                  <a:lnTo>
                    <a:pt x="3900" y="13775"/>
                  </a:lnTo>
                  <a:cubicBezTo>
                    <a:pt x="4015" y="13857"/>
                    <a:pt x="4136" y="13930"/>
                    <a:pt x="4255" y="14006"/>
                  </a:cubicBezTo>
                  <a:cubicBezTo>
                    <a:pt x="4375" y="14082"/>
                    <a:pt x="4501" y="14159"/>
                    <a:pt x="4625" y="14229"/>
                  </a:cubicBezTo>
                  <a:cubicBezTo>
                    <a:pt x="5122" y="14055"/>
                    <a:pt x="5607" y="13860"/>
                    <a:pt x="6081" y="13640"/>
                  </a:cubicBezTo>
                  <a:cubicBezTo>
                    <a:pt x="6555" y="13420"/>
                    <a:pt x="7018" y="13172"/>
                    <a:pt x="7465" y="12907"/>
                  </a:cubicBezTo>
                  <a:cubicBezTo>
                    <a:pt x="7278" y="12626"/>
                    <a:pt x="7073" y="12353"/>
                    <a:pt x="6852" y="12094"/>
                  </a:cubicBezTo>
                  <a:cubicBezTo>
                    <a:pt x="6631" y="11834"/>
                    <a:pt x="6390" y="11592"/>
                    <a:pt x="6135" y="11356"/>
                  </a:cubicBezTo>
                  <a:close/>
                  <a:moveTo>
                    <a:pt x="7933" y="13695"/>
                  </a:moveTo>
                  <a:cubicBezTo>
                    <a:pt x="7590" y="13897"/>
                    <a:pt x="7242" y="14085"/>
                    <a:pt x="6884" y="14263"/>
                  </a:cubicBezTo>
                  <a:cubicBezTo>
                    <a:pt x="6526" y="14441"/>
                    <a:pt x="6159" y="14610"/>
                    <a:pt x="5787" y="14763"/>
                  </a:cubicBezTo>
                  <a:cubicBezTo>
                    <a:pt x="6190" y="14909"/>
                    <a:pt x="6613" y="15021"/>
                    <a:pt x="7039" y="15100"/>
                  </a:cubicBezTo>
                  <a:cubicBezTo>
                    <a:pt x="7537" y="15191"/>
                    <a:pt x="8040" y="15237"/>
                    <a:pt x="8547" y="15234"/>
                  </a:cubicBezTo>
                  <a:cubicBezTo>
                    <a:pt x="8470" y="14967"/>
                    <a:pt x="8383" y="14705"/>
                    <a:pt x="8281" y="14448"/>
                  </a:cubicBezTo>
                  <a:cubicBezTo>
                    <a:pt x="8180" y="14191"/>
                    <a:pt x="8060" y="13939"/>
                    <a:pt x="7933" y="13695"/>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50" name="Shape 34193"/>
            <p:cNvSpPr/>
            <p:nvPr/>
          </p:nvSpPr>
          <p:spPr>
            <a:xfrm>
              <a:off x="1091944" y="286292"/>
              <a:ext cx="307023" cy="307022"/>
            </a:xfrm>
            <a:custGeom>
              <a:avLst/>
              <a:gdLst/>
              <a:ahLst/>
              <a:cxnLst>
                <a:cxn ang="0">
                  <a:pos x="wd2" y="hd2"/>
                </a:cxn>
                <a:cxn ang="5400000">
                  <a:pos x="wd2" y="hd2"/>
                </a:cxn>
                <a:cxn ang="10800000">
                  <a:pos x="wd2" y="hd2"/>
                </a:cxn>
                <a:cxn ang="16200000">
                  <a:pos x="wd2" y="hd2"/>
                </a:cxn>
              </a:cxnLst>
              <a:rect l="0" t="0" r="r" b="b"/>
              <a:pathLst>
                <a:path w="20113" h="20113" extrusionOk="0">
                  <a:moveTo>
                    <a:pt x="8483" y="125"/>
                  </a:moveTo>
                  <a:cubicBezTo>
                    <a:pt x="2996" y="994"/>
                    <a:pt x="-744" y="6142"/>
                    <a:pt x="125" y="11629"/>
                  </a:cubicBezTo>
                  <a:cubicBezTo>
                    <a:pt x="994" y="17116"/>
                    <a:pt x="6142" y="20856"/>
                    <a:pt x="11629" y="19987"/>
                  </a:cubicBezTo>
                  <a:cubicBezTo>
                    <a:pt x="17116" y="19118"/>
                    <a:pt x="20856" y="13970"/>
                    <a:pt x="19987" y="8483"/>
                  </a:cubicBezTo>
                  <a:cubicBezTo>
                    <a:pt x="19118" y="2996"/>
                    <a:pt x="13970" y="-744"/>
                    <a:pt x="8483" y="125"/>
                  </a:cubicBezTo>
                  <a:close/>
                  <a:moveTo>
                    <a:pt x="8760" y="1873"/>
                  </a:moveTo>
                  <a:cubicBezTo>
                    <a:pt x="8956" y="1842"/>
                    <a:pt x="9163" y="1878"/>
                    <a:pt x="9336" y="2004"/>
                  </a:cubicBezTo>
                  <a:cubicBezTo>
                    <a:pt x="9681" y="2255"/>
                    <a:pt x="9758" y="2741"/>
                    <a:pt x="9507" y="3087"/>
                  </a:cubicBezTo>
                  <a:cubicBezTo>
                    <a:pt x="9256" y="3432"/>
                    <a:pt x="8770" y="3509"/>
                    <a:pt x="8424" y="3258"/>
                  </a:cubicBezTo>
                  <a:cubicBezTo>
                    <a:pt x="8079" y="3007"/>
                    <a:pt x="8002" y="2521"/>
                    <a:pt x="8253" y="2175"/>
                  </a:cubicBezTo>
                  <a:cubicBezTo>
                    <a:pt x="8378" y="2002"/>
                    <a:pt x="8564" y="1904"/>
                    <a:pt x="8760" y="1873"/>
                  </a:cubicBezTo>
                  <a:close/>
                  <a:moveTo>
                    <a:pt x="9098" y="4008"/>
                  </a:moveTo>
                  <a:cubicBezTo>
                    <a:pt x="9327" y="3971"/>
                    <a:pt x="9546" y="4130"/>
                    <a:pt x="9582" y="4359"/>
                  </a:cubicBezTo>
                  <a:lnTo>
                    <a:pt x="10314" y="8984"/>
                  </a:lnTo>
                  <a:cubicBezTo>
                    <a:pt x="10465" y="9019"/>
                    <a:pt x="10626" y="8992"/>
                    <a:pt x="10759" y="9088"/>
                  </a:cubicBezTo>
                  <a:cubicBezTo>
                    <a:pt x="10893" y="9186"/>
                    <a:pt x="10931" y="9343"/>
                    <a:pt x="11011" y="9477"/>
                  </a:cubicBezTo>
                  <a:lnTo>
                    <a:pt x="14460" y="8930"/>
                  </a:lnTo>
                  <a:cubicBezTo>
                    <a:pt x="14689" y="8894"/>
                    <a:pt x="14908" y="9053"/>
                    <a:pt x="14944" y="9282"/>
                  </a:cubicBezTo>
                  <a:cubicBezTo>
                    <a:pt x="14980" y="9511"/>
                    <a:pt x="14822" y="9729"/>
                    <a:pt x="14593" y="9766"/>
                  </a:cubicBezTo>
                  <a:lnTo>
                    <a:pt x="11143" y="10312"/>
                  </a:lnTo>
                  <a:cubicBezTo>
                    <a:pt x="11108" y="10464"/>
                    <a:pt x="11121" y="10625"/>
                    <a:pt x="11024" y="10759"/>
                  </a:cubicBezTo>
                  <a:cubicBezTo>
                    <a:pt x="10636" y="11292"/>
                    <a:pt x="9886" y="11411"/>
                    <a:pt x="9353" y="11024"/>
                  </a:cubicBezTo>
                  <a:cubicBezTo>
                    <a:pt x="8820" y="10636"/>
                    <a:pt x="8701" y="9886"/>
                    <a:pt x="9088" y="9353"/>
                  </a:cubicBezTo>
                  <a:cubicBezTo>
                    <a:pt x="9188" y="9215"/>
                    <a:pt x="9357" y="9195"/>
                    <a:pt x="9495" y="9114"/>
                  </a:cubicBezTo>
                  <a:lnTo>
                    <a:pt x="8762" y="4489"/>
                  </a:lnTo>
                  <a:cubicBezTo>
                    <a:pt x="8726" y="4260"/>
                    <a:pt x="8869" y="4044"/>
                    <a:pt x="9098" y="4008"/>
                  </a:cubicBezTo>
                  <a:close/>
                  <a:moveTo>
                    <a:pt x="2495" y="10476"/>
                  </a:moveTo>
                  <a:cubicBezTo>
                    <a:pt x="2691" y="10446"/>
                    <a:pt x="2898" y="10482"/>
                    <a:pt x="3071" y="10607"/>
                  </a:cubicBezTo>
                  <a:cubicBezTo>
                    <a:pt x="3417" y="10859"/>
                    <a:pt x="3494" y="11345"/>
                    <a:pt x="3243" y="11690"/>
                  </a:cubicBezTo>
                  <a:cubicBezTo>
                    <a:pt x="2992" y="12035"/>
                    <a:pt x="2505" y="12113"/>
                    <a:pt x="2160" y="11862"/>
                  </a:cubicBezTo>
                  <a:cubicBezTo>
                    <a:pt x="1814" y="11610"/>
                    <a:pt x="1737" y="11124"/>
                    <a:pt x="1988" y="10779"/>
                  </a:cubicBezTo>
                  <a:cubicBezTo>
                    <a:pt x="2114" y="10606"/>
                    <a:pt x="2300" y="10507"/>
                    <a:pt x="2495" y="10476"/>
                  </a:cubicBezTo>
                  <a:close/>
                  <a:moveTo>
                    <a:pt x="17392" y="8117"/>
                  </a:moveTo>
                  <a:cubicBezTo>
                    <a:pt x="17587" y="8086"/>
                    <a:pt x="17779" y="8125"/>
                    <a:pt x="17952" y="8250"/>
                  </a:cubicBezTo>
                  <a:cubicBezTo>
                    <a:pt x="18298" y="8502"/>
                    <a:pt x="18375" y="8988"/>
                    <a:pt x="18124" y="9333"/>
                  </a:cubicBezTo>
                  <a:cubicBezTo>
                    <a:pt x="17872" y="9678"/>
                    <a:pt x="17402" y="9753"/>
                    <a:pt x="17056" y="9502"/>
                  </a:cubicBezTo>
                  <a:cubicBezTo>
                    <a:pt x="16711" y="9251"/>
                    <a:pt x="16634" y="8765"/>
                    <a:pt x="16885" y="8419"/>
                  </a:cubicBezTo>
                  <a:cubicBezTo>
                    <a:pt x="17010" y="8247"/>
                    <a:pt x="17196" y="8148"/>
                    <a:pt x="17392" y="8117"/>
                  </a:cubicBezTo>
                  <a:close/>
                  <a:moveTo>
                    <a:pt x="11112" y="16723"/>
                  </a:moveTo>
                  <a:cubicBezTo>
                    <a:pt x="11308" y="16692"/>
                    <a:pt x="11515" y="16728"/>
                    <a:pt x="11688" y="16854"/>
                  </a:cubicBezTo>
                  <a:cubicBezTo>
                    <a:pt x="12033" y="17105"/>
                    <a:pt x="12110" y="17591"/>
                    <a:pt x="11859" y="17937"/>
                  </a:cubicBezTo>
                  <a:cubicBezTo>
                    <a:pt x="11608" y="18282"/>
                    <a:pt x="11122" y="18359"/>
                    <a:pt x="10776" y="18108"/>
                  </a:cubicBezTo>
                  <a:cubicBezTo>
                    <a:pt x="10431" y="17857"/>
                    <a:pt x="10354" y="17371"/>
                    <a:pt x="10605" y="17025"/>
                  </a:cubicBezTo>
                  <a:cubicBezTo>
                    <a:pt x="10730" y="16853"/>
                    <a:pt x="10916" y="16754"/>
                    <a:pt x="11112" y="16723"/>
                  </a:cubicBezTo>
                  <a:close/>
                </a:path>
              </a:pathLst>
            </a:custGeom>
            <a:solidFill>
              <a:srgbClr val="D9D9D9"/>
            </a:solidFill>
            <a:ln w="12700" cap="flat">
              <a:noFill/>
              <a:miter lim="400000"/>
            </a:ln>
            <a:effectLst/>
          </p:spPr>
          <p:txBody>
            <a:bodyPr wrap="square" lIns="45719" tIns="45719" rIns="45719" bIns="45719" numCol="1" anchor="t">
              <a:noAutofit/>
            </a:bodyPr>
            <a:lstStyle/>
            <a:p>
              <a:pPr>
                <a:defRPr>
                  <a:latin typeface="Lato Light"/>
                  <a:ea typeface="Lato Light"/>
                  <a:cs typeface="Lato Light"/>
                  <a:sym typeface="Lato Light"/>
                </a:defRPr>
              </a:pPr>
              <a:endParaRPr/>
            </a:p>
          </p:txBody>
        </p:sp>
        <p:sp>
          <p:nvSpPr>
            <p:cNvPr id="851" name="Shape 34194"/>
            <p:cNvSpPr/>
            <p:nvPr/>
          </p:nvSpPr>
          <p:spPr>
            <a:xfrm>
              <a:off x="2208634" y="1373759"/>
              <a:ext cx="318980" cy="366222"/>
            </a:xfrm>
            <a:custGeom>
              <a:avLst/>
              <a:gdLst/>
              <a:ahLst/>
              <a:cxnLst>
                <a:cxn ang="0">
                  <a:pos x="wd2" y="hd2"/>
                </a:cxn>
                <a:cxn ang="5400000">
                  <a:pos x="wd2" y="hd2"/>
                </a:cxn>
                <a:cxn ang="10800000">
                  <a:pos x="wd2" y="hd2"/>
                </a:cxn>
                <a:cxn ang="16200000">
                  <a:pos x="wd2" y="hd2"/>
                </a:cxn>
              </a:cxnLst>
              <a:rect l="0" t="0" r="r" b="b"/>
              <a:pathLst>
                <a:path w="21600" h="21600" extrusionOk="0">
                  <a:moveTo>
                    <a:pt x="11390" y="0"/>
                  </a:moveTo>
                  <a:lnTo>
                    <a:pt x="0" y="14168"/>
                  </a:lnTo>
                  <a:lnTo>
                    <a:pt x="12187" y="21600"/>
                  </a:lnTo>
                  <a:lnTo>
                    <a:pt x="21600" y="9890"/>
                  </a:lnTo>
                  <a:lnTo>
                    <a:pt x="20767" y="5719"/>
                  </a:lnTo>
                  <a:lnTo>
                    <a:pt x="11390" y="0"/>
                  </a:lnTo>
                  <a:close/>
                  <a:moveTo>
                    <a:pt x="12641" y="5625"/>
                  </a:moveTo>
                  <a:lnTo>
                    <a:pt x="17079" y="8332"/>
                  </a:lnTo>
                  <a:lnTo>
                    <a:pt x="16765" y="8723"/>
                  </a:lnTo>
                  <a:lnTo>
                    <a:pt x="12326" y="6016"/>
                  </a:lnTo>
                  <a:lnTo>
                    <a:pt x="12641" y="5625"/>
                  </a:lnTo>
                  <a:close/>
                  <a:moveTo>
                    <a:pt x="7323" y="8127"/>
                  </a:moveTo>
                  <a:lnTo>
                    <a:pt x="16200" y="13540"/>
                  </a:lnTo>
                  <a:lnTo>
                    <a:pt x="15894" y="13920"/>
                  </a:lnTo>
                  <a:lnTo>
                    <a:pt x="7017" y="8506"/>
                  </a:lnTo>
                  <a:lnTo>
                    <a:pt x="7323" y="8127"/>
                  </a:lnTo>
                  <a:close/>
                  <a:moveTo>
                    <a:pt x="5778" y="10048"/>
                  </a:moveTo>
                  <a:lnTo>
                    <a:pt x="14655" y="15462"/>
                  </a:lnTo>
                  <a:lnTo>
                    <a:pt x="14340" y="15853"/>
                  </a:lnTo>
                  <a:lnTo>
                    <a:pt x="5463" y="10439"/>
                  </a:lnTo>
                  <a:lnTo>
                    <a:pt x="5778" y="10048"/>
                  </a:lnTo>
                  <a:close/>
                  <a:moveTo>
                    <a:pt x="4233" y="11970"/>
                  </a:moveTo>
                  <a:lnTo>
                    <a:pt x="8671" y="14677"/>
                  </a:lnTo>
                  <a:lnTo>
                    <a:pt x="8357" y="15068"/>
                  </a:lnTo>
                  <a:lnTo>
                    <a:pt x="3918" y="12361"/>
                  </a:lnTo>
                  <a:lnTo>
                    <a:pt x="4233" y="11970"/>
                  </a:ln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52" name="Shape 34195"/>
            <p:cNvSpPr/>
            <p:nvPr/>
          </p:nvSpPr>
          <p:spPr>
            <a:xfrm>
              <a:off x="1772333" y="1790411"/>
              <a:ext cx="162561" cy="179954"/>
            </a:xfrm>
            <a:custGeom>
              <a:avLst/>
              <a:gdLst/>
              <a:ahLst/>
              <a:cxnLst>
                <a:cxn ang="0">
                  <a:pos x="wd2" y="hd2"/>
                </a:cxn>
                <a:cxn ang="5400000">
                  <a:pos x="wd2" y="hd2"/>
                </a:cxn>
                <a:cxn ang="10800000">
                  <a:pos x="wd2" y="hd2"/>
                </a:cxn>
                <a:cxn ang="16200000">
                  <a:pos x="wd2" y="hd2"/>
                </a:cxn>
              </a:cxnLst>
              <a:rect l="0" t="0" r="r" b="b"/>
              <a:pathLst>
                <a:path w="20678" h="21600" extrusionOk="0">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53" name="Shape 34196"/>
            <p:cNvSpPr/>
            <p:nvPr/>
          </p:nvSpPr>
          <p:spPr>
            <a:xfrm>
              <a:off x="1384688" y="-1"/>
              <a:ext cx="451346" cy="252069"/>
            </a:xfrm>
            <a:custGeom>
              <a:avLst/>
              <a:gdLst/>
              <a:ahLst/>
              <a:cxnLst>
                <a:cxn ang="0">
                  <a:pos x="wd2" y="hd2"/>
                </a:cxn>
                <a:cxn ang="5400000">
                  <a:pos x="wd2" y="hd2"/>
                </a:cxn>
                <a:cxn ang="10800000">
                  <a:pos x="wd2" y="hd2"/>
                </a:cxn>
                <a:cxn ang="16200000">
                  <a:pos x="wd2" y="hd2"/>
                </a:cxn>
              </a:cxnLst>
              <a:rect l="0" t="0" r="r" b="b"/>
              <a:pathLst>
                <a:path w="21600" h="21600" extrusionOk="0">
                  <a:moveTo>
                    <a:pt x="0" y="15895"/>
                  </a:moveTo>
                  <a:cubicBezTo>
                    <a:pt x="2602" y="16630"/>
                    <a:pt x="4225" y="13961"/>
                    <a:pt x="5624" y="11197"/>
                  </a:cubicBezTo>
                  <a:cubicBezTo>
                    <a:pt x="6473" y="14530"/>
                    <a:pt x="7574" y="17859"/>
                    <a:pt x="10123" y="18579"/>
                  </a:cubicBezTo>
                  <a:cubicBezTo>
                    <a:pt x="12646" y="19291"/>
                    <a:pt x="14269" y="16784"/>
                    <a:pt x="15641" y="14112"/>
                  </a:cubicBezTo>
                  <a:cubicBezTo>
                    <a:pt x="16494" y="17483"/>
                    <a:pt x="17585" y="20872"/>
                    <a:pt x="20164" y="21600"/>
                  </a:cubicBezTo>
                  <a:lnTo>
                    <a:pt x="20353" y="19555"/>
                  </a:lnTo>
                  <a:cubicBezTo>
                    <a:pt x="18170" y="18939"/>
                    <a:pt x="17341" y="15971"/>
                    <a:pt x="16486" y="12469"/>
                  </a:cubicBezTo>
                  <a:cubicBezTo>
                    <a:pt x="17922" y="9562"/>
                    <a:pt x="19218" y="7126"/>
                    <a:pt x="21427" y="7750"/>
                  </a:cubicBezTo>
                  <a:lnTo>
                    <a:pt x="21600" y="5701"/>
                  </a:lnTo>
                  <a:cubicBezTo>
                    <a:pt x="18998" y="4966"/>
                    <a:pt x="17363" y="7639"/>
                    <a:pt x="15964" y="10403"/>
                  </a:cubicBezTo>
                  <a:cubicBezTo>
                    <a:pt x="15115" y="7072"/>
                    <a:pt x="14006" y="3768"/>
                    <a:pt x="11458" y="3048"/>
                  </a:cubicBezTo>
                  <a:cubicBezTo>
                    <a:pt x="8930" y="2335"/>
                    <a:pt x="7330" y="4841"/>
                    <a:pt x="5956" y="7519"/>
                  </a:cubicBezTo>
                  <a:cubicBezTo>
                    <a:pt x="5103" y="4143"/>
                    <a:pt x="4006" y="730"/>
                    <a:pt x="1424" y="0"/>
                  </a:cubicBezTo>
                  <a:cubicBezTo>
                    <a:pt x="1424" y="0"/>
                    <a:pt x="1247" y="2048"/>
                    <a:pt x="1247" y="2048"/>
                  </a:cubicBezTo>
                  <a:cubicBezTo>
                    <a:pt x="3436" y="2666"/>
                    <a:pt x="4253" y="5647"/>
                    <a:pt x="5111" y="9162"/>
                  </a:cubicBezTo>
                  <a:cubicBezTo>
                    <a:pt x="3678" y="12062"/>
                    <a:pt x="2378" y="14476"/>
                    <a:pt x="172" y="13853"/>
                  </a:cubicBezTo>
                  <a:lnTo>
                    <a:pt x="0" y="15895"/>
                  </a:lnTo>
                  <a:close/>
                  <a:moveTo>
                    <a:pt x="491" y="12600"/>
                  </a:moveTo>
                  <a:cubicBezTo>
                    <a:pt x="875" y="12701"/>
                    <a:pt x="1223" y="12685"/>
                    <a:pt x="1549" y="12580"/>
                  </a:cubicBezTo>
                  <a:cubicBezTo>
                    <a:pt x="1549" y="12580"/>
                    <a:pt x="2321" y="3967"/>
                    <a:pt x="2321" y="3967"/>
                  </a:cubicBezTo>
                  <a:cubicBezTo>
                    <a:pt x="2030" y="3690"/>
                    <a:pt x="1699" y="3489"/>
                    <a:pt x="1315" y="3377"/>
                  </a:cubicBezTo>
                  <a:lnTo>
                    <a:pt x="491" y="12600"/>
                  </a:lnTo>
                  <a:close/>
                  <a:moveTo>
                    <a:pt x="2634" y="11814"/>
                  </a:moveTo>
                  <a:cubicBezTo>
                    <a:pt x="3034" y="11431"/>
                    <a:pt x="3403" y="10892"/>
                    <a:pt x="3769" y="10250"/>
                  </a:cubicBezTo>
                  <a:lnTo>
                    <a:pt x="4033" y="7350"/>
                  </a:lnTo>
                  <a:cubicBezTo>
                    <a:pt x="3797" y="6543"/>
                    <a:pt x="3542" y="5828"/>
                    <a:pt x="3229" y="5249"/>
                  </a:cubicBezTo>
                  <a:lnTo>
                    <a:pt x="2634" y="11814"/>
                  </a:lnTo>
                  <a:close/>
                  <a:moveTo>
                    <a:pt x="6469" y="9554"/>
                  </a:moveTo>
                  <a:cubicBezTo>
                    <a:pt x="7855" y="6764"/>
                    <a:pt x="9142" y="4492"/>
                    <a:pt x="11285" y="5097"/>
                  </a:cubicBezTo>
                  <a:cubicBezTo>
                    <a:pt x="13446" y="5708"/>
                    <a:pt x="14271" y="8612"/>
                    <a:pt x="15117" y="12067"/>
                  </a:cubicBezTo>
                  <a:cubicBezTo>
                    <a:pt x="13735" y="14848"/>
                    <a:pt x="12450" y="17138"/>
                    <a:pt x="10312" y="16534"/>
                  </a:cubicBezTo>
                  <a:cubicBezTo>
                    <a:pt x="8151" y="15924"/>
                    <a:pt x="7315" y="13008"/>
                    <a:pt x="6469" y="9554"/>
                  </a:cubicBezTo>
                  <a:close/>
                  <a:moveTo>
                    <a:pt x="7926" y="11848"/>
                  </a:moveTo>
                  <a:cubicBezTo>
                    <a:pt x="8206" y="12791"/>
                    <a:pt x="8514" y="13618"/>
                    <a:pt x="8887" y="14290"/>
                  </a:cubicBezTo>
                  <a:lnTo>
                    <a:pt x="9579" y="6388"/>
                  </a:lnTo>
                  <a:cubicBezTo>
                    <a:pt x="9109" y="6822"/>
                    <a:pt x="8677" y="7447"/>
                    <a:pt x="8249" y="8189"/>
                  </a:cubicBezTo>
                  <a:lnTo>
                    <a:pt x="7926" y="11848"/>
                  </a:lnTo>
                  <a:close/>
                  <a:moveTo>
                    <a:pt x="9896" y="14953"/>
                  </a:moveTo>
                  <a:cubicBezTo>
                    <a:pt x="10099" y="15084"/>
                    <a:pt x="10315" y="15184"/>
                    <a:pt x="10557" y="15248"/>
                  </a:cubicBezTo>
                  <a:cubicBezTo>
                    <a:pt x="10679" y="15281"/>
                    <a:pt x="10797" y="15298"/>
                    <a:pt x="10912" y="15309"/>
                  </a:cubicBezTo>
                  <a:lnTo>
                    <a:pt x="11755" y="6255"/>
                  </a:lnTo>
                  <a:cubicBezTo>
                    <a:pt x="11643" y="6205"/>
                    <a:pt x="11527" y="6163"/>
                    <a:pt x="11404" y="6131"/>
                  </a:cubicBezTo>
                  <a:cubicBezTo>
                    <a:pt x="11163" y="6066"/>
                    <a:pt x="10938" y="6048"/>
                    <a:pt x="10721" y="6066"/>
                  </a:cubicBezTo>
                  <a:lnTo>
                    <a:pt x="9896" y="14953"/>
                  </a:lnTo>
                  <a:close/>
                  <a:moveTo>
                    <a:pt x="12018" y="15401"/>
                  </a:moveTo>
                  <a:cubicBezTo>
                    <a:pt x="12451" y="15112"/>
                    <a:pt x="12844" y="14657"/>
                    <a:pt x="13226" y="14085"/>
                  </a:cubicBezTo>
                  <a:lnTo>
                    <a:pt x="13671" y="9231"/>
                  </a:lnTo>
                  <a:cubicBezTo>
                    <a:pt x="13409" y="8483"/>
                    <a:pt x="13115" y="7842"/>
                    <a:pt x="12755" y="7338"/>
                  </a:cubicBezTo>
                  <a:lnTo>
                    <a:pt x="12018" y="15401"/>
                  </a:lnTo>
                  <a:close/>
                  <a:moveTo>
                    <a:pt x="17569" y="14225"/>
                  </a:moveTo>
                  <a:cubicBezTo>
                    <a:pt x="17809" y="14981"/>
                    <a:pt x="18068" y="15640"/>
                    <a:pt x="18381" y="16171"/>
                  </a:cubicBezTo>
                  <a:lnTo>
                    <a:pt x="18883" y="9826"/>
                  </a:lnTo>
                  <a:cubicBezTo>
                    <a:pt x="18496" y="10227"/>
                    <a:pt x="18140" y="10774"/>
                    <a:pt x="17789" y="11421"/>
                  </a:cubicBezTo>
                  <a:lnTo>
                    <a:pt x="17569" y="14225"/>
                  </a:lnTo>
                  <a:close/>
                  <a:moveTo>
                    <a:pt x="19556" y="17463"/>
                  </a:moveTo>
                  <a:cubicBezTo>
                    <a:pt x="19840" y="17716"/>
                    <a:pt x="20160" y="17896"/>
                    <a:pt x="20532" y="17987"/>
                  </a:cubicBezTo>
                  <a:lnTo>
                    <a:pt x="21280" y="9117"/>
                  </a:lnTo>
                  <a:cubicBezTo>
                    <a:pt x="20907" y="9037"/>
                    <a:pt x="20569" y="9067"/>
                    <a:pt x="20254" y="9182"/>
                  </a:cubicBezTo>
                  <a:cubicBezTo>
                    <a:pt x="20254" y="9182"/>
                    <a:pt x="19556" y="17463"/>
                    <a:pt x="19556" y="17463"/>
                  </a:cubicBezTo>
                  <a:close/>
                </a:path>
              </a:pathLst>
            </a:custGeom>
            <a:solidFill>
              <a:srgbClr val="D9D9D9"/>
            </a:solidFill>
            <a:ln w="12700" cap="flat">
              <a:noFill/>
              <a:miter lim="400000"/>
            </a:ln>
            <a:effectLst/>
          </p:spPr>
          <p:txBody>
            <a:bodyPr wrap="square" lIns="45719" tIns="45719" rIns="45719" bIns="45719" numCol="1" anchor="t">
              <a:noAutofit/>
            </a:bodyPr>
            <a:lstStyle/>
            <a:p>
              <a:pPr>
                <a:defRPr>
                  <a:latin typeface="Lato Light"/>
                  <a:ea typeface="Lato Light"/>
                  <a:cs typeface="Lato Light"/>
                  <a:sym typeface="Lato Light"/>
                </a:defRPr>
              </a:pPr>
              <a:endParaRPr/>
            </a:p>
          </p:txBody>
        </p:sp>
        <p:sp>
          <p:nvSpPr>
            <p:cNvPr id="854" name="Shape 34197"/>
            <p:cNvSpPr/>
            <p:nvPr/>
          </p:nvSpPr>
          <p:spPr>
            <a:xfrm>
              <a:off x="1943794" y="158342"/>
              <a:ext cx="216957" cy="229031"/>
            </a:xfrm>
            <a:custGeom>
              <a:avLst/>
              <a:gdLst/>
              <a:ahLst/>
              <a:cxnLst>
                <a:cxn ang="0">
                  <a:pos x="wd2" y="hd2"/>
                </a:cxn>
                <a:cxn ang="5400000">
                  <a:pos x="wd2" y="hd2"/>
                </a:cxn>
                <a:cxn ang="10800000">
                  <a:pos x="wd2" y="hd2"/>
                </a:cxn>
                <a:cxn ang="16200000">
                  <a:pos x="wd2" y="hd2"/>
                </a:cxn>
              </a:cxnLst>
              <a:rect l="0" t="0" r="r" b="b"/>
              <a:pathLst>
                <a:path w="21272" h="21285" extrusionOk="0">
                  <a:moveTo>
                    <a:pt x="7646" y="529"/>
                  </a:moveTo>
                  <a:cubicBezTo>
                    <a:pt x="7990" y="7"/>
                    <a:pt x="8716" y="-158"/>
                    <a:pt x="9266" y="168"/>
                  </a:cubicBezTo>
                  <a:lnTo>
                    <a:pt x="20724" y="6954"/>
                  </a:lnTo>
                  <a:cubicBezTo>
                    <a:pt x="21274" y="7280"/>
                    <a:pt x="21435" y="7971"/>
                    <a:pt x="21091" y="8493"/>
                  </a:cubicBezTo>
                  <a:lnTo>
                    <a:pt x="13003" y="20763"/>
                  </a:lnTo>
                  <a:cubicBezTo>
                    <a:pt x="12659" y="21284"/>
                    <a:pt x="11938" y="21442"/>
                    <a:pt x="11388" y="21116"/>
                  </a:cubicBezTo>
                  <a:lnTo>
                    <a:pt x="8398" y="19345"/>
                  </a:lnTo>
                  <a:lnTo>
                    <a:pt x="10574" y="16044"/>
                  </a:lnTo>
                  <a:cubicBezTo>
                    <a:pt x="10918" y="15523"/>
                    <a:pt x="10752" y="14839"/>
                    <a:pt x="10202" y="14513"/>
                  </a:cubicBezTo>
                  <a:lnTo>
                    <a:pt x="8206" y="13331"/>
                  </a:lnTo>
                  <a:cubicBezTo>
                    <a:pt x="7656" y="13006"/>
                    <a:pt x="6935" y="13163"/>
                    <a:pt x="6591" y="13685"/>
                  </a:cubicBezTo>
                  <a:lnTo>
                    <a:pt x="4415" y="16986"/>
                  </a:lnTo>
                  <a:lnTo>
                    <a:pt x="1926" y="15512"/>
                  </a:lnTo>
                  <a:cubicBezTo>
                    <a:pt x="1376" y="15186"/>
                    <a:pt x="1202" y="14498"/>
                    <a:pt x="1545" y="13976"/>
                  </a:cubicBezTo>
                  <a:lnTo>
                    <a:pt x="552" y="13387"/>
                  </a:lnTo>
                  <a:cubicBezTo>
                    <a:pt x="2" y="13062"/>
                    <a:pt x="-165" y="12378"/>
                    <a:pt x="179" y="11857"/>
                  </a:cubicBezTo>
                  <a:lnTo>
                    <a:pt x="7646" y="529"/>
                  </a:lnTo>
                  <a:close/>
                  <a:moveTo>
                    <a:pt x="8332" y="1585"/>
                  </a:moveTo>
                  <a:lnTo>
                    <a:pt x="1799" y="11496"/>
                  </a:lnTo>
                  <a:cubicBezTo>
                    <a:pt x="1799" y="11496"/>
                    <a:pt x="1170" y="12444"/>
                    <a:pt x="2166" y="13034"/>
                  </a:cubicBezTo>
                  <a:lnTo>
                    <a:pt x="9326" y="2173"/>
                  </a:lnTo>
                  <a:cubicBezTo>
                    <a:pt x="9498" y="1913"/>
                    <a:pt x="9416" y="1577"/>
                    <a:pt x="9141" y="1414"/>
                  </a:cubicBezTo>
                  <a:cubicBezTo>
                    <a:pt x="8866" y="1251"/>
                    <a:pt x="8504" y="1324"/>
                    <a:pt x="8332" y="1585"/>
                  </a:cubicBezTo>
                  <a:close/>
                  <a:moveTo>
                    <a:pt x="6784" y="14449"/>
                  </a:moveTo>
                  <a:cubicBezTo>
                    <a:pt x="7128" y="13927"/>
                    <a:pt x="7849" y="13769"/>
                    <a:pt x="8399" y="14095"/>
                  </a:cubicBezTo>
                  <a:lnTo>
                    <a:pt x="9393" y="14684"/>
                  </a:lnTo>
                  <a:cubicBezTo>
                    <a:pt x="9943" y="15010"/>
                    <a:pt x="10109" y="15693"/>
                    <a:pt x="9766" y="16215"/>
                  </a:cubicBezTo>
                  <a:lnTo>
                    <a:pt x="7897" y="19049"/>
                  </a:lnTo>
                  <a:cubicBezTo>
                    <a:pt x="7554" y="19570"/>
                    <a:pt x="6827" y="19735"/>
                    <a:pt x="6277" y="19410"/>
                  </a:cubicBezTo>
                  <a:lnTo>
                    <a:pt x="5284" y="18821"/>
                  </a:lnTo>
                  <a:cubicBezTo>
                    <a:pt x="4733" y="18495"/>
                    <a:pt x="4572" y="17804"/>
                    <a:pt x="4916" y="17283"/>
                  </a:cubicBezTo>
                  <a:lnTo>
                    <a:pt x="6784" y="14449"/>
                  </a:lnTo>
                  <a:close/>
                  <a:moveTo>
                    <a:pt x="7465" y="15512"/>
                  </a:moveTo>
                  <a:cubicBezTo>
                    <a:pt x="7293" y="15773"/>
                    <a:pt x="7369" y="16116"/>
                    <a:pt x="7645" y="16279"/>
                  </a:cubicBezTo>
                  <a:cubicBezTo>
                    <a:pt x="7920" y="16442"/>
                    <a:pt x="8287" y="16362"/>
                    <a:pt x="8459" y="16101"/>
                  </a:cubicBezTo>
                  <a:cubicBezTo>
                    <a:pt x="8630" y="15840"/>
                    <a:pt x="8546" y="15492"/>
                    <a:pt x="8271" y="15329"/>
                  </a:cubicBezTo>
                  <a:cubicBezTo>
                    <a:pt x="7995" y="15166"/>
                    <a:pt x="7637" y="15251"/>
                    <a:pt x="7465" y="15512"/>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55" name="Shape 34198"/>
            <p:cNvSpPr/>
            <p:nvPr/>
          </p:nvSpPr>
          <p:spPr>
            <a:xfrm>
              <a:off x="821535" y="29468"/>
              <a:ext cx="233118" cy="360220"/>
            </a:xfrm>
            <a:custGeom>
              <a:avLst/>
              <a:gdLst/>
              <a:ahLst/>
              <a:cxnLst>
                <a:cxn ang="0">
                  <a:pos x="wd2" y="hd2"/>
                </a:cxn>
                <a:cxn ang="5400000">
                  <a:pos x="wd2" y="hd2"/>
                </a:cxn>
                <a:cxn ang="10800000">
                  <a:pos x="wd2" y="hd2"/>
                </a:cxn>
                <a:cxn ang="16200000">
                  <a:pos x="wd2" y="hd2"/>
                </a:cxn>
              </a:cxnLst>
              <a:rect l="0" t="0" r="r" b="b"/>
              <a:pathLst>
                <a:path w="21220" h="21353" extrusionOk="0">
                  <a:moveTo>
                    <a:pt x="15021" y="3564"/>
                  </a:moveTo>
                  <a:lnTo>
                    <a:pt x="1858" y="5543"/>
                  </a:lnTo>
                  <a:lnTo>
                    <a:pt x="6199" y="17788"/>
                  </a:lnTo>
                  <a:lnTo>
                    <a:pt x="19362" y="15809"/>
                  </a:lnTo>
                  <a:cubicBezTo>
                    <a:pt x="19362" y="15809"/>
                    <a:pt x="15021" y="3564"/>
                    <a:pt x="15021" y="3564"/>
                  </a:cubicBezTo>
                  <a:close/>
                  <a:moveTo>
                    <a:pt x="10139" y="2364"/>
                  </a:moveTo>
                  <a:lnTo>
                    <a:pt x="5438" y="3070"/>
                  </a:lnTo>
                  <a:cubicBezTo>
                    <a:pt x="5178" y="3109"/>
                    <a:pt x="5016" y="3278"/>
                    <a:pt x="5076" y="3447"/>
                  </a:cubicBezTo>
                  <a:cubicBezTo>
                    <a:pt x="5136" y="3616"/>
                    <a:pt x="5395" y="3722"/>
                    <a:pt x="5655" y="3683"/>
                  </a:cubicBezTo>
                  <a:lnTo>
                    <a:pt x="10356" y="2976"/>
                  </a:lnTo>
                  <a:cubicBezTo>
                    <a:pt x="10615" y="2937"/>
                    <a:pt x="10777" y="2768"/>
                    <a:pt x="10717" y="2599"/>
                  </a:cubicBezTo>
                  <a:cubicBezTo>
                    <a:pt x="10657" y="2430"/>
                    <a:pt x="10398" y="2325"/>
                    <a:pt x="10139" y="2364"/>
                  </a:cubicBezTo>
                  <a:close/>
                  <a:moveTo>
                    <a:pt x="14119" y="19177"/>
                  </a:moveTo>
                  <a:cubicBezTo>
                    <a:pt x="14897" y="19060"/>
                    <a:pt x="15383" y="18554"/>
                    <a:pt x="15204" y="18046"/>
                  </a:cubicBezTo>
                  <a:cubicBezTo>
                    <a:pt x="15024" y="17539"/>
                    <a:pt x="14246" y="17223"/>
                    <a:pt x="13468" y="17340"/>
                  </a:cubicBezTo>
                  <a:cubicBezTo>
                    <a:pt x="12689" y="17457"/>
                    <a:pt x="12203" y="17963"/>
                    <a:pt x="12383" y="18470"/>
                  </a:cubicBezTo>
                  <a:cubicBezTo>
                    <a:pt x="12563" y="18978"/>
                    <a:pt x="13340" y="19294"/>
                    <a:pt x="14119" y="19177"/>
                  </a:cubicBezTo>
                  <a:close/>
                  <a:moveTo>
                    <a:pt x="19724" y="19624"/>
                  </a:moveTo>
                  <a:lnTo>
                    <a:pt x="8442" y="21320"/>
                  </a:lnTo>
                  <a:cubicBezTo>
                    <a:pt x="7403" y="21476"/>
                    <a:pt x="6367" y="21054"/>
                    <a:pt x="6127" y="20378"/>
                  </a:cubicBezTo>
                  <a:lnTo>
                    <a:pt x="50" y="3235"/>
                  </a:lnTo>
                  <a:cubicBezTo>
                    <a:pt x="-190" y="2559"/>
                    <a:pt x="458" y="1884"/>
                    <a:pt x="1496" y="1728"/>
                  </a:cubicBezTo>
                  <a:lnTo>
                    <a:pt x="12778" y="32"/>
                  </a:lnTo>
                  <a:cubicBezTo>
                    <a:pt x="13817" y="-124"/>
                    <a:pt x="14853" y="298"/>
                    <a:pt x="15093" y="974"/>
                  </a:cubicBezTo>
                  <a:lnTo>
                    <a:pt x="21170" y="18117"/>
                  </a:lnTo>
                  <a:cubicBezTo>
                    <a:pt x="21410" y="18793"/>
                    <a:pt x="20762" y="19468"/>
                    <a:pt x="19724" y="19624"/>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56" name="Shape 34199"/>
            <p:cNvSpPr/>
            <p:nvPr/>
          </p:nvSpPr>
          <p:spPr>
            <a:xfrm>
              <a:off x="1109527" y="2414"/>
              <a:ext cx="202527" cy="257211"/>
            </a:xfrm>
            <a:custGeom>
              <a:avLst/>
              <a:gdLst/>
              <a:ahLst/>
              <a:cxnLst>
                <a:cxn ang="0">
                  <a:pos x="wd2" y="hd2"/>
                </a:cxn>
                <a:cxn ang="5400000">
                  <a:pos x="wd2" y="hd2"/>
                </a:cxn>
                <a:cxn ang="10800000">
                  <a:pos x="wd2" y="hd2"/>
                </a:cxn>
                <a:cxn ang="16200000">
                  <a:pos x="wd2" y="hd2"/>
                </a:cxn>
              </a:cxnLst>
              <a:rect l="0" t="0" r="r" b="b"/>
              <a:pathLst>
                <a:path w="21600" h="21600" extrusionOk="0">
                  <a:moveTo>
                    <a:pt x="0" y="837"/>
                  </a:moveTo>
                  <a:lnTo>
                    <a:pt x="1844" y="21600"/>
                  </a:lnTo>
                  <a:lnTo>
                    <a:pt x="21600" y="20512"/>
                  </a:lnTo>
                  <a:lnTo>
                    <a:pt x="20076" y="3352"/>
                  </a:lnTo>
                  <a:lnTo>
                    <a:pt x="15202" y="0"/>
                  </a:lnTo>
                  <a:lnTo>
                    <a:pt x="0" y="837"/>
                  </a:lnTo>
                  <a:close/>
                  <a:moveTo>
                    <a:pt x="6705" y="5273"/>
                  </a:moveTo>
                  <a:lnTo>
                    <a:pt x="13900" y="4876"/>
                  </a:lnTo>
                  <a:lnTo>
                    <a:pt x="13951" y="5450"/>
                  </a:lnTo>
                  <a:lnTo>
                    <a:pt x="6756" y="5846"/>
                  </a:lnTo>
                  <a:lnTo>
                    <a:pt x="6705" y="5273"/>
                  </a:lnTo>
                  <a:close/>
                  <a:moveTo>
                    <a:pt x="3609" y="11120"/>
                  </a:moveTo>
                  <a:lnTo>
                    <a:pt x="18000" y="10328"/>
                  </a:lnTo>
                  <a:lnTo>
                    <a:pt x="18049" y="10884"/>
                  </a:lnTo>
                  <a:lnTo>
                    <a:pt x="3658" y="11677"/>
                  </a:lnTo>
                  <a:lnTo>
                    <a:pt x="3609" y="11120"/>
                  </a:lnTo>
                  <a:close/>
                  <a:moveTo>
                    <a:pt x="3859" y="13936"/>
                  </a:moveTo>
                  <a:lnTo>
                    <a:pt x="18250" y="13144"/>
                  </a:lnTo>
                  <a:lnTo>
                    <a:pt x="18301" y="13717"/>
                  </a:lnTo>
                  <a:lnTo>
                    <a:pt x="3910" y="14509"/>
                  </a:lnTo>
                  <a:lnTo>
                    <a:pt x="3859" y="13936"/>
                  </a:lnTo>
                  <a:close/>
                  <a:moveTo>
                    <a:pt x="4109" y="16753"/>
                  </a:moveTo>
                  <a:lnTo>
                    <a:pt x="11305" y="16357"/>
                  </a:lnTo>
                  <a:lnTo>
                    <a:pt x="11356" y="16930"/>
                  </a:lnTo>
                  <a:lnTo>
                    <a:pt x="4160" y="17326"/>
                  </a:lnTo>
                  <a:lnTo>
                    <a:pt x="4109" y="16753"/>
                  </a:lnTo>
                  <a:close/>
                </a:path>
              </a:pathLst>
            </a:custGeom>
            <a:solidFill>
              <a:schemeClr val="accent1"/>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57" name="Shape 34200"/>
            <p:cNvSpPr/>
            <p:nvPr/>
          </p:nvSpPr>
          <p:spPr>
            <a:xfrm>
              <a:off x="1435566" y="1394666"/>
              <a:ext cx="240764" cy="243906"/>
            </a:xfrm>
            <a:custGeom>
              <a:avLst/>
              <a:gdLst/>
              <a:ahLst/>
              <a:cxnLst>
                <a:cxn ang="0">
                  <a:pos x="wd2" y="hd2"/>
                </a:cxn>
                <a:cxn ang="5400000">
                  <a:pos x="wd2" y="hd2"/>
                </a:cxn>
                <a:cxn ang="10800000">
                  <a:pos x="wd2" y="hd2"/>
                </a:cxn>
                <a:cxn ang="16200000">
                  <a:pos x="wd2" y="hd2"/>
                </a:cxn>
              </a:cxnLst>
              <a:rect l="0" t="0" r="r" b="b"/>
              <a:pathLst>
                <a:path w="21273" h="21600" extrusionOk="0">
                  <a:moveTo>
                    <a:pt x="0" y="8656"/>
                  </a:moveTo>
                  <a:lnTo>
                    <a:pt x="3891" y="13472"/>
                  </a:lnTo>
                  <a:cubicBezTo>
                    <a:pt x="3891" y="13472"/>
                    <a:pt x="5113" y="13644"/>
                    <a:pt x="5432" y="12623"/>
                  </a:cubicBezTo>
                  <a:cubicBezTo>
                    <a:pt x="5784" y="11492"/>
                    <a:pt x="7687" y="9934"/>
                    <a:pt x="9148" y="11824"/>
                  </a:cubicBezTo>
                  <a:cubicBezTo>
                    <a:pt x="10609" y="13713"/>
                    <a:pt x="9118" y="15051"/>
                    <a:pt x="7911" y="15308"/>
                  </a:cubicBezTo>
                  <a:cubicBezTo>
                    <a:pt x="6818" y="15541"/>
                    <a:pt x="6446" y="16635"/>
                    <a:pt x="6446" y="16635"/>
                  </a:cubicBezTo>
                  <a:lnTo>
                    <a:pt x="10458" y="21600"/>
                  </a:lnTo>
                  <a:lnTo>
                    <a:pt x="14739" y="18125"/>
                  </a:lnTo>
                  <a:cubicBezTo>
                    <a:pt x="14739" y="18125"/>
                    <a:pt x="14656" y="17235"/>
                    <a:pt x="13766" y="16921"/>
                  </a:cubicBezTo>
                  <a:cubicBezTo>
                    <a:pt x="12685" y="16541"/>
                    <a:pt x="11239" y="14858"/>
                    <a:pt x="13261" y="13217"/>
                  </a:cubicBezTo>
                  <a:cubicBezTo>
                    <a:pt x="15282" y="11577"/>
                    <a:pt x="16620" y="13268"/>
                    <a:pt x="16756" y="14619"/>
                  </a:cubicBezTo>
                  <a:cubicBezTo>
                    <a:pt x="16858" y="15631"/>
                    <a:pt x="17668" y="15748"/>
                    <a:pt x="17668" y="15748"/>
                  </a:cubicBezTo>
                  <a:lnTo>
                    <a:pt x="21273" y="12822"/>
                  </a:lnTo>
                  <a:cubicBezTo>
                    <a:pt x="21273" y="12822"/>
                    <a:pt x="18291" y="9357"/>
                    <a:pt x="17693" y="8295"/>
                  </a:cubicBezTo>
                  <a:cubicBezTo>
                    <a:pt x="17052" y="7158"/>
                    <a:pt x="18759" y="6911"/>
                    <a:pt x="19060" y="6845"/>
                  </a:cubicBezTo>
                  <a:cubicBezTo>
                    <a:pt x="20796" y="6467"/>
                    <a:pt x="21600" y="4760"/>
                    <a:pt x="20175" y="2996"/>
                  </a:cubicBezTo>
                  <a:cubicBezTo>
                    <a:pt x="18749" y="1232"/>
                    <a:pt x="16519" y="2306"/>
                    <a:pt x="16165" y="3733"/>
                  </a:cubicBezTo>
                  <a:cubicBezTo>
                    <a:pt x="15902" y="4793"/>
                    <a:pt x="15415" y="5326"/>
                    <a:pt x="14915" y="4919"/>
                  </a:cubicBezTo>
                  <a:cubicBezTo>
                    <a:pt x="13746" y="3966"/>
                    <a:pt x="10665" y="0"/>
                    <a:pt x="10665" y="0"/>
                  </a:cubicBezTo>
                  <a:lnTo>
                    <a:pt x="7285" y="2743"/>
                  </a:lnTo>
                  <a:cubicBezTo>
                    <a:pt x="7285" y="2743"/>
                    <a:pt x="7256" y="4048"/>
                    <a:pt x="8291" y="4295"/>
                  </a:cubicBezTo>
                  <a:cubicBezTo>
                    <a:pt x="9849" y="4668"/>
                    <a:pt x="10626" y="6514"/>
                    <a:pt x="9021" y="7816"/>
                  </a:cubicBezTo>
                  <a:cubicBezTo>
                    <a:pt x="7417" y="9118"/>
                    <a:pt x="5847" y="8156"/>
                    <a:pt x="5733" y="6515"/>
                  </a:cubicBezTo>
                  <a:cubicBezTo>
                    <a:pt x="5669" y="5595"/>
                    <a:pt x="4421" y="5079"/>
                    <a:pt x="4421" y="5079"/>
                  </a:cubicBezTo>
                  <a:cubicBezTo>
                    <a:pt x="4421" y="5079"/>
                    <a:pt x="0" y="8656"/>
                    <a:pt x="0" y="8656"/>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58" name="Shape 34201"/>
            <p:cNvSpPr/>
            <p:nvPr/>
          </p:nvSpPr>
          <p:spPr>
            <a:xfrm>
              <a:off x="1229362" y="611510"/>
              <a:ext cx="165569" cy="144028"/>
            </a:xfrm>
            <a:custGeom>
              <a:avLst/>
              <a:gdLst/>
              <a:ahLst/>
              <a:cxnLst>
                <a:cxn ang="0">
                  <a:pos x="wd2" y="hd2"/>
                </a:cxn>
                <a:cxn ang="5400000">
                  <a:pos x="wd2" y="hd2"/>
                </a:cxn>
                <a:cxn ang="10800000">
                  <a:pos x="wd2" y="hd2"/>
                </a:cxn>
                <a:cxn ang="16200000">
                  <a:pos x="wd2" y="hd2"/>
                </a:cxn>
              </a:cxnLst>
              <a:rect l="0" t="0" r="r" b="b"/>
              <a:pathLst>
                <a:path w="21557" h="21600" extrusionOk="0">
                  <a:moveTo>
                    <a:pt x="0" y="307"/>
                  </a:moveTo>
                  <a:lnTo>
                    <a:pt x="120" y="8229"/>
                  </a:lnTo>
                  <a:cubicBezTo>
                    <a:pt x="120" y="8229"/>
                    <a:pt x="1074" y="9367"/>
                    <a:pt x="2052" y="8590"/>
                  </a:cubicBezTo>
                  <a:cubicBezTo>
                    <a:pt x="3133" y="7728"/>
                    <a:pt x="5865" y="7659"/>
                    <a:pt x="5855" y="10716"/>
                  </a:cubicBezTo>
                  <a:cubicBezTo>
                    <a:pt x="5845" y="13772"/>
                    <a:pt x="3624" y="13944"/>
                    <a:pt x="2389" y="13251"/>
                  </a:cubicBezTo>
                  <a:cubicBezTo>
                    <a:pt x="1272" y="12623"/>
                    <a:pt x="199" y="13432"/>
                    <a:pt x="199" y="13432"/>
                  </a:cubicBezTo>
                  <a:lnTo>
                    <a:pt x="323" y="21600"/>
                  </a:lnTo>
                  <a:lnTo>
                    <a:pt x="6451" y="21477"/>
                  </a:lnTo>
                  <a:cubicBezTo>
                    <a:pt x="6451" y="21477"/>
                    <a:pt x="6986" y="20514"/>
                    <a:pt x="6421" y="19495"/>
                  </a:cubicBezTo>
                  <a:cubicBezTo>
                    <a:pt x="5733" y="18260"/>
                    <a:pt x="5615" y="15424"/>
                    <a:pt x="8509" y="15365"/>
                  </a:cubicBezTo>
                  <a:cubicBezTo>
                    <a:pt x="11403" y="15307"/>
                    <a:pt x="11419" y="18067"/>
                    <a:pt x="10615" y="19535"/>
                  </a:cubicBezTo>
                  <a:cubicBezTo>
                    <a:pt x="10013" y="20636"/>
                    <a:pt x="10643" y="21392"/>
                    <a:pt x="10643" y="21392"/>
                  </a:cubicBezTo>
                  <a:lnTo>
                    <a:pt x="15804" y="21289"/>
                  </a:lnTo>
                  <a:cubicBezTo>
                    <a:pt x="15804" y="21289"/>
                    <a:pt x="15557" y="15444"/>
                    <a:pt x="15758" y="13903"/>
                  </a:cubicBezTo>
                  <a:cubicBezTo>
                    <a:pt x="15974" y="12251"/>
                    <a:pt x="17639" y="13349"/>
                    <a:pt x="17948" y="13520"/>
                  </a:cubicBezTo>
                  <a:cubicBezTo>
                    <a:pt x="19729" y="14509"/>
                    <a:pt x="21600" y="13423"/>
                    <a:pt x="21556" y="10521"/>
                  </a:cubicBezTo>
                  <a:cubicBezTo>
                    <a:pt x="21512" y="7619"/>
                    <a:pt x="18822" y="6942"/>
                    <a:pt x="17537" y="8101"/>
                  </a:cubicBezTo>
                  <a:cubicBezTo>
                    <a:pt x="16582" y="8962"/>
                    <a:pt x="15790" y="9114"/>
                    <a:pt x="15630" y="8309"/>
                  </a:cubicBezTo>
                  <a:cubicBezTo>
                    <a:pt x="15257" y="6427"/>
                    <a:pt x="15266" y="0"/>
                    <a:pt x="15266" y="0"/>
                  </a:cubicBezTo>
                  <a:lnTo>
                    <a:pt x="10428" y="97"/>
                  </a:lnTo>
                  <a:cubicBezTo>
                    <a:pt x="10428" y="97"/>
                    <a:pt x="9511" y="1388"/>
                    <a:pt x="10249" y="2454"/>
                  </a:cubicBezTo>
                  <a:cubicBezTo>
                    <a:pt x="11360" y="4059"/>
                    <a:pt x="10780" y="6532"/>
                    <a:pt x="8483" y="6578"/>
                  </a:cubicBezTo>
                  <a:cubicBezTo>
                    <a:pt x="6187" y="6624"/>
                    <a:pt x="5468" y="4417"/>
                    <a:pt x="6490" y="2673"/>
                  </a:cubicBezTo>
                  <a:cubicBezTo>
                    <a:pt x="7062" y="1695"/>
                    <a:pt x="6320" y="191"/>
                    <a:pt x="6320" y="191"/>
                  </a:cubicBezTo>
                  <a:cubicBezTo>
                    <a:pt x="6320" y="191"/>
                    <a:pt x="0" y="307"/>
                    <a:pt x="0" y="307"/>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59" name="Shape 34202"/>
            <p:cNvSpPr/>
            <p:nvPr/>
          </p:nvSpPr>
          <p:spPr>
            <a:xfrm>
              <a:off x="1115445" y="2941511"/>
              <a:ext cx="255724" cy="167297"/>
            </a:xfrm>
            <a:custGeom>
              <a:avLst/>
              <a:gdLst/>
              <a:ahLst/>
              <a:cxnLst>
                <a:cxn ang="0">
                  <a:pos x="wd2" y="hd2"/>
                </a:cxn>
                <a:cxn ang="5400000">
                  <a:pos x="wd2" y="hd2"/>
                </a:cxn>
                <a:cxn ang="10800000">
                  <a:pos x="wd2" y="hd2"/>
                </a:cxn>
                <a:cxn ang="16200000">
                  <a:pos x="wd2" y="hd2"/>
                </a:cxn>
              </a:cxnLst>
              <a:rect l="0" t="0" r="r" b="b"/>
              <a:pathLst>
                <a:path w="21600" h="21600" extrusionOk="0">
                  <a:moveTo>
                    <a:pt x="18900" y="15429"/>
                  </a:moveTo>
                  <a:lnTo>
                    <a:pt x="2700" y="15429"/>
                  </a:lnTo>
                  <a:lnTo>
                    <a:pt x="2700" y="2057"/>
                  </a:lnTo>
                  <a:lnTo>
                    <a:pt x="18900" y="2057"/>
                  </a:lnTo>
                  <a:cubicBezTo>
                    <a:pt x="18900" y="2057"/>
                    <a:pt x="18900" y="15429"/>
                    <a:pt x="18900" y="15429"/>
                  </a:cubicBezTo>
                  <a:close/>
                  <a:moveTo>
                    <a:pt x="18900" y="0"/>
                  </a:moveTo>
                  <a:lnTo>
                    <a:pt x="2700" y="0"/>
                  </a:lnTo>
                  <a:cubicBezTo>
                    <a:pt x="1954" y="0"/>
                    <a:pt x="1350" y="922"/>
                    <a:pt x="1350" y="2057"/>
                  </a:cubicBezTo>
                  <a:cubicBezTo>
                    <a:pt x="1350" y="2057"/>
                    <a:pt x="1350" y="17486"/>
                    <a:pt x="1364" y="17486"/>
                  </a:cubicBezTo>
                  <a:lnTo>
                    <a:pt x="20235" y="17486"/>
                  </a:lnTo>
                  <a:cubicBezTo>
                    <a:pt x="20250" y="17486"/>
                    <a:pt x="20250" y="2057"/>
                    <a:pt x="20250" y="2057"/>
                  </a:cubicBezTo>
                  <a:cubicBezTo>
                    <a:pt x="20250" y="922"/>
                    <a:pt x="19646" y="0"/>
                    <a:pt x="18900" y="0"/>
                  </a:cubicBezTo>
                  <a:close/>
                  <a:moveTo>
                    <a:pt x="20250" y="21600"/>
                  </a:moveTo>
                  <a:lnTo>
                    <a:pt x="1350" y="21600"/>
                  </a:lnTo>
                  <a:cubicBezTo>
                    <a:pt x="604" y="21600"/>
                    <a:pt x="0" y="20679"/>
                    <a:pt x="0" y="19543"/>
                  </a:cubicBezTo>
                  <a:lnTo>
                    <a:pt x="0" y="18514"/>
                  </a:lnTo>
                  <a:lnTo>
                    <a:pt x="8775" y="18514"/>
                  </a:lnTo>
                  <a:lnTo>
                    <a:pt x="8775" y="19543"/>
                  </a:lnTo>
                  <a:lnTo>
                    <a:pt x="12825" y="19543"/>
                  </a:lnTo>
                  <a:lnTo>
                    <a:pt x="12825" y="18514"/>
                  </a:lnTo>
                  <a:lnTo>
                    <a:pt x="21600" y="18514"/>
                  </a:lnTo>
                  <a:lnTo>
                    <a:pt x="21600" y="19543"/>
                  </a:lnTo>
                  <a:cubicBezTo>
                    <a:pt x="21600" y="20679"/>
                    <a:pt x="20995" y="21600"/>
                    <a:pt x="20250" y="21600"/>
                  </a:cubicBezTo>
                  <a:cubicBezTo>
                    <a:pt x="20250" y="21600"/>
                    <a:pt x="20250" y="21600"/>
                    <a:pt x="20250" y="21600"/>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60" name="Shape 34203"/>
            <p:cNvSpPr/>
            <p:nvPr/>
          </p:nvSpPr>
          <p:spPr>
            <a:xfrm>
              <a:off x="1805541" y="490095"/>
              <a:ext cx="279682" cy="198245"/>
            </a:xfrm>
            <a:custGeom>
              <a:avLst/>
              <a:gdLst/>
              <a:ahLst/>
              <a:cxnLst>
                <a:cxn ang="0">
                  <a:pos x="wd2" y="hd2"/>
                </a:cxn>
                <a:cxn ang="5400000">
                  <a:pos x="wd2" y="hd2"/>
                </a:cxn>
                <a:cxn ang="10800000">
                  <a:pos x="wd2" y="hd2"/>
                </a:cxn>
                <a:cxn ang="16200000">
                  <a:pos x="wd2" y="hd2"/>
                </a:cxn>
              </a:cxnLst>
              <a:rect l="0" t="0" r="r" b="b"/>
              <a:pathLst>
                <a:path w="21600" h="21600" extrusionOk="0">
                  <a:moveTo>
                    <a:pt x="7954" y="0"/>
                  </a:moveTo>
                  <a:lnTo>
                    <a:pt x="149" y="12597"/>
                  </a:lnTo>
                  <a:lnTo>
                    <a:pt x="0" y="12646"/>
                  </a:lnTo>
                  <a:lnTo>
                    <a:pt x="0" y="19074"/>
                  </a:lnTo>
                  <a:lnTo>
                    <a:pt x="9044" y="19042"/>
                  </a:lnTo>
                  <a:lnTo>
                    <a:pt x="9044" y="21600"/>
                  </a:lnTo>
                  <a:lnTo>
                    <a:pt x="10685" y="20823"/>
                  </a:lnTo>
                  <a:lnTo>
                    <a:pt x="12315" y="21600"/>
                  </a:lnTo>
                  <a:lnTo>
                    <a:pt x="12315" y="19042"/>
                  </a:lnTo>
                  <a:lnTo>
                    <a:pt x="15483" y="19025"/>
                  </a:lnTo>
                  <a:lnTo>
                    <a:pt x="15827" y="19025"/>
                  </a:lnTo>
                  <a:lnTo>
                    <a:pt x="21600" y="7043"/>
                  </a:lnTo>
                  <a:lnTo>
                    <a:pt x="21589" y="16"/>
                  </a:lnTo>
                  <a:cubicBezTo>
                    <a:pt x="21589" y="16"/>
                    <a:pt x="21589" y="0"/>
                    <a:pt x="21589" y="0"/>
                  </a:cubicBezTo>
                  <a:lnTo>
                    <a:pt x="7954" y="0"/>
                  </a:lnTo>
                  <a:close/>
                  <a:moveTo>
                    <a:pt x="20716" y="1813"/>
                  </a:moveTo>
                  <a:cubicBezTo>
                    <a:pt x="20717" y="2327"/>
                    <a:pt x="20716" y="2838"/>
                    <a:pt x="20716" y="3352"/>
                  </a:cubicBezTo>
                  <a:cubicBezTo>
                    <a:pt x="20718" y="4465"/>
                    <a:pt x="20715" y="5574"/>
                    <a:pt x="20716" y="6687"/>
                  </a:cubicBezTo>
                  <a:lnTo>
                    <a:pt x="15333" y="17779"/>
                  </a:lnTo>
                  <a:lnTo>
                    <a:pt x="12315" y="17795"/>
                  </a:lnTo>
                  <a:lnTo>
                    <a:pt x="12315" y="15220"/>
                  </a:lnTo>
                  <a:cubicBezTo>
                    <a:pt x="12315" y="15220"/>
                    <a:pt x="9044" y="15220"/>
                    <a:pt x="9044" y="15220"/>
                  </a:cubicBezTo>
                  <a:lnTo>
                    <a:pt x="9044" y="17811"/>
                  </a:lnTo>
                  <a:lnTo>
                    <a:pt x="872" y="17843"/>
                  </a:lnTo>
                  <a:lnTo>
                    <a:pt x="872" y="12646"/>
                  </a:lnTo>
                  <a:lnTo>
                    <a:pt x="15448" y="12646"/>
                  </a:lnTo>
                  <a:cubicBezTo>
                    <a:pt x="15448" y="12646"/>
                    <a:pt x="19422" y="4474"/>
                    <a:pt x="20716" y="1813"/>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61" name="Shape 34204"/>
            <p:cNvSpPr/>
            <p:nvPr/>
          </p:nvSpPr>
          <p:spPr>
            <a:xfrm>
              <a:off x="719574" y="3260958"/>
              <a:ext cx="167295" cy="167296"/>
            </a:xfrm>
            <a:custGeom>
              <a:avLst/>
              <a:gdLst/>
              <a:ahLst/>
              <a:cxnLst>
                <a:cxn ang="0">
                  <a:pos x="wd2" y="hd2"/>
                </a:cxn>
                <a:cxn ang="5400000">
                  <a:pos x="wd2" y="hd2"/>
                </a:cxn>
                <a:cxn ang="10800000">
                  <a:pos x="wd2" y="hd2"/>
                </a:cxn>
                <a:cxn ang="16200000">
                  <a:pos x="wd2" y="hd2"/>
                </a:cxn>
              </a:cxnLst>
              <a:rect l="0" t="0" r="r" b="b"/>
              <a:pathLst>
                <a:path w="18957" h="18957" extrusionOk="0">
                  <a:moveTo>
                    <a:pt x="5474" y="890"/>
                  </a:moveTo>
                  <a:cubicBezTo>
                    <a:pt x="729" y="3103"/>
                    <a:pt x="-1322" y="8738"/>
                    <a:pt x="890" y="13482"/>
                  </a:cubicBezTo>
                  <a:cubicBezTo>
                    <a:pt x="3103" y="18227"/>
                    <a:pt x="8738" y="20278"/>
                    <a:pt x="13482" y="18066"/>
                  </a:cubicBezTo>
                  <a:cubicBezTo>
                    <a:pt x="18227" y="15853"/>
                    <a:pt x="20278" y="10218"/>
                    <a:pt x="18066" y="5474"/>
                  </a:cubicBezTo>
                  <a:cubicBezTo>
                    <a:pt x="15853" y="729"/>
                    <a:pt x="10218" y="-1322"/>
                    <a:pt x="5474" y="890"/>
                  </a:cubicBezTo>
                  <a:close/>
                  <a:moveTo>
                    <a:pt x="6178" y="2402"/>
                  </a:moveTo>
                  <a:cubicBezTo>
                    <a:pt x="6348" y="2323"/>
                    <a:pt x="6545" y="2302"/>
                    <a:pt x="6734" y="2371"/>
                  </a:cubicBezTo>
                  <a:cubicBezTo>
                    <a:pt x="7112" y="2509"/>
                    <a:pt x="7308" y="2929"/>
                    <a:pt x="7170" y="3307"/>
                  </a:cubicBezTo>
                  <a:cubicBezTo>
                    <a:pt x="7033" y="3685"/>
                    <a:pt x="6612" y="3882"/>
                    <a:pt x="6234" y="3744"/>
                  </a:cubicBezTo>
                  <a:cubicBezTo>
                    <a:pt x="5856" y="3606"/>
                    <a:pt x="5660" y="3186"/>
                    <a:pt x="5798" y="2808"/>
                  </a:cubicBezTo>
                  <a:cubicBezTo>
                    <a:pt x="5866" y="2618"/>
                    <a:pt x="6009" y="2481"/>
                    <a:pt x="6178" y="2402"/>
                  </a:cubicBezTo>
                  <a:close/>
                  <a:moveTo>
                    <a:pt x="7039" y="4248"/>
                  </a:moveTo>
                  <a:cubicBezTo>
                    <a:pt x="7237" y="4156"/>
                    <a:pt x="7476" y="4242"/>
                    <a:pt x="7569" y="4441"/>
                  </a:cubicBezTo>
                  <a:lnTo>
                    <a:pt x="9434" y="8440"/>
                  </a:lnTo>
                  <a:cubicBezTo>
                    <a:pt x="9580" y="8433"/>
                    <a:pt x="9718" y="8366"/>
                    <a:pt x="9863" y="8419"/>
                  </a:cubicBezTo>
                  <a:cubicBezTo>
                    <a:pt x="10010" y="8472"/>
                    <a:pt x="10085" y="8605"/>
                    <a:pt x="10192" y="8705"/>
                  </a:cubicBezTo>
                  <a:lnTo>
                    <a:pt x="13175" y="7314"/>
                  </a:lnTo>
                  <a:cubicBezTo>
                    <a:pt x="13373" y="7222"/>
                    <a:pt x="13612" y="7309"/>
                    <a:pt x="13705" y="7507"/>
                  </a:cubicBezTo>
                  <a:cubicBezTo>
                    <a:pt x="13797" y="7705"/>
                    <a:pt x="13710" y="7944"/>
                    <a:pt x="13512" y="8037"/>
                  </a:cubicBezTo>
                  <a:lnTo>
                    <a:pt x="10529" y="9427"/>
                  </a:lnTo>
                  <a:cubicBezTo>
                    <a:pt x="10537" y="9574"/>
                    <a:pt x="10591" y="9717"/>
                    <a:pt x="10537" y="9863"/>
                  </a:cubicBezTo>
                  <a:cubicBezTo>
                    <a:pt x="10325" y="10447"/>
                    <a:pt x="9676" y="10750"/>
                    <a:pt x="9092" y="10537"/>
                  </a:cubicBezTo>
                  <a:cubicBezTo>
                    <a:pt x="8509" y="10325"/>
                    <a:pt x="8206" y="9676"/>
                    <a:pt x="8419" y="9092"/>
                  </a:cubicBezTo>
                  <a:cubicBezTo>
                    <a:pt x="8474" y="8942"/>
                    <a:pt x="8621" y="8880"/>
                    <a:pt x="8725" y="8771"/>
                  </a:cubicBezTo>
                  <a:lnTo>
                    <a:pt x="6860" y="4771"/>
                  </a:lnTo>
                  <a:cubicBezTo>
                    <a:pt x="6767" y="4573"/>
                    <a:pt x="6841" y="4340"/>
                    <a:pt x="7039" y="4248"/>
                  </a:cubicBezTo>
                  <a:close/>
                  <a:moveTo>
                    <a:pt x="2738" y="11823"/>
                  </a:moveTo>
                  <a:cubicBezTo>
                    <a:pt x="2908" y="11744"/>
                    <a:pt x="3105" y="11723"/>
                    <a:pt x="3294" y="11792"/>
                  </a:cubicBezTo>
                  <a:cubicBezTo>
                    <a:pt x="3672" y="11930"/>
                    <a:pt x="3868" y="12350"/>
                    <a:pt x="3730" y="12728"/>
                  </a:cubicBezTo>
                  <a:cubicBezTo>
                    <a:pt x="3593" y="13106"/>
                    <a:pt x="3172" y="13302"/>
                    <a:pt x="2794" y="13165"/>
                  </a:cubicBezTo>
                  <a:cubicBezTo>
                    <a:pt x="2416" y="13027"/>
                    <a:pt x="2220" y="12607"/>
                    <a:pt x="2358" y="12228"/>
                  </a:cubicBezTo>
                  <a:cubicBezTo>
                    <a:pt x="2426" y="12039"/>
                    <a:pt x="2569" y="11902"/>
                    <a:pt x="2738" y="11823"/>
                  </a:cubicBezTo>
                  <a:close/>
                  <a:moveTo>
                    <a:pt x="15620" y="5816"/>
                  </a:moveTo>
                  <a:cubicBezTo>
                    <a:pt x="15789" y="5737"/>
                    <a:pt x="15973" y="5722"/>
                    <a:pt x="16162" y="5791"/>
                  </a:cubicBezTo>
                  <a:cubicBezTo>
                    <a:pt x="16540" y="5929"/>
                    <a:pt x="16736" y="6349"/>
                    <a:pt x="16598" y="6728"/>
                  </a:cubicBezTo>
                  <a:cubicBezTo>
                    <a:pt x="16461" y="7106"/>
                    <a:pt x="16054" y="7296"/>
                    <a:pt x="15675" y="7158"/>
                  </a:cubicBezTo>
                  <a:cubicBezTo>
                    <a:pt x="15297" y="7020"/>
                    <a:pt x="15101" y="6600"/>
                    <a:pt x="15239" y="6222"/>
                  </a:cubicBezTo>
                  <a:cubicBezTo>
                    <a:pt x="15308" y="6033"/>
                    <a:pt x="15451" y="5895"/>
                    <a:pt x="15620" y="5816"/>
                  </a:cubicBezTo>
                  <a:close/>
                  <a:moveTo>
                    <a:pt x="12166" y="15243"/>
                  </a:moveTo>
                  <a:cubicBezTo>
                    <a:pt x="12335" y="15164"/>
                    <a:pt x="12533" y="15143"/>
                    <a:pt x="12722" y="15212"/>
                  </a:cubicBezTo>
                  <a:cubicBezTo>
                    <a:pt x="13100" y="15350"/>
                    <a:pt x="13296" y="15770"/>
                    <a:pt x="13158" y="16148"/>
                  </a:cubicBezTo>
                  <a:cubicBezTo>
                    <a:pt x="13021" y="16526"/>
                    <a:pt x="12600" y="16723"/>
                    <a:pt x="12222" y="16585"/>
                  </a:cubicBezTo>
                  <a:cubicBezTo>
                    <a:pt x="11844" y="16447"/>
                    <a:pt x="11648" y="16027"/>
                    <a:pt x="11785" y="15649"/>
                  </a:cubicBezTo>
                  <a:cubicBezTo>
                    <a:pt x="11854" y="15460"/>
                    <a:pt x="11997" y="15322"/>
                    <a:pt x="12166" y="15243"/>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62" name="Shape 34205"/>
            <p:cNvSpPr/>
            <p:nvPr/>
          </p:nvSpPr>
          <p:spPr>
            <a:xfrm>
              <a:off x="888945" y="3646811"/>
              <a:ext cx="198564" cy="206362"/>
            </a:xfrm>
            <a:custGeom>
              <a:avLst/>
              <a:gdLst/>
              <a:ahLst/>
              <a:cxnLst>
                <a:cxn ang="0">
                  <a:pos x="wd2" y="hd2"/>
                </a:cxn>
                <a:cxn ang="5400000">
                  <a:pos x="wd2" y="hd2"/>
                </a:cxn>
                <a:cxn ang="10800000">
                  <a:pos x="wd2" y="hd2"/>
                </a:cxn>
                <a:cxn ang="16200000">
                  <a:pos x="wd2" y="hd2"/>
                </a:cxn>
              </a:cxnLst>
              <a:rect l="0" t="0" r="r" b="b"/>
              <a:pathLst>
                <a:path w="21367" h="21369" extrusionOk="0">
                  <a:moveTo>
                    <a:pt x="9892" y="341"/>
                  </a:moveTo>
                  <a:cubicBezTo>
                    <a:pt x="10333" y="-98"/>
                    <a:pt x="11063" y="-117"/>
                    <a:pt x="11519" y="307"/>
                  </a:cubicBezTo>
                  <a:lnTo>
                    <a:pt x="21020" y="9136"/>
                  </a:lnTo>
                  <a:cubicBezTo>
                    <a:pt x="21476" y="9561"/>
                    <a:pt x="21482" y="10263"/>
                    <a:pt x="21042" y="10702"/>
                  </a:cubicBezTo>
                  <a:lnTo>
                    <a:pt x="10676" y="21032"/>
                  </a:lnTo>
                  <a:cubicBezTo>
                    <a:pt x="10236" y="21471"/>
                    <a:pt x="9512" y="21483"/>
                    <a:pt x="9056" y="21059"/>
                  </a:cubicBezTo>
                  <a:lnTo>
                    <a:pt x="6577" y="18755"/>
                  </a:lnTo>
                  <a:lnTo>
                    <a:pt x="9366" y="15976"/>
                  </a:lnTo>
                  <a:cubicBezTo>
                    <a:pt x="9806" y="15537"/>
                    <a:pt x="9793" y="14841"/>
                    <a:pt x="9337" y="14417"/>
                  </a:cubicBezTo>
                  <a:lnTo>
                    <a:pt x="7682" y="12879"/>
                  </a:lnTo>
                  <a:cubicBezTo>
                    <a:pt x="7226" y="12455"/>
                    <a:pt x="6503" y="12467"/>
                    <a:pt x="6062" y="12906"/>
                  </a:cubicBezTo>
                  <a:lnTo>
                    <a:pt x="3274" y="15685"/>
                  </a:lnTo>
                  <a:lnTo>
                    <a:pt x="1210" y="13767"/>
                  </a:lnTo>
                  <a:cubicBezTo>
                    <a:pt x="754" y="13343"/>
                    <a:pt x="734" y="12641"/>
                    <a:pt x="1175" y="12202"/>
                  </a:cubicBezTo>
                  <a:lnTo>
                    <a:pt x="351" y="11436"/>
                  </a:lnTo>
                  <a:cubicBezTo>
                    <a:pt x="-105" y="11012"/>
                    <a:pt x="-118" y="10316"/>
                    <a:pt x="322" y="9877"/>
                  </a:cubicBezTo>
                  <a:lnTo>
                    <a:pt x="9892" y="341"/>
                  </a:lnTo>
                  <a:close/>
                  <a:moveTo>
                    <a:pt x="10322" y="1500"/>
                  </a:moveTo>
                  <a:lnTo>
                    <a:pt x="1949" y="9844"/>
                  </a:lnTo>
                  <a:cubicBezTo>
                    <a:pt x="1949" y="9844"/>
                    <a:pt x="1145" y="10641"/>
                    <a:pt x="1971" y="11409"/>
                  </a:cubicBezTo>
                  <a:lnTo>
                    <a:pt x="11146" y="2266"/>
                  </a:lnTo>
                  <a:cubicBezTo>
                    <a:pt x="11366" y="2046"/>
                    <a:pt x="11360" y="1705"/>
                    <a:pt x="11132" y="1492"/>
                  </a:cubicBezTo>
                  <a:cubicBezTo>
                    <a:pt x="10904" y="1281"/>
                    <a:pt x="10542" y="1280"/>
                    <a:pt x="10322" y="1500"/>
                  </a:cubicBezTo>
                  <a:close/>
                  <a:moveTo>
                    <a:pt x="6083" y="13685"/>
                  </a:moveTo>
                  <a:cubicBezTo>
                    <a:pt x="6523" y="13247"/>
                    <a:pt x="7247" y="13234"/>
                    <a:pt x="7703" y="13658"/>
                  </a:cubicBezTo>
                  <a:lnTo>
                    <a:pt x="8527" y="14424"/>
                  </a:lnTo>
                  <a:cubicBezTo>
                    <a:pt x="8983" y="14848"/>
                    <a:pt x="8996" y="15544"/>
                    <a:pt x="8555" y="15983"/>
                  </a:cubicBezTo>
                  <a:lnTo>
                    <a:pt x="6161" y="18369"/>
                  </a:lnTo>
                  <a:cubicBezTo>
                    <a:pt x="5721" y="18808"/>
                    <a:pt x="4991" y="18826"/>
                    <a:pt x="4535" y="18403"/>
                  </a:cubicBezTo>
                  <a:lnTo>
                    <a:pt x="3711" y="17637"/>
                  </a:lnTo>
                  <a:cubicBezTo>
                    <a:pt x="3254" y="17213"/>
                    <a:pt x="3249" y="16510"/>
                    <a:pt x="3689" y="16071"/>
                  </a:cubicBezTo>
                  <a:lnTo>
                    <a:pt x="6083" y="13685"/>
                  </a:lnTo>
                  <a:close/>
                  <a:moveTo>
                    <a:pt x="6506" y="14851"/>
                  </a:moveTo>
                  <a:cubicBezTo>
                    <a:pt x="6286" y="15071"/>
                    <a:pt x="6285" y="15419"/>
                    <a:pt x="6514" y="15631"/>
                  </a:cubicBezTo>
                  <a:cubicBezTo>
                    <a:pt x="6742" y="15843"/>
                    <a:pt x="7110" y="15837"/>
                    <a:pt x="7330" y="15617"/>
                  </a:cubicBezTo>
                  <a:cubicBezTo>
                    <a:pt x="7550" y="15398"/>
                    <a:pt x="7544" y="15043"/>
                    <a:pt x="7316" y="14831"/>
                  </a:cubicBezTo>
                  <a:cubicBezTo>
                    <a:pt x="7088" y="14619"/>
                    <a:pt x="6726" y="14632"/>
                    <a:pt x="6506" y="14851"/>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63" name="Shape 34206"/>
            <p:cNvSpPr/>
            <p:nvPr/>
          </p:nvSpPr>
          <p:spPr>
            <a:xfrm>
              <a:off x="799770" y="2290494"/>
              <a:ext cx="291097" cy="172409"/>
            </a:xfrm>
            <a:custGeom>
              <a:avLst/>
              <a:gdLst/>
              <a:ahLst/>
              <a:cxnLst>
                <a:cxn ang="0">
                  <a:pos x="wd2" y="hd2"/>
                </a:cxn>
                <a:cxn ang="5400000">
                  <a:pos x="wd2" y="hd2"/>
                </a:cxn>
                <a:cxn ang="10800000">
                  <a:pos x="wd2" y="hd2"/>
                </a:cxn>
                <a:cxn ang="16200000">
                  <a:pos x="wd2" y="hd2"/>
                </a:cxn>
              </a:cxnLst>
              <a:rect l="0" t="0" r="r" b="b"/>
              <a:pathLst>
                <a:path w="21427" h="21311" extrusionOk="0">
                  <a:moveTo>
                    <a:pt x="3736" y="4686"/>
                  </a:moveTo>
                  <a:lnTo>
                    <a:pt x="4986" y="19623"/>
                  </a:lnTo>
                  <a:lnTo>
                    <a:pt x="17693" y="16624"/>
                  </a:lnTo>
                  <a:lnTo>
                    <a:pt x="16443" y="1687"/>
                  </a:lnTo>
                  <a:cubicBezTo>
                    <a:pt x="16443" y="1687"/>
                    <a:pt x="3736" y="4686"/>
                    <a:pt x="3736" y="4686"/>
                  </a:cubicBezTo>
                  <a:close/>
                  <a:moveTo>
                    <a:pt x="2231" y="9937"/>
                  </a:moveTo>
                  <a:lnTo>
                    <a:pt x="2678" y="15272"/>
                  </a:lnTo>
                  <a:cubicBezTo>
                    <a:pt x="2702" y="15566"/>
                    <a:pt x="2864" y="15771"/>
                    <a:pt x="3040" y="15730"/>
                  </a:cubicBezTo>
                  <a:cubicBezTo>
                    <a:pt x="3215" y="15689"/>
                    <a:pt x="3338" y="15416"/>
                    <a:pt x="3313" y="15122"/>
                  </a:cubicBezTo>
                  <a:lnTo>
                    <a:pt x="2867" y="9787"/>
                  </a:lnTo>
                  <a:cubicBezTo>
                    <a:pt x="2842" y="9493"/>
                    <a:pt x="2680" y="9287"/>
                    <a:pt x="2504" y="9329"/>
                  </a:cubicBezTo>
                  <a:cubicBezTo>
                    <a:pt x="2329" y="9370"/>
                    <a:pt x="2207" y="9643"/>
                    <a:pt x="2231" y="9937"/>
                  </a:cubicBezTo>
                  <a:close/>
                  <a:moveTo>
                    <a:pt x="19564" y="8022"/>
                  </a:moveTo>
                  <a:cubicBezTo>
                    <a:pt x="19490" y="7139"/>
                    <a:pt x="19004" y="6523"/>
                    <a:pt x="18477" y="6647"/>
                  </a:cubicBezTo>
                  <a:cubicBezTo>
                    <a:pt x="17951" y="6771"/>
                    <a:pt x="17584" y="7589"/>
                    <a:pt x="17658" y="8472"/>
                  </a:cubicBezTo>
                  <a:cubicBezTo>
                    <a:pt x="17732" y="9356"/>
                    <a:pt x="18219" y="9972"/>
                    <a:pt x="18745" y="9848"/>
                  </a:cubicBezTo>
                  <a:cubicBezTo>
                    <a:pt x="19272" y="9723"/>
                    <a:pt x="19638" y="8906"/>
                    <a:pt x="19564" y="8022"/>
                  </a:cubicBezTo>
                  <a:close/>
                  <a:moveTo>
                    <a:pt x="20344" y="1855"/>
                  </a:moveTo>
                  <a:lnTo>
                    <a:pt x="21415" y="14657"/>
                  </a:lnTo>
                  <a:cubicBezTo>
                    <a:pt x="21514" y="15836"/>
                    <a:pt x="21025" y="16925"/>
                    <a:pt x="20323" y="17091"/>
                  </a:cubicBezTo>
                  <a:lnTo>
                    <a:pt x="2533" y="21289"/>
                  </a:lnTo>
                  <a:cubicBezTo>
                    <a:pt x="1832" y="21455"/>
                    <a:pt x="1183" y="20634"/>
                    <a:pt x="1084" y="19455"/>
                  </a:cubicBezTo>
                  <a:lnTo>
                    <a:pt x="13" y="6653"/>
                  </a:lnTo>
                  <a:cubicBezTo>
                    <a:pt x="-86" y="5474"/>
                    <a:pt x="403" y="4385"/>
                    <a:pt x="1105" y="4219"/>
                  </a:cubicBezTo>
                  <a:lnTo>
                    <a:pt x="18895" y="21"/>
                  </a:lnTo>
                  <a:cubicBezTo>
                    <a:pt x="19596" y="-145"/>
                    <a:pt x="20245" y="676"/>
                    <a:pt x="20344" y="1855"/>
                  </a:cubicBezTo>
                  <a:close/>
                </a:path>
              </a:pathLst>
            </a:custGeom>
            <a:solidFill>
              <a:srgbClr val="D9D9D9"/>
            </a:solidFill>
            <a:ln w="12700" cap="flat">
              <a:noFill/>
              <a:miter lim="400000"/>
            </a:ln>
            <a:effectLst/>
          </p:spPr>
          <p:txBody>
            <a:bodyPr wrap="square" lIns="45719" tIns="45719" rIns="45719" bIns="45719" numCol="1" anchor="t">
              <a:noAutofit/>
            </a:bodyPr>
            <a:lstStyle/>
            <a:p>
              <a:pPr>
                <a:defRPr>
                  <a:latin typeface="Lato Light"/>
                  <a:ea typeface="Lato Light"/>
                  <a:cs typeface="Lato Light"/>
                  <a:sym typeface="Lato Light"/>
                </a:defRPr>
              </a:pPr>
              <a:endParaRPr/>
            </a:p>
          </p:txBody>
        </p:sp>
        <p:sp>
          <p:nvSpPr>
            <p:cNvPr id="864" name="Shape 34207"/>
            <p:cNvSpPr/>
            <p:nvPr/>
          </p:nvSpPr>
          <p:spPr>
            <a:xfrm>
              <a:off x="1348855" y="2395734"/>
              <a:ext cx="260369" cy="239226"/>
            </a:xfrm>
            <a:custGeom>
              <a:avLst/>
              <a:gdLst/>
              <a:ahLst/>
              <a:cxnLst>
                <a:cxn ang="0">
                  <a:pos x="wd2" y="hd2"/>
                </a:cxn>
                <a:cxn ang="5400000">
                  <a:pos x="wd2" y="hd2"/>
                </a:cxn>
                <a:cxn ang="10800000">
                  <a:pos x="wd2" y="hd2"/>
                </a:cxn>
                <a:cxn ang="16200000">
                  <a:pos x="wd2" y="hd2"/>
                </a:cxn>
              </a:cxnLst>
              <a:rect l="0" t="0" r="r" b="b"/>
              <a:pathLst>
                <a:path w="20391" h="21255" extrusionOk="0">
                  <a:moveTo>
                    <a:pt x="14806" y="20802"/>
                  </a:moveTo>
                  <a:cubicBezTo>
                    <a:pt x="16771" y="20078"/>
                    <a:pt x="18497" y="18506"/>
                    <a:pt x="19509" y="16252"/>
                  </a:cubicBezTo>
                  <a:cubicBezTo>
                    <a:pt x="21534" y="11744"/>
                    <a:pt x="19954" y="6226"/>
                    <a:pt x="15980" y="3929"/>
                  </a:cubicBezTo>
                  <a:cubicBezTo>
                    <a:pt x="12750" y="2062"/>
                    <a:pt x="8929" y="2896"/>
                    <a:pt x="6525" y="5695"/>
                  </a:cubicBezTo>
                  <a:cubicBezTo>
                    <a:pt x="6494" y="5619"/>
                    <a:pt x="6446" y="5549"/>
                    <a:pt x="6387" y="5489"/>
                  </a:cubicBezTo>
                  <a:lnTo>
                    <a:pt x="1181" y="167"/>
                  </a:lnTo>
                  <a:cubicBezTo>
                    <a:pt x="946" y="-73"/>
                    <a:pt x="582" y="-53"/>
                    <a:pt x="370" y="214"/>
                  </a:cubicBezTo>
                  <a:lnTo>
                    <a:pt x="146" y="499"/>
                  </a:lnTo>
                  <a:cubicBezTo>
                    <a:pt x="-66" y="765"/>
                    <a:pt x="-44" y="1177"/>
                    <a:pt x="192" y="1417"/>
                  </a:cubicBezTo>
                  <a:lnTo>
                    <a:pt x="5396" y="6733"/>
                  </a:lnTo>
                  <a:cubicBezTo>
                    <a:pt x="5480" y="6818"/>
                    <a:pt x="5581" y="6859"/>
                    <a:pt x="5685" y="6879"/>
                  </a:cubicBezTo>
                  <a:cubicBezTo>
                    <a:pt x="5480" y="7214"/>
                    <a:pt x="5286" y="7560"/>
                    <a:pt x="5118" y="7933"/>
                  </a:cubicBezTo>
                  <a:cubicBezTo>
                    <a:pt x="3093" y="12441"/>
                    <a:pt x="4673" y="17959"/>
                    <a:pt x="8647" y="20256"/>
                  </a:cubicBezTo>
                  <a:cubicBezTo>
                    <a:pt x="10634" y="21405"/>
                    <a:pt x="12840" y="21527"/>
                    <a:pt x="14806" y="20802"/>
                  </a:cubicBezTo>
                  <a:close/>
                  <a:moveTo>
                    <a:pt x="14414" y="19435"/>
                  </a:moveTo>
                  <a:cubicBezTo>
                    <a:pt x="12758" y="20045"/>
                    <a:pt x="10896" y="19937"/>
                    <a:pt x="9221" y="18969"/>
                  </a:cubicBezTo>
                  <a:cubicBezTo>
                    <a:pt x="5873" y="17034"/>
                    <a:pt x="4542" y="12385"/>
                    <a:pt x="6248" y="8586"/>
                  </a:cubicBezTo>
                  <a:cubicBezTo>
                    <a:pt x="7954" y="4788"/>
                    <a:pt x="12052" y="3277"/>
                    <a:pt x="15400" y="5212"/>
                  </a:cubicBezTo>
                  <a:cubicBezTo>
                    <a:pt x="18748" y="7148"/>
                    <a:pt x="20080" y="11797"/>
                    <a:pt x="18374" y="15596"/>
                  </a:cubicBezTo>
                  <a:cubicBezTo>
                    <a:pt x="17521" y="17495"/>
                    <a:pt x="16070" y="18824"/>
                    <a:pt x="14414" y="19435"/>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65" name="Shape 34208"/>
            <p:cNvSpPr/>
            <p:nvPr/>
          </p:nvSpPr>
          <p:spPr>
            <a:xfrm>
              <a:off x="1074736" y="2425730"/>
              <a:ext cx="111635" cy="123579"/>
            </a:xfrm>
            <a:custGeom>
              <a:avLst/>
              <a:gdLst/>
              <a:ahLst/>
              <a:cxnLst>
                <a:cxn ang="0">
                  <a:pos x="wd2" y="hd2"/>
                </a:cxn>
                <a:cxn ang="5400000">
                  <a:pos x="wd2" y="hd2"/>
                </a:cxn>
                <a:cxn ang="10800000">
                  <a:pos x="wd2" y="hd2"/>
                </a:cxn>
                <a:cxn ang="16200000">
                  <a:pos x="wd2" y="hd2"/>
                </a:cxn>
              </a:cxnLst>
              <a:rect l="0" t="0" r="r" b="b"/>
              <a:pathLst>
                <a:path w="20678" h="21600" extrusionOk="0">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66" name="Shape 34209"/>
            <p:cNvSpPr/>
            <p:nvPr/>
          </p:nvSpPr>
          <p:spPr>
            <a:xfrm>
              <a:off x="1621921" y="2190611"/>
              <a:ext cx="155739" cy="17995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307" y="15970"/>
                  </a:lnTo>
                  <a:lnTo>
                    <a:pt x="6112" y="19464"/>
                  </a:lnTo>
                  <a:cubicBezTo>
                    <a:pt x="6112" y="19464"/>
                    <a:pt x="0" y="21600"/>
                    <a:pt x="0" y="21600"/>
                  </a:cubicBezTo>
                  <a:close/>
                  <a:moveTo>
                    <a:pt x="6773" y="18782"/>
                  </a:moveTo>
                  <a:lnTo>
                    <a:pt x="1968" y="15288"/>
                  </a:lnTo>
                  <a:lnTo>
                    <a:pt x="13737" y="3150"/>
                  </a:lnTo>
                  <a:lnTo>
                    <a:pt x="18545" y="6642"/>
                  </a:lnTo>
                  <a:cubicBezTo>
                    <a:pt x="18545" y="6642"/>
                    <a:pt x="6773" y="18782"/>
                    <a:pt x="6773" y="18782"/>
                  </a:cubicBezTo>
                  <a:close/>
                  <a:moveTo>
                    <a:pt x="19218" y="5946"/>
                  </a:moveTo>
                  <a:lnTo>
                    <a:pt x="14411" y="2455"/>
                  </a:lnTo>
                  <a:lnTo>
                    <a:pt x="16792" y="0"/>
                  </a:lnTo>
                  <a:lnTo>
                    <a:pt x="21600" y="3492"/>
                  </a:lnTo>
                  <a:cubicBezTo>
                    <a:pt x="21600" y="3492"/>
                    <a:pt x="19218" y="5946"/>
                    <a:pt x="19218" y="5946"/>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67" name="Shape 34210"/>
            <p:cNvSpPr/>
            <p:nvPr/>
          </p:nvSpPr>
          <p:spPr>
            <a:xfrm>
              <a:off x="371183" y="1269943"/>
              <a:ext cx="141510" cy="131726"/>
            </a:xfrm>
            <a:custGeom>
              <a:avLst/>
              <a:gdLst/>
              <a:ahLst/>
              <a:cxnLst>
                <a:cxn ang="0">
                  <a:pos x="wd2" y="hd2"/>
                </a:cxn>
                <a:cxn ang="5400000">
                  <a:pos x="wd2" y="hd2"/>
                </a:cxn>
                <a:cxn ang="10800000">
                  <a:pos x="wd2" y="hd2"/>
                </a:cxn>
                <a:cxn ang="16200000">
                  <a:pos x="wd2" y="hd2"/>
                </a:cxn>
              </a:cxnLst>
              <a:rect l="0" t="0" r="r" b="b"/>
              <a:pathLst>
                <a:path w="21184" h="21600" extrusionOk="0">
                  <a:moveTo>
                    <a:pt x="0" y="3459"/>
                  </a:moveTo>
                  <a:lnTo>
                    <a:pt x="1422" y="10208"/>
                  </a:lnTo>
                  <a:cubicBezTo>
                    <a:pt x="1422" y="10208"/>
                    <a:pt x="2469" y="10982"/>
                    <a:pt x="3219" y="10113"/>
                  </a:cubicBezTo>
                  <a:cubicBezTo>
                    <a:pt x="4049" y="9149"/>
                    <a:pt x="6494" y="8518"/>
                    <a:pt x="6992" y="11134"/>
                  </a:cubicBezTo>
                  <a:cubicBezTo>
                    <a:pt x="7491" y="13750"/>
                    <a:pt x="5522" y="14362"/>
                    <a:pt x="4296" y="14027"/>
                  </a:cubicBezTo>
                  <a:cubicBezTo>
                    <a:pt x="3187" y="13725"/>
                    <a:pt x="2357" y="14641"/>
                    <a:pt x="2357" y="14641"/>
                  </a:cubicBezTo>
                  <a:lnTo>
                    <a:pt x="3823" y="21600"/>
                  </a:lnTo>
                  <a:lnTo>
                    <a:pt x="9313" y="20212"/>
                  </a:lnTo>
                  <a:cubicBezTo>
                    <a:pt x="9313" y="20212"/>
                    <a:pt x="9635" y="19276"/>
                    <a:pt x="8958" y="18523"/>
                  </a:cubicBezTo>
                  <a:cubicBezTo>
                    <a:pt x="8134" y="17611"/>
                    <a:pt x="7558" y="15210"/>
                    <a:pt x="10150" y="14555"/>
                  </a:cubicBezTo>
                  <a:cubicBezTo>
                    <a:pt x="12743" y="13899"/>
                    <a:pt x="13216" y="16255"/>
                    <a:pt x="12736" y="17679"/>
                  </a:cubicBezTo>
                  <a:cubicBezTo>
                    <a:pt x="12378" y="18747"/>
                    <a:pt x="13070" y="19262"/>
                    <a:pt x="13070" y="19262"/>
                  </a:cubicBezTo>
                  <a:lnTo>
                    <a:pt x="17693" y="18092"/>
                  </a:lnTo>
                  <a:cubicBezTo>
                    <a:pt x="17693" y="18092"/>
                    <a:pt x="16501" y="13146"/>
                    <a:pt x="16426" y="11786"/>
                  </a:cubicBezTo>
                  <a:cubicBezTo>
                    <a:pt x="16346" y="10328"/>
                    <a:pt x="18026" y="10919"/>
                    <a:pt x="18332" y="11000"/>
                  </a:cubicBezTo>
                  <a:cubicBezTo>
                    <a:pt x="20097" y="11473"/>
                    <a:pt x="21600" y="10153"/>
                    <a:pt x="21079" y="7680"/>
                  </a:cubicBezTo>
                  <a:cubicBezTo>
                    <a:pt x="20558" y="5208"/>
                    <a:pt x="18027" y="5192"/>
                    <a:pt x="17063" y="6452"/>
                  </a:cubicBezTo>
                  <a:cubicBezTo>
                    <a:pt x="16347" y="7388"/>
                    <a:pt x="15661" y="7684"/>
                    <a:pt x="15383" y="7029"/>
                  </a:cubicBezTo>
                  <a:cubicBezTo>
                    <a:pt x="14735" y="5498"/>
                    <a:pt x="13677" y="0"/>
                    <a:pt x="13677" y="0"/>
                  </a:cubicBezTo>
                  <a:lnTo>
                    <a:pt x="9343" y="1096"/>
                  </a:lnTo>
                  <a:cubicBezTo>
                    <a:pt x="9343" y="1096"/>
                    <a:pt x="8732" y="2392"/>
                    <a:pt x="9572" y="3149"/>
                  </a:cubicBezTo>
                  <a:cubicBezTo>
                    <a:pt x="10838" y="4289"/>
                    <a:pt x="10727" y="6525"/>
                    <a:pt x="8669" y="7045"/>
                  </a:cubicBezTo>
                  <a:cubicBezTo>
                    <a:pt x="6612" y="7566"/>
                    <a:pt x="5599" y="5828"/>
                    <a:pt x="6228" y="4123"/>
                  </a:cubicBezTo>
                  <a:cubicBezTo>
                    <a:pt x="6581" y="3168"/>
                    <a:pt x="5664" y="2036"/>
                    <a:pt x="5664" y="2036"/>
                  </a:cubicBezTo>
                  <a:cubicBezTo>
                    <a:pt x="5664" y="2036"/>
                    <a:pt x="0" y="3459"/>
                    <a:pt x="0" y="3459"/>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68" name="Shape 34211"/>
            <p:cNvSpPr/>
            <p:nvPr/>
          </p:nvSpPr>
          <p:spPr>
            <a:xfrm>
              <a:off x="603332" y="525211"/>
              <a:ext cx="179445" cy="256583"/>
            </a:xfrm>
            <a:custGeom>
              <a:avLst/>
              <a:gdLst/>
              <a:ahLst/>
              <a:cxnLst>
                <a:cxn ang="0">
                  <a:pos x="wd2" y="hd2"/>
                </a:cxn>
                <a:cxn ang="5400000">
                  <a:pos x="wd2" y="hd2"/>
                </a:cxn>
                <a:cxn ang="10800000">
                  <a:pos x="wd2" y="hd2"/>
                </a:cxn>
                <a:cxn ang="16200000">
                  <a:pos x="wd2" y="hd2"/>
                </a:cxn>
              </a:cxnLst>
              <a:rect l="0" t="0" r="r" b="b"/>
              <a:pathLst>
                <a:path w="21451" h="21511" extrusionOk="0">
                  <a:moveTo>
                    <a:pt x="18683" y="0"/>
                  </a:moveTo>
                  <a:lnTo>
                    <a:pt x="17079" y="1668"/>
                  </a:lnTo>
                  <a:cubicBezTo>
                    <a:pt x="17015" y="1638"/>
                    <a:pt x="16700" y="1488"/>
                    <a:pt x="16700" y="1488"/>
                  </a:cubicBezTo>
                  <a:lnTo>
                    <a:pt x="15441" y="2801"/>
                  </a:lnTo>
                  <a:lnTo>
                    <a:pt x="15820" y="2981"/>
                  </a:lnTo>
                  <a:lnTo>
                    <a:pt x="15441" y="3375"/>
                  </a:lnTo>
                  <a:lnTo>
                    <a:pt x="2730" y="16587"/>
                  </a:lnTo>
                  <a:cubicBezTo>
                    <a:pt x="2279" y="17056"/>
                    <a:pt x="509" y="19614"/>
                    <a:pt x="586" y="20489"/>
                  </a:cubicBezTo>
                  <a:cubicBezTo>
                    <a:pt x="597" y="20614"/>
                    <a:pt x="646" y="20706"/>
                    <a:pt x="742" y="20751"/>
                  </a:cubicBezTo>
                  <a:cubicBezTo>
                    <a:pt x="1508" y="21113"/>
                    <a:pt x="4988" y="18432"/>
                    <a:pt x="5504" y="17895"/>
                  </a:cubicBezTo>
                  <a:lnTo>
                    <a:pt x="18209" y="4684"/>
                  </a:lnTo>
                  <a:lnTo>
                    <a:pt x="18588" y="4289"/>
                  </a:lnTo>
                  <a:lnTo>
                    <a:pt x="18984" y="4477"/>
                  </a:lnTo>
                  <a:lnTo>
                    <a:pt x="14043" y="9610"/>
                  </a:lnTo>
                  <a:lnTo>
                    <a:pt x="14611" y="9879"/>
                  </a:lnTo>
                  <a:lnTo>
                    <a:pt x="20810" y="3434"/>
                  </a:lnTo>
                  <a:cubicBezTo>
                    <a:pt x="20810" y="3434"/>
                    <a:pt x="20191" y="3144"/>
                    <a:pt x="19847" y="2981"/>
                  </a:cubicBezTo>
                  <a:lnTo>
                    <a:pt x="21451" y="1313"/>
                  </a:lnTo>
                  <a:cubicBezTo>
                    <a:pt x="21451" y="1313"/>
                    <a:pt x="18683" y="0"/>
                    <a:pt x="18683" y="0"/>
                  </a:cubicBezTo>
                  <a:close/>
                  <a:moveTo>
                    <a:pt x="586" y="20489"/>
                  </a:moveTo>
                  <a:cubicBezTo>
                    <a:pt x="585" y="20448"/>
                    <a:pt x="574" y="20416"/>
                    <a:pt x="580" y="20368"/>
                  </a:cubicBezTo>
                  <a:lnTo>
                    <a:pt x="319" y="20638"/>
                  </a:lnTo>
                  <a:cubicBezTo>
                    <a:pt x="213" y="20748"/>
                    <a:pt x="-149" y="21394"/>
                    <a:pt x="68" y="21497"/>
                  </a:cubicBezTo>
                  <a:cubicBezTo>
                    <a:pt x="286" y="21600"/>
                    <a:pt x="1004" y="21123"/>
                    <a:pt x="1110" y="21013"/>
                  </a:cubicBezTo>
                  <a:lnTo>
                    <a:pt x="1371" y="20739"/>
                  </a:lnTo>
                  <a:cubicBezTo>
                    <a:pt x="1093" y="20840"/>
                    <a:pt x="868" y="20874"/>
                    <a:pt x="731" y="20810"/>
                  </a:cubicBezTo>
                  <a:cubicBezTo>
                    <a:pt x="624" y="20759"/>
                    <a:pt x="588" y="20638"/>
                    <a:pt x="586" y="20489"/>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69" name="Shape 34212"/>
            <p:cNvSpPr/>
            <p:nvPr/>
          </p:nvSpPr>
          <p:spPr>
            <a:xfrm>
              <a:off x="176691" y="391439"/>
              <a:ext cx="253113" cy="179413"/>
            </a:xfrm>
            <a:custGeom>
              <a:avLst/>
              <a:gdLst/>
              <a:ahLst/>
              <a:cxnLst>
                <a:cxn ang="0">
                  <a:pos x="wd2" y="hd2"/>
                </a:cxn>
                <a:cxn ang="5400000">
                  <a:pos x="wd2" y="hd2"/>
                </a:cxn>
                <a:cxn ang="10800000">
                  <a:pos x="wd2" y="hd2"/>
                </a:cxn>
                <a:cxn ang="16200000">
                  <a:pos x="wd2" y="hd2"/>
                </a:cxn>
              </a:cxnLst>
              <a:rect l="0" t="0" r="r" b="b"/>
              <a:pathLst>
                <a:path w="21600" h="21600" extrusionOk="0">
                  <a:moveTo>
                    <a:pt x="7954" y="0"/>
                  </a:moveTo>
                  <a:lnTo>
                    <a:pt x="149" y="12597"/>
                  </a:lnTo>
                  <a:lnTo>
                    <a:pt x="0" y="12646"/>
                  </a:lnTo>
                  <a:lnTo>
                    <a:pt x="0" y="19074"/>
                  </a:lnTo>
                  <a:lnTo>
                    <a:pt x="9044" y="19042"/>
                  </a:lnTo>
                  <a:lnTo>
                    <a:pt x="9044" y="21600"/>
                  </a:lnTo>
                  <a:lnTo>
                    <a:pt x="10685" y="20823"/>
                  </a:lnTo>
                  <a:lnTo>
                    <a:pt x="12315" y="21600"/>
                  </a:lnTo>
                  <a:lnTo>
                    <a:pt x="12315" y="19042"/>
                  </a:lnTo>
                  <a:lnTo>
                    <a:pt x="15483" y="19025"/>
                  </a:lnTo>
                  <a:lnTo>
                    <a:pt x="15827" y="19025"/>
                  </a:lnTo>
                  <a:lnTo>
                    <a:pt x="21600" y="7043"/>
                  </a:lnTo>
                  <a:lnTo>
                    <a:pt x="21589" y="16"/>
                  </a:lnTo>
                  <a:cubicBezTo>
                    <a:pt x="21589" y="16"/>
                    <a:pt x="21589" y="0"/>
                    <a:pt x="21589" y="0"/>
                  </a:cubicBezTo>
                  <a:lnTo>
                    <a:pt x="7954" y="0"/>
                  </a:lnTo>
                  <a:close/>
                  <a:moveTo>
                    <a:pt x="20716" y="1813"/>
                  </a:moveTo>
                  <a:cubicBezTo>
                    <a:pt x="20717" y="2327"/>
                    <a:pt x="20716" y="2838"/>
                    <a:pt x="20716" y="3352"/>
                  </a:cubicBezTo>
                  <a:cubicBezTo>
                    <a:pt x="20718" y="4465"/>
                    <a:pt x="20715" y="5574"/>
                    <a:pt x="20716" y="6687"/>
                  </a:cubicBezTo>
                  <a:lnTo>
                    <a:pt x="15333" y="17779"/>
                  </a:lnTo>
                  <a:lnTo>
                    <a:pt x="12315" y="17795"/>
                  </a:lnTo>
                  <a:lnTo>
                    <a:pt x="12315" y="15220"/>
                  </a:lnTo>
                  <a:cubicBezTo>
                    <a:pt x="12315" y="15220"/>
                    <a:pt x="9044" y="15220"/>
                    <a:pt x="9044" y="15220"/>
                  </a:cubicBezTo>
                  <a:lnTo>
                    <a:pt x="9044" y="17811"/>
                  </a:lnTo>
                  <a:lnTo>
                    <a:pt x="872" y="17843"/>
                  </a:lnTo>
                  <a:lnTo>
                    <a:pt x="872" y="12646"/>
                  </a:lnTo>
                  <a:lnTo>
                    <a:pt x="15448" y="12646"/>
                  </a:lnTo>
                  <a:cubicBezTo>
                    <a:pt x="15448" y="12646"/>
                    <a:pt x="19422" y="4474"/>
                    <a:pt x="20716" y="1813"/>
                  </a:cubicBezTo>
                  <a:close/>
                </a:path>
              </a:pathLst>
            </a:custGeom>
            <a:solidFill>
              <a:srgbClr val="D9D9D9"/>
            </a:solidFill>
            <a:ln w="12700" cap="flat">
              <a:noFill/>
              <a:miter lim="400000"/>
            </a:ln>
            <a:effectLst/>
          </p:spPr>
          <p:txBody>
            <a:bodyPr wrap="square" lIns="45719" tIns="45719" rIns="45719" bIns="45719" numCol="1" anchor="t">
              <a:noAutofit/>
            </a:bodyPr>
            <a:lstStyle/>
            <a:p>
              <a:pPr>
                <a:defRPr>
                  <a:latin typeface="Lato Light"/>
                  <a:ea typeface="Lato Light"/>
                  <a:cs typeface="Lato Light"/>
                  <a:sym typeface="Lato Light"/>
                </a:defRPr>
              </a:pPr>
              <a:endParaRPr/>
            </a:p>
          </p:txBody>
        </p:sp>
        <p:sp>
          <p:nvSpPr>
            <p:cNvPr id="870" name="Shape 34213"/>
            <p:cNvSpPr/>
            <p:nvPr/>
          </p:nvSpPr>
          <p:spPr>
            <a:xfrm>
              <a:off x="2294713" y="700781"/>
              <a:ext cx="283625" cy="247455"/>
            </a:xfrm>
            <a:custGeom>
              <a:avLst/>
              <a:gdLst/>
              <a:ahLst/>
              <a:cxnLst>
                <a:cxn ang="0">
                  <a:pos x="wd2" y="hd2"/>
                </a:cxn>
                <a:cxn ang="5400000">
                  <a:pos x="wd2" y="hd2"/>
                </a:cxn>
                <a:cxn ang="10800000">
                  <a:pos x="wd2" y="hd2"/>
                </a:cxn>
                <a:cxn ang="16200000">
                  <a:pos x="wd2" y="hd2"/>
                </a:cxn>
              </a:cxnLst>
              <a:rect l="0" t="0" r="r" b="b"/>
              <a:pathLst>
                <a:path w="21600" h="21600" extrusionOk="0">
                  <a:moveTo>
                    <a:pt x="6294" y="3457"/>
                  </a:moveTo>
                  <a:lnTo>
                    <a:pt x="148" y="16086"/>
                  </a:lnTo>
                  <a:lnTo>
                    <a:pt x="0" y="16165"/>
                  </a:lnTo>
                  <a:lnTo>
                    <a:pt x="1008" y="21600"/>
                  </a:lnTo>
                  <a:lnTo>
                    <a:pt x="10415" y="19280"/>
                  </a:lnTo>
                  <a:lnTo>
                    <a:pt x="10816" y="21443"/>
                  </a:lnTo>
                  <a:lnTo>
                    <a:pt x="12402" y="20369"/>
                  </a:lnTo>
                  <a:lnTo>
                    <a:pt x="14220" y="20613"/>
                  </a:lnTo>
                  <a:lnTo>
                    <a:pt x="13819" y="18450"/>
                  </a:lnTo>
                  <a:lnTo>
                    <a:pt x="17113" y="17634"/>
                  </a:lnTo>
                  <a:lnTo>
                    <a:pt x="17471" y="17546"/>
                  </a:lnTo>
                  <a:lnTo>
                    <a:pt x="21600" y="5952"/>
                  </a:lnTo>
                  <a:lnTo>
                    <a:pt x="20486" y="14"/>
                  </a:lnTo>
                  <a:cubicBezTo>
                    <a:pt x="20486" y="14"/>
                    <a:pt x="20484" y="0"/>
                    <a:pt x="20484" y="0"/>
                  </a:cubicBezTo>
                  <a:lnTo>
                    <a:pt x="6294" y="3457"/>
                  </a:lnTo>
                  <a:close/>
                  <a:moveTo>
                    <a:pt x="19860" y="1754"/>
                  </a:moveTo>
                  <a:cubicBezTo>
                    <a:pt x="19941" y="2188"/>
                    <a:pt x="20020" y="2621"/>
                    <a:pt x="20101" y="3055"/>
                  </a:cubicBezTo>
                  <a:cubicBezTo>
                    <a:pt x="20278" y="3996"/>
                    <a:pt x="20448" y="4934"/>
                    <a:pt x="20624" y="5875"/>
                  </a:cubicBezTo>
                  <a:lnTo>
                    <a:pt x="16762" y="16617"/>
                  </a:lnTo>
                  <a:lnTo>
                    <a:pt x="13623" y="17396"/>
                  </a:lnTo>
                  <a:lnTo>
                    <a:pt x="13219" y="15220"/>
                  </a:lnTo>
                  <a:cubicBezTo>
                    <a:pt x="13219" y="15220"/>
                    <a:pt x="9815" y="16049"/>
                    <a:pt x="9815" y="16049"/>
                  </a:cubicBezTo>
                  <a:lnTo>
                    <a:pt x="10222" y="18239"/>
                  </a:lnTo>
                  <a:lnTo>
                    <a:pt x="1723" y="20338"/>
                  </a:lnTo>
                  <a:lnTo>
                    <a:pt x="908" y="15944"/>
                  </a:lnTo>
                  <a:lnTo>
                    <a:pt x="16076" y="12248"/>
                  </a:lnTo>
                  <a:cubicBezTo>
                    <a:pt x="16076" y="12249"/>
                    <a:pt x="18931" y="4332"/>
                    <a:pt x="19860" y="1754"/>
                  </a:cubicBezTo>
                  <a:close/>
                </a:path>
              </a:pathLst>
            </a:custGeom>
            <a:solidFill>
              <a:schemeClr val="accent1"/>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71" name="Shape 34214"/>
            <p:cNvSpPr/>
            <p:nvPr/>
          </p:nvSpPr>
          <p:spPr>
            <a:xfrm>
              <a:off x="1388758" y="3018948"/>
              <a:ext cx="193836" cy="214574"/>
            </a:xfrm>
            <a:custGeom>
              <a:avLst/>
              <a:gdLst/>
              <a:ahLst/>
              <a:cxnLst>
                <a:cxn ang="0">
                  <a:pos x="wd2" y="hd2"/>
                </a:cxn>
                <a:cxn ang="5400000">
                  <a:pos x="wd2" y="hd2"/>
                </a:cxn>
                <a:cxn ang="10800000">
                  <a:pos x="wd2" y="hd2"/>
                </a:cxn>
                <a:cxn ang="16200000">
                  <a:pos x="wd2" y="hd2"/>
                </a:cxn>
              </a:cxnLst>
              <a:rect l="0" t="0" r="r" b="b"/>
              <a:pathLst>
                <a:path w="20678" h="21600" extrusionOk="0">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rgbClr val="D9D9D9"/>
            </a:solidFill>
            <a:ln w="12700" cap="flat">
              <a:noFill/>
              <a:miter lim="400000"/>
            </a:ln>
            <a:effectLst/>
          </p:spPr>
          <p:txBody>
            <a:bodyPr wrap="square" lIns="45719" tIns="45719" rIns="45719" bIns="45719" numCol="1" anchor="t">
              <a:noAutofit/>
            </a:bodyPr>
            <a:lstStyle/>
            <a:p>
              <a:pPr>
                <a:defRPr>
                  <a:latin typeface="Lato Light"/>
                  <a:ea typeface="Lato Light"/>
                  <a:cs typeface="Lato Light"/>
                  <a:sym typeface="Lato Light"/>
                </a:defRPr>
              </a:pPr>
              <a:endParaRPr/>
            </a:p>
          </p:txBody>
        </p:sp>
        <p:sp>
          <p:nvSpPr>
            <p:cNvPr id="872" name="Shape 34215"/>
            <p:cNvSpPr/>
            <p:nvPr/>
          </p:nvSpPr>
          <p:spPr>
            <a:xfrm>
              <a:off x="2433638" y="1203650"/>
              <a:ext cx="178325" cy="178325"/>
            </a:xfrm>
            <a:custGeom>
              <a:avLst/>
              <a:gdLst/>
              <a:ahLst/>
              <a:cxnLst>
                <a:cxn ang="0">
                  <a:pos x="wd2" y="hd2"/>
                </a:cxn>
                <a:cxn ang="5400000">
                  <a:pos x="wd2" y="hd2"/>
                </a:cxn>
                <a:cxn ang="10800000">
                  <a:pos x="wd2" y="hd2"/>
                </a:cxn>
                <a:cxn ang="16200000">
                  <a:pos x="wd2" y="hd2"/>
                </a:cxn>
              </a:cxnLst>
              <a:rect l="0" t="0" r="r" b="b"/>
              <a:pathLst>
                <a:path w="21600" h="21600" extrusionOk="0">
                  <a:moveTo>
                    <a:pt x="10800" y="14657"/>
                  </a:moveTo>
                  <a:cubicBezTo>
                    <a:pt x="8670" y="14657"/>
                    <a:pt x="6943" y="12930"/>
                    <a:pt x="6943" y="10800"/>
                  </a:cubicBezTo>
                  <a:cubicBezTo>
                    <a:pt x="6943" y="8670"/>
                    <a:pt x="8670" y="6943"/>
                    <a:pt x="10800" y="6943"/>
                  </a:cubicBezTo>
                  <a:cubicBezTo>
                    <a:pt x="12930" y="6943"/>
                    <a:pt x="14657" y="8670"/>
                    <a:pt x="14657" y="10800"/>
                  </a:cubicBezTo>
                  <a:cubicBezTo>
                    <a:pt x="14657" y="12930"/>
                    <a:pt x="12930" y="14657"/>
                    <a:pt x="10800" y="14657"/>
                  </a:cubicBezTo>
                  <a:close/>
                  <a:moveTo>
                    <a:pt x="20016" y="9930"/>
                  </a:moveTo>
                  <a:cubicBezTo>
                    <a:pt x="21001" y="9522"/>
                    <a:pt x="21600" y="9257"/>
                    <a:pt x="21600" y="9257"/>
                  </a:cubicBezTo>
                  <a:lnTo>
                    <a:pt x="20829" y="6171"/>
                  </a:lnTo>
                  <a:cubicBezTo>
                    <a:pt x="20829" y="6171"/>
                    <a:pt x="20119" y="6283"/>
                    <a:pt x="18990" y="6492"/>
                  </a:cubicBezTo>
                  <a:cubicBezTo>
                    <a:pt x="18430" y="5424"/>
                    <a:pt x="17677" y="4501"/>
                    <a:pt x="16789" y="3749"/>
                  </a:cubicBezTo>
                  <a:cubicBezTo>
                    <a:pt x="17377" y="2418"/>
                    <a:pt x="17743" y="1543"/>
                    <a:pt x="17743" y="1543"/>
                  </a:cubicBezTo>
                  <a:lnTo>
                    <a:pt x="14657" y="0"/>
                  </a:lnTo>
                  <a:cubicBezTo>
                    <a:pt x="14657" y="0"/>
                    <a:pt x="14156" y="750"/>
                    <a:pt x="13405" y="1922"/>
                  </a:cubicBezTo>
                  <a:cubicBezTo>
                    <a:pt x="12297" y="1595"/>
                    <a:pt x="11120" y="1470"/>
                    <a:pt x="9929" y="1584"/>
                  </a:cubicBezTo>
                  <a:cubicBezTo>
                    <a:pt x="9522" y="599"/>
                    <a:pt x="9257" y="0"/>
                    <a:pt x="9257" y="0"/>
                  </a:cubicBezTo>
                  <a:lnTo>
                    <a:pt x="6171" y="771"/>
                  </a:lnTo>
                  <a:cubicBezTo>
                    <a:pt x="6171" y="771"/>
                    <a:pt x="6283" y="1481"/>
                    <a:pt x="6492" y="2610"/>
                  </a:cubicBezTo>
                  <a:cubicBezTo>
                    <a:pt x="5420" y="3172"/>
                    <a:pt x="4494" y="3929"/>
                    <a:pt x="3740" y="4821"/>
                  </a:cubicBezTo>
                  <a:cubicBezTo>
                    <a:pt x="2414" y="4227"/>
                    <a:pt x="1543" y="3857"/>
                    <a:pt x="1543" y="3857"/>
                  </a:cubicBezTo>
                  <a:lnTo>
                    <a:pt x="0" y="6943"/>
                  </a:lnTo>
                  <a:cubicBezTo>
                    <a:pt x="0" y="6943"/>
                    <a:pt x="748" y="7450"/>
                    <a:pt x="1919" y="8207"/>
                  </a:cubicBezTo>
                  <a:cubicBezTo>
                    <a:pt x="1595" y="9313"/>
                    <a:pt x="1471" y="10485"/>
                    <a:pt x="1584" y="11672"/>
                  </a:cubicBezTo>
                  <a:cubicBezTo>
                    <a:pt x="599" y="12078"/>
                    <a:pt x="0" y="12343"/>
                    <a:pt x="0" y="12343"/>
                  </a:cubicBezTo>
                  <a:lnTo>
                    <a:pt x="771" y="15429"/>
                  </a:lnTo>
                  <a:cubicBezTo>
                    <a:pt x="771" y="15429"/>
                    <a:pt x="1480" y="15317"/>
                    <a:pt x="2609" y="15107"/>
                  </a:cubicBezTo>
                  <a:cubicBezTo>
                    <a:pt x="3172" y="16179"/>
                    <a:pt x="3928" y="17106"/>
                    <a:pt x="4820" y="17860"/>
                  </a:cubicBezTo>
                  <a:cubicBezTo>
                    <a:pt x="4227" y="19186"/>
                    <a:pt x="3857" y="20057"/>
                    <a:pt x="3857" y="20057"/>
                  </a:cubicBezTo>
                  <a:lnTo>
                    <a:pt x="6943" y="21600"/>
                  </a:lnTo>
                  <a:cubicBezTo>
                    <a:pt x="6943" y="21600"/>
                    <a:pt x="7449" y="20852"/>
                    <a:pt x="8206" y="19681"/>
                  </a:cubicBezTo>
                  <a:cubicBezTo>
                    <a:pt x="9312" y="20005"/>
                    <a:pt x="10485" y="20129"/>
                    <a:pt x="11672" y="20016"/>
                  </a:cubicBezTo>
                  <a:cubicBezTo>
                    <a:pt x="12078" y="21001"/>
                    <a:pt x="12343" y="21600"/>
                    <a:pt x="12343" y="21600"/>
                  </a:cubicBezTo>
                  <a:lnTo>
                    <a:pt x="15429" y="20829"/>
                  </a:lnTo>
                  <a:cubicBezTo>
                    <a:pt x="15429" y="20829"/>
                    <a:pt x="15317" y="20120"/>
                    <a:pt x="15107" y="18991"/>
                  </a:cubicBezTo>
                  <a:cubicBezTo>
                    <a:pt x="16176" y="18431"/>
                    <a:pt x="17099" y="17676"/>
                    <a:pt x="17852" y="16788"/>
                  </a:cubicBezTo>
                  <a:cubicBezTo>
                    <a:pt x="19183" y="17377"/>
                    <a:pt x="20057" y="17743"/>
                    <a:pt x="20057" y="17743"/>
                  </a:cubicBezTo>
                  <a:lnTo>
                    <a:pt x="21600" y="14657"/>
                  </a:lnTo>
                  <a:cubicBezTo>
                    <a:pt x="21600" y="14657"/>
                    <a:pt x="20851" y="14156"/>
                    <a:pt x="19678" y="13405"/>
                  </a:cubicBezTo>
                  <a:cubicBezTo>
                    <a:pt x="20005" y="12296"/>
                    <a:pt x="20130" y="11120"/>
                    <a:pt x="20016" y="9930"/>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73" name="Shape 34216"/>
            <p:cNvSpPr/>
            <p:nvPr/>
          </p:nvSpPr>
          <p:spPr>
            <a:xfrm>
              <a:off x="1204997" y="2107836"/>
              <a:ext cx="297188" cy="204318"/>
            </a:xfrm>
            <a:custGeom>
              <a:avLst/>
              <a:gdLst/>
              <a:ahLst/>
              <a:cxnLst>
                <a:cxn ang="0">
                  <a:pos x="wd2" y="hd2"/>
                </a:cxn>
                <a:cxn ang="5400000">
                  <a:pos x="wd2" y="hd2"/>
                </a:cxn>
                <a:cxn ang="10800000">
                  <a:pos x="wd2" y="hd2"/>
                </a:cxn>
                <a:cxn ang="16200000">
                  <a:pos x="wd2" y="hd2"/>
                </a:cxn>
              </a:cxnLst>
              <a:rect l="0" t="0" r="r" b="b"/>
              <a:pathLst>
                <a:path w="21600" h="21600" extrusionOk="0">
                  <a:moveTo>
                    <a:pt x="14829" y="10800"/>
                  </a:moveTo>
                  <a:lnTo>
                    <a:pt x="14850" y="5891"/>
                  </a:lnTo>
                  <a:lnTo>
                    <a:pt x="18865" y="5891"/>
                  </a:lnTo>
                  <a:lnTo>
                    <a:pt x="20250" y="10800"/>
                  </a:lnTo>
                  <a:lnTo>
                    <a:pt x="14829" y="10800"/>
                  </a:lnTo>
                  <a:close/>
                  <a:moveTo>
                    <a:pt x="20250" y="5564"/>
                  </a:moveTo>
                  <a:cubicBezTo>
                    <a:pt x="19879" y="3856"/>
                    <a:pt x="18900" y="3919"/>
                    <a:pt x="18900" y="3919"/>
                  </a:cubicBezTo>
                  <a:lnTo>
                    <a:pt x="13495" y="3919"/>
                  </a:lnTo>
                  <a:lnTo>
                    <a:pt x="13495" y="18655"/>
                  </a:lnTo>
                  <a:lnTo>
                    <a:pt x="15525" y="18655"/>
                  </a:lnTo>
                  <a:cubicBezTo>
                    <a:pt x="15527" y="14736"/>
                    <a:pt x="16734" y="14727"/>
                    <a:pt x="18225" y="14728"/>
                  </a:cubicBezTo>
                  <a:cubicBezTo>
                    <a:pt x="19716" y="14728"/>
                    <a:pt x="20918" y="14757"/>
                    <a:pt x="20924" y="18655"/>
                  </a:cubicBezTo>
                  <a:lnTo>
                    <a:pt x="21600" y="18655"/>
                  </a:lnTo>
                  <a:lnTo>
                    <a:pt x="21600" y="10817"/>
                  </a:lnTo>
                  <a:cubicBezTo>
                    <a:pt x="21600" y="10817"/>
                    <a:pt x="20621" y="7272"/>
                    <a:pt x="20250" y="5564"/>
                  </a:cubicBezTo>
                  <a:close/>
                  <a:moveTo>
                    <a:pt x="12690" y="1964"/>
                  </a:moveTo>
                  <a:lnTo>
                    <a:pt x="12690" y="18655"/>
                  </a:lnTo>
                  <a:lnTo>
                    <a:pt x="6750" y="18655"/>
                  </a:lnTo>
                  <a:cubicBezTo>
                    <a:pt x="6750" y="14728"/>
                    <a:pt x="5541" y="14728"/>
                    <a:pt x="4050" y="14728"/>
                  </a:cubicBezTo>
                  <a:cubicBezTo>
                    <a:pt x="2559" y="14728"/>
                    <a:pt x="1350" y="14728"/>
                    <a:pt x="1350" y="18655"/>
                  </a:cubicBezTo>
                  <a:lnTo>
                    <a:pt x="0" y="18655"/>
                  </a:lnTo>
                  <a:lnTo>
                    <a:pt x="0" y="1964"/>
                  </a:lnTo>
                  <a:cubicBezTo>
                    <a:pt x="0" y="1421"/>
                    <a:pt x="151" y="931"/>
                    <a:pt x="395" y="575"/>
                  </a:cubicBezTo>
                  <a:cubicBezTo>
                    <a:pt x="640" y="220"/>
                    <a:pt x="977" y="0"/>
                    <a:pt x="1350" y="0"/>
                  </a:cubicBezTo>
                  <a:lnTo>
                    <a:pt x="11340" y="0"/>
                  </a:lnTo>
                  <a:cubicBezTo>
                    <a:pt x="11713" y="0"/>
                    <a:pt x="12050" y="220"/>
                    <a:pt x="12295" y="575"/>
                  </a:cubicBezTo>
                  <a:cubicBezTo>
                    <a:pt x="12539" y="931"/>
                    <a:pt x="12690" y="1421"/>
                    <a:pt x="12690" y="1964"/>
                  </a:cubicBezTo>
                  <a:close/>
                  <a:moveTo>
                    <a:pt x="4050" y="19636"/>
                  </a:moveTo>
                  <a:cubicBezTo>
                    <a:pt x="3677" y="19636"/>
                    <a:pt x="3375" y="19197"/>
                    <a:pt x="3375" y="18655"/>
                  </a:cubicBezTo>
                  <a:cubicBezTo>
                    <a:pt x="3375" y="18112"/>
                    <a:pt x="3677" y="17673"/>
                    <a:pt x="4050" y="17673"/>
                  </a:cubicBezTo>
                  <a:cubicBezTo>
                    <a:pt x="4423" y="17673"/>
                    <a:pt x="4725" y="18112"/>
                    <a:pt x="4725" y="18655"/>
                  </a:cubicBezTo>
                  <a:cubicBezTo>
                    <a:pt x="4725" y="19197"/>
                    <a:pt x="4423" y="19636"/>
                    <a:pt x="4050" y="19636"/>
                  </a:cubicBezTo>
                  <a:close/>
                  <a:moveTo>
                    <a:pt x="4050" y="15709"/>
                  </a:moveTo>
                  <a:cubicBezTo>
                    <a:pt x="2932" y="15709"/>
                    <a:pt x="2025" y="17028"/>
                    <a:pt x="2025" y="18655"/>
                  </a:cubicBezTo>
                  <a:cubicBezTo>
                    <a:pt x="2025" y="20281"/>
                    <a:pt x="2932" y="21600"/>
                    <a:pt x="4050" y="21600"/>
                  </a:cubicBezTo>
                  <a:cubicBezTo>
                    <a:pt x="5168" y="21600"/>
                    <a:pt x="6075" y="20281"/>
                    <a:pt x="6075" y="18655"/>
                  </a:cubicBezTo>
                  <a:cubicBezTo>
                    <a:pt x="6075" y="17028"/>
                    <a:pt x="5168" y="15709"/>
                    <a:pt x="4050" y="15709"/>
                  </a:cubicBezTo>
                  <a:close/>
                  <a:moveTo>
                    <a:pt x="18225" y="19636"/>
                  </a:moveTo>
                  <a:cubicBezTo>
                    <a:pt x="17852" y="19636"/>
                    <a:pt x="17550" y="19197"/>
                    <a:pt x="17550" y="18655"/>
                  </a:cubicBezTo>
                  <a:cubicBezTo>
                    <a:pt x="17550" y="18112"/>
                    <a:pt x="17852" y="17673"/>
                    <a:pt x="18225" y="17673"/>
                  </a:cubicBezTo>
                  <a:cubicBezTo>
                    <a:pt x="18598" y="17673"/>
                    <a:pt x="18900" y="18112"/>
                    <a:pt x="18900" y="18655"/>
                  </a:cubicBezTo>
                  <a:cubicBezTo>
                    <a:pt x="18900" y="19197"/>
                    <a:pt x="18598" y="19636"/>
                    <a:pt x="18225" y="19636"/>
                  </a:cubicBezTo>
                  <a:close/>
                  <a:moveTo>
                    <a:pt x="18225" y="15709"/>
                  </a:moveTo>
                  <a:cubicBezTo>
                    <a:pt x="17107" y="15709"/>
                    <a:pt x="16200" y="17028"/>
                    <a:pt x="16200" y="18655"/>
                  </a:cubicBezTo>
                  <a:cubicBezTo>
                    <a:pt x="16200" y="20281"/>
                    <a:pt x="17107" y="21600"/>
                    <a:pt x="18225" y="21600"/>
                  </a:cubicBezTo>
                  <a:cubicBezTo>
                    <a:pt x="19343" y="21600"/>
                    <a:pt x="20250" y="20281"/>
                    <a:pt x="20250" y="18655"/>
                  </a:cubicBezTo>
                  <a:cubicBezTo>
                    <a:pt x="20250" y="17028"/>
                    <a:pt x="19343" y="15709"/>
                    <a:pt x="18225" y="15709"/>
                  </a:cubicBezTo>
                  <a:close/>
                </a:path>
              </a:pathLst>
            </a:custGeom>
            <a:solidFill>
              <a:srgbClr val="D9D9D9"/>
            </a:solidFill>
            <a:ln w="12700" cap="flat">
              <a:noFill/>
              <a:miter lim="400000"/>
            </a:ln>
            <a:effectLst/>
          </p:spPr>
          <p:txBody>
            <a:bodyPr wrap="square" lIns="45719" tIns="45719" rIns="45719" bIns="45719" numCol="1" anchor="b">
              <a:noAutofit/>
            </a:bodyPr>
            <a:lstStyle/>
            <a:p>
              <a:pPr>
                <a:defRPr>
                  <a:latin typeface="Lato Light"/>
                  <a:ea typeface="Lato Light"/>
                  <a:cs typeface="Lato Light"/>
                  <a:sym typeface="Lato Light"/>
                </a:defRPr>
              </a:pPr>
              <a:endParaRPr/>
            </a:p>
          </p:txBody>
        </p:sp>
        <p:sp>
          <p:nvSpPr>
            <p:cNvPr id="874" name="Shape 34217"/>
            <p:cNvSpPr/>
            <p:nvPr/>
          </p:nvSpPr>
          <p:spPr>
            <a:xfrm>
              <a:off x="1384445" y="438398"/>
              <a:ext cx="260153" cy="343508"/>
            </a:xfrm>
            <a:custGeom>
              <a:avLst/>
              <a:gdLst/>
              <a:ahLst/>
              <a:cxnLst>
                <a:cxn ang="0">
                  <a:pos x="wd2" y="hd2"/>
                </a:cxn>
                <a:cxn ang="5400000">
                  <a:pos x="wd2" y="hd2"/>
                </a:cxn>
                <a:cxn ang="10800000">
                  <a:pos x="wd2" y="hd2"/>
                </a:cxn>
                <a:cxn ang="16200000">
                  <a:pos x="wd2" y="hd2"/>
                </a:cxn>
              </a:cxnLst>
              <a:rect l="0" t="0" r="r" b="b"/>
              <a:pathLst>
                <a:path w="21350" h="21600" extrusionOk="0">
                  <a:moveTo>
                    <a:pt x="16784" y="1264"/>
                  </a:moveTo>
                  <a:cubicBezTo>
                    <a:pt x="16363" y="1078"/>
                    <a:pt x="15824" y="1189"/>
                    <a:pt x="15581" y="1511"/>
                  </a:cubicBezTo>
                  <a:lnTo>
                    <a:pt x="14280" y="3236"/>
                  </a:lnTo>
                  <a:cubicBezTo>
                    <a:pt x="14867" y="3417"/>
                    <a:pt x="15381" y="3636"/>
                    <a:pt x="15831" y="3874"/>
                  </a:cubicBezTo>
                  <a:lnTo>
                    <a:pt x="17106" y="2185"/>
                  </a:lnTo>
                  <a:cubicBezTo>
                    <a:pt x="17349" y="1863"/>
                    <a:pt x="17205" y="1451"/>
                    <a:pt x="16784" y="1264"/>
                  </a:cubicBezTo>
                  <a:close/>
                  <a:moveTo>
                    <a:pt x="21233" y="4689"/>
                  </a:moveTo>
                  <a:cubicBezTo>
                    <a:pt x="20988" y="4366"/>
                    <a:pt x="20450" y="4256"/>
                    <a:pt x="20028" y="4442"/>
                  </a:cubicBezTo>
                  <a:lnTo>
                    <a:pt x="17841" y="5408"/>
                  </a:lnTo>
                  <a:cubicBezTo>
                    <a:pt x="18203" y="5799"/>
                    <a:pt x="18487" y="6197"/>
                    <a:pt x="18711" y="6581"/>
                  </a:cubicBezTo>
                  <a:lnTo>
                    <a:pt x="20909" y="5610"/>
                  </a:lnTo>
                  <a:cubicBezTo>
                    <a:pt x="21331" y="5423"/>
                    <a:pt x="21475" y="5012"/>
                    <a:pt x="21233" y="4689"/>
                  </a:cubicBezTo>
                  <a:close/>
                  <a:moveTo>
                    <a:pt x="1322" y="4393"/>
                  </a:moveTo>
                  <a:cubicBezTo>
                    <a:pt x="900" y="4207"/>
                    <a:pt x="362" y="4317"/>
                    <a:pt x="118" y="4640"/>
                  </a:cubicBezTo>
                  <a:cubicBezTo>
                    <a:pt x="-125" y="4963"/>
                    <a:pt x="19" y="5375"/>
                    <a:pt x="441" y="5561"/>
                  </a:cubicBezTo>
                  <a:lnTo>
                    <a:pt x="2633" y="6530"/>
                  </a:lnTo>
                  <a:cubicBezTo>
                    <a:pt x="2861" y="6146"/>
                    <a:pt x="3149" y="5751"/>
                    <a:pt x="3514" y="5362"/>
                  </a:cubicBezTo>
                  <a:cubicBezTo>
                    <a:pt x="3514" y="5362"/>
                    <a:pt x="1322" y="4393"/>
                    <a:pt x="1322" y="4393"/>
                  </a:cubicBezTo>
                  <a:close/>
                  <a:moveTo>
                    <a:pt x="5797" y="1483"/>
                  </a:moveTo>
                  <a:cubicBezTo>
                    <a:pt x="5553" y="1160"/>
                    <a:pt x="5015" y="1050"/>
                    <a:pt x="4593" y="1236"/>
                  </a:cubicBezTo>
                  <a:cubicBezTo>
                    <a:pt x="4173" y="1422"/>
                    <a:pt x="4029" y="1834"/>
                    <a:pt x="4272" y="2157"/>
                  </a:cubicBezTo>
                  <a:lnTo>
                    <a:pt x="5544" y="3843"/>
                  </a:lnTo>
                  <a:cubicBezTo>
                    <a:pt x="5997" y="3607"/>
                    <a:pt x="6514" y="3392"/>
                    <a:pt x="7103" y="3215"/>
                  </a:cubicBezTo>
                  <a:cubicBezTo>
                    <a:pt x="7103" y="3215"/>
                    <a:pt x="5797" y="1483"/>
                    <a:pt x="5797" y="1483"/>
                  </a:cubicBezTo>
                  <a:close/>
                  <a:moveTo>
                    <a:pt x="10693" y="0"/>
                  </a:moveTo>
                  <a:cubicBezTo>
                    <a:pt x="10208" y="0"/>
                    <a:pt x="9813" y="302"/>
                    <a:pt x="9813" y="674"/>
                  </a:cubicBezTo>
                  <a:lnTo>
                    <a:pt x="9813" y="2753"/>
                  </a:lnTo>
                  <a:cubicBezTo>
                    <a:pt x="10026" y="2740"/>
                    <a:pt x="11348" y="2744"/>
                    <a:pt x="11574" y="2758"/>
                  </a:cubicBezTo>
                  <a:lnTo>
                    <a:pt x="11574" y="674"/>
                  </a:lnTo>
                  <a:cubicBezTo>
                    <a:pt x="11574" y="302"/>
                    <a:pt x="11180" y="0"/>
                    <a:pt x="10693" y="0"/>
                  </a:cubicBezTo>
                  <a:close/>
                  <a:moveTo>
                    <a:pt x="18428" y="9068"/>
                  </a:moveTo>
                  <a:cubicBezTo>
                    <a:pt x="18228" y="7091"/>
                    <a:pt x="16423" y="3572"/>
                    <a:pt x="10662" y="3572"/>
                  </a:cubicBezTo>
                  <a:cubicBezTo>
                    <a:pt x="10661" y="3572"/>
                    <a:pt x="10660" y="3572"/>
                    <a:pt x="10659" y="3572"/>
                  </a:cubicBezTo>
                  <a:cubicBezTo>
                    <a:pt x="10658" y="3572"/>
                    <a:pt x="10658" y="3572"/>
                    <a:pt x="10657" y="3572"/>
                  </a:cubicBezTo>
                  <a:cubicBezTo>
                    <a:pt x="10656" y="3572"/>
                    <a:pt x="10655" y="3572"/>
                    <a:pt x="10655" y="3572"/>
                  </a:cubicBezTo>
                  <a:cubicBezTo>
                    <a:pt x="10654" y="3572"/>
                    <a:pt x="10653" y="3572"/>
                    <a:pt x="10652" y="3572"/>
                  </a:cubicBezTo>
                  <a:cubicBezTo>
                    <a:pt x="4890" y="3572"/>
                    <a:pt x="3086" y="7091"/>
                    <a:pt x="2886" y="9068"/>
                  </a:cubicBezTo>
                  <a:cubicBezTo>
                    <a:pt x="2715" y="10852"/>
                    <a:pt x="4327" y="12514"/>
                    <a:pt x="4510" y="12775"/>
                  </a:cubicBezTo>
                  <a:cubicBezTo>
                    <a:pt x="4810" y="13201"/>
                    <a:pt x="6695" y="14825"/>
                    <a:pt x="6762" y="15807"/>
                  </a:cubicBezTo>
                  <a:cubicBezTo>
                    <a:pt x="6855" y="17159"/>
                    <a:pt x="7070" y="17195"/>
                    <a:pt x="7930" y="17355"/>
                  </a:cubicBezTo>
                  <a:cubicBezTo>
                    <a:pt x="8807" y="17519"/>
                    <a:pt x="12507" y="17519"/>
                    <a:pt x="13383" y="17355"/>
                  </a:cubicBezTo>
                  <a:cubicBezTo>
                    <a:pt x="14243" y="17195"/>
                    <a:pt x="14459" y="17159"/>
                    <a:pt x="14552" y="15807"/>
                  </a:cubicBezTo>
                  <a:cubicBezTo>
                    <a:pt x="14619" y="14825"/>
                    <a:pt x="16504" y="13201"/>
                    <a:pt x="16803" y="12775"/>
                  </a:cubicBezTo>
                  <a:cubicBezTo>
                    <a:pt x="16987" y="12514"/>
                    <a:pt x="18599" y="10852"/>
                    <a:pt x="18428" y="9068"/>
                  </a:cubicBezTo>
                  <a:close/>
                  <a:moveTo>
                    <a:pt x="13756" y="19204"/>
                  </a:moveTo>
                  <a:cubicBezTo>
                    <a:pt x="13756" y="18991"/>
                    <a:pt x="13530" y="18817"/>
                    <a:pt x="13251" y="18817"/>
                  </a:cubicBezTo>
                  <a:lnTo>
                    <a:pt x="8063" y="18817"/>
                  </a:lnTo>
                  <a:cubicBezTo>
                    <a:pt x="7783" y="18817"/>
                    <a:pt x="7557" y="18991"/>
                    <a:pt x="7557" y="19204"/>
                  </a:cubicBezTo>
                  <a:cubicBezTo>
                    <a:pt x="7557" y="19418"/>
                    <a:pt x="7783" y="19591"/>
                    <a:pt x="8063" y="19591"/>
                  </a:cubicBezTo>
                  <a:lnTo>
                    <a:pt x="13251" y="19591"/>
                  </a:lnTo>
                  <a:cubicBezTo>
                    <a:pt x="13530" y="19591"/>
                    <a:pt x="13756" y="19418"/>
                    <a:pt x="13756" y="19204"/>
                  </a:cubicBezTo>
                  <a:cubicBezTo>
                    <a:pt x="13756" y="19204"/>
                    <a:pt x="13756" y="19204"/>
                    <a:pt x="13756" y="19204"/>
                  </a:cubicBezTo>
                  <a:close/>
                  <a:moveTo>
                    <a:pt x="13756" y="18147"/>
                  </a:moveTo>
                  <a:cubicBezTo>
                    <a:pt x="13756" y="17934"/>
                    <a:pt x="13530" y="17761"/>
                    <a:pt x="13251" y="17761"/>
                  </a:cubicBezTo>
                  <a:lnTo>
                    <a:pt x="8063" y="17761"/>
                  </a:lnTo>
                  <a:cubicBezTo>
                    <a:pt x="7783" y="17761"/>
                    <a:pt x="7557" y="17934"/>
                    <a:pt x="7557" y="18147"/>
                  </a:cubicBezTo>
                  <a:cubicBezTo>
                    <a:pt x="7557" y="18361"/>
                    <a:pt x="7783" y="18535"/>
                    <a:pt x="8063" y="18535"/>
                  </a:cubicBezTo>
                  <a:lnTo>
                    <a:pt x="13251" y="18535"/>
                  </a:lnTo>
                  <a:cubicBezTo>
                    <a:pt x="13530" y="18535"/>
                    <a:pt x="13756" y="18361"/>
                    <a:pt x="13756" y="18147"/>
                  </a:cubicBezTo>
                  <a:cubicBezTo>
                    <a:pt x="13756" y="18147"/>
                    <a:pt x="13756" y="18147"/>
                    <a:pt x="13756" y="18147"/>
                  </a:cubicBezTo>
                  <a:close/>
                  <a:moveTo>
                    <a:pt x="8400" y="19874"/>
                  </a:moveTo>
                  <a:lnTo>
                    <a:pt x="12913" y="19874"/>
                  </a:lnTo>
                  <a:cubicBezTo>
                    <a:pt x="12913" y="20827"/>
                    <a:pt x="11903" y="21600"/>
                    <a:pt x="10657" y="21600"/>
                  </a:cubicBezTo>
                  <a:cubicBezTo>
                    <a:pt x="9411" y="21600"/>
                    <a:pt x="8400" y="20827"/>
                    <a:pt x="8400" y="19874"/>
                  </a:cubicBezTo>
                  <a:close/>
                </a:path>
              </a:pathLst>
            </a:custGeom>
            <a:solidFill>
              <a:schemeClr val="accent1"/>
            </a:solidFill>
            <a:ln w="12700" cap="flat">
              <a:noFill/>
              <a:miter lim="400000"/>
            </a:ln>
            <a:effectLst/>
          </p:spPr>
          <p:txBody>
            <a:bodyPr wrap="square" lIns="45719" tIns="45719" rIns="45719" bIns="45719" numCol="1" anchor="b">
              <a:noAutofit/>
            </a:bodyPr>
            <a:lstStyle/>
            <a:p>
              <a:pPr>
                <a:defRPr>
                  <a:latin typeface="Lato Light"/>
                  <a:ea typeface="Lato Light"/>
                  <a:cs typeface="Lato Light"/>
                  <a:sym typeface="Lato Light"/>
                </a:defRPr>
              </a:pPr>
              <a:endParaRPr/>
            </a:p>
          </p:txBody>
        </p:sp>
        <p:sp>
          <p:nvSpPr>
            <p:cNvPr id="875" name="Shape 34218"/>
            <p:cNvSpPr/>
            <p:nvPr/>
          </p:nvSpPr>
          <p:spPr>
            <a:xfrm>
              <a:off x="1210913" y="3775886"/>
              <a:ext cx="153306" cy="113819"/>
            </a:xfrm>
            <a:custGeom>
              <a:avLst/>
              <a:gdLst/>
              <a:ahLst/>
              <a:cxnLst>
                <a:cxn ang="0">
                  <a:pos x="wd2" y="hd2"/>
                </a:cxn>
                <a:cxn ang="5400000">
                  <a:pos x="wd2" y="hd2"/>
                </a:cxn>
                <a:cxn ang="10800000">
                  <a:pos x="wd2" y="hd2"/>
                </a:cxn>
                <a:cxn ang="16200000">
                  <a:pos x="wd2" y="hd2"/>
                </a:cxn>
              </a:cxnLst>
              <a:rect l="0" t="0" r="r" b="b"/>
              <a:pathLst>
                <a:path w="21600" h="21600" extrusionOk="0">
                  <a:moveTo>
                    <a:pt x="20085" y="8532"/>
                  </a:moveTo>
                  <a:lnTo>
                    <a:pt x="17837" y="8637"/>
                  </a:lnTo>
                  <a:lnTo>
                    <a:pt x="17837" y="12781"/>
                  </a:lnTo>
                  <a:cubicBezTo>
                    <a:pt x="17837" y="13798"/>
                    <a:pt x="17539" y="14723"/>
                    <a:pt x="17049" y="15392"/>
                  </a:cubicBezTo>
                  <a:cubicBezTo>
                    <a:pt x="16550" y="16075"/>
                    <a:pt x="15855" y="16492"/>
                    <a:pt x="15079" y="16478"/>
                  </a:cubicBezTo>
                  <a:lnTo>
                    <a:pt x="9158" y="16478"/>
                  </a:lnTo>
                  <a:lnTo>
                    <a:pt x="9158" y="17810"/>
                  </a:lnTo>
                  <a:cubicBezTo>
                    <a:pt x="9158" y="18368"/>
                    <a:pt x="9328" y="18874"/>
                    <a:pt x="9602" y="19240"/>
                  </a:cubicBezTo>
                  <a:cubicBezTo>
                    <a:pt x="9876" y="19606"/>
                    <a:pt x="10255" y="19832"/>
                    <a:pt x="10673" y="19832"/>
                  </a:cubicBezTo>
                  <a:lnTo>
                    <a:pt x="16728" y="19832"/>
                  </a:lnTo>
                  <a:lnTo>
                    <a:pt x="19181" y="21600"/>
                  </a:lnTo>
                  <a:lnTo>
                    <a:pt x="19181" y="19832"/>
                  </a:lnTo>
                  <a:lnTo>
                    <a:pt x="20085" y="19832"/>
                  </a:lnTo>
                  <a:cubicBezTo>
                    <a:pt x="20503" y="19832"/>
                    <a:pt x="20882" y="19606"/>
                    <a:pt x="21156" y="19240"/>
                  </a:cubicBezTo>
                  <a:cubicBezTo>
                    <a:pt x="21430" y="18874"/>
                    <a:pt x="21600" y="18368"/>
                    <a:pt x="21600" y="17810"/>
                  </a:cubicBezTo>
                  <a:lnTo>
                    <a:pt x="21600" y="10554"/>
                  </a:lnTo>
                  <a:cubicBezTo>
                    <a:pt x="21600" y="9996"/>
                    <a:pt x="21430" y="9490"/>
                    <a:pt x="21156" y="9125"/>
                  </a:cubicBezTo>
                  <a:cubicBezTo>
                    <a:pt x="20882" y="8759"/>
                    <a:pt x="20503" y="8532"/>
                    <a:pt x="20085" y="8532"/>
                  </a:cubicBezTo>
                  <a:close/>
                  <a:moveTo>
                    <a:pt x="6912" y="15450"/>
                  </a:moveTo>
                  <a:lnTo>
                    <a:pt x="6689" y="15450"/>
                  </a:lnTo>
                  <a:lnTo>
                    <a:pt x="2592" y="18372"/>
                  </a:lnTo>
                  <a:lnTo>
                    <a:pt x="2592" y="15450"/>
                  </a:lnTo>
                  <a:lnTo>
                    <a:pt x="2074" y="15450"/>
                  </a:lnTo>
                  <a:cubicBezTo>
                    <a:pt x="1501" y="15450"/>
                    <a:pt x="983" y="15141"/>
                    <a:pt x="607" y="14640"/>
                  </a:cubicBezTo>
                  <a:cubicBezTo>
                    <a:pt x="232" y="14139"/>
                    <a:pt x="0" y="13447"/>
                    <a:pt x="0" y="12683"/>
                  </a:cubicBezTo>
                  <a:lnTo>
                    <a:pt x="0" y="2767"/>
                  </a:lnTo>
                  <a:cubicBezTo>
                    <a:pt x="0" y="2003"/>
                    <a:pt x="232" y="1311"/>
                    <a:pt x="607" y="811"/>
                  </a:cubicBezTo>
                  <a:cubicBezTo>
                    <a:pt x="983" y="310"/>
                    <a:pt x="1501" y="0"/>
                    <a:pt x="2074" y="0"/>
                  </a:cubicBezTo>
                  <a:lnTo>
                    <a:pt x="15034" y="0"/>
                  </a:lnTo>
                  <a:cubicBezTo>
                    <a:pt x="15606" y="0"/>
                    <a:pt x="16125" y="310"/>
                    <a:pt x="16500" y="811"/>
                  </a:cubicBezTo>
                  <a:cubicBezTo>
                    <a:pt x="16875" y="1311"/>
                    <a:pt x="17107" y="2003"/>
                    <a:pt x="17107" y="2767"/>
                  </a:cubicBezTo>
                  <a:lnTo>
                    <a:pt x="17107" y="12676"/>
                  </a:lnTo>
                  <a:cubicBezTo>
                    <a:pt x="17107" y="13441"/>
                    <a:pt x="16886" y="14134"/>
                    <a:pt x="16522" y="14637"/>
                  </a:cubicBezTo>
                  <a:cubicBezTo>
                    <a:pt x="16159" y="15139"/>
                    <a:pt x="15651" y="15450"/>
                    <a:pt x="15079" y="15450"/>
                  </a:cubicBezTo>
                  <a:lnTo>
                    <a:pt x="6912" y="15450"/>
                  </a:lnTo>
                  <a:close/>
                </a:path>
              </a:pathLst>
            </a:custGeom>
            <a:solidFill>
              <a:srgbClr val="D9D9D9"/>
            </a:solidFill>
            <a:ln w="12700" cap="flat">
              <a:noFill/>
              <a:miter lim="400000"/>
            </a:ln>
            <a:effectLst/>
          </p:spPr>
          <p:txBody>
            <a:bodyPr wrap="square" lIns="45719" tIns="45719" rIns="45719" bIns="45719" numCol="1" anchor="b">
              <a:noAutofit/>
            </a:bodyPr>
            <a:lstStyle/>
            <a:p>
              <a:pPr>
                <a:defRPr>
                  <a:latin typeface="Lato Light"/>
                  <a:ea typeface="Lato Light"/>
                  <a:cs typeface="Lato Light"/>
                  <a:sym typeface="Lato Light"/>
                </a:defRPr>
              </a:pPr>
              <a:endParaRPr/>
            </a:p>
          </p:txBody>
        </p:sp>
        <p:sp>
          <p:nvSpPr>
            <p:cNvPr id="876" name="Shape 34219"/>
            <p:cNvSpPr/>
            <p:nvPr/>
          </p:nvSpPr>
          <p:spPr>
            <a:xfrm>
              <a:off x="934670" y="3033721"/>
              <a:ext cx="146213" cy="179954"/>
            </a:xfrm>
            <a:custGeom>
              <a:avLst/>
              <a:gdLst/>
              <a:ahLst/>
              <a:cxnLst>
                <a:cxn ang="0">
                  <a:pos x="wd2" y="hd2"/>
                </a:cxn>
                <a:cxn ang="5400000">
                  <a:pos x="wd2" y="hd2"/>
                </a:cxn>
                <a:cxn ang="10800000">
                  <a:pos x="wd2" y="hd2"/>
                </a:cxn>
                <a:cxn ang="16200000">
                  <a:pos x="wd2" y="hd2"/>
                </a:cxn>
              </a:cxnLst>
              <a:rect l="0" t="0" r="r" b="b"/>
              <a:pathLst>
                <a:path w="21600" h="21600" extrusionOk="0">
                  <a:moveTo>
                    <a:pt x="831" y="0"/>
                  </a:moveTo>
                  <a:cubicBezTo>
                    <a:pt x="372" y="0"/>
                    <a:pt x="0" y="302"/>
                    <a:pt x="0" y="675"/>
                  </a:cubicBezTo>
                  <a:cubicBezTo>
                    <a:pt x="0" y="1048"/>
                    <a:pt x="372" y="1350"/>
                    <a:pt x="831" y="1350"/>
                  </a:cubicBezTo>
                  <a:lnTo>
                    <a:pt x="20769" y="1350"/>
                  </a:lnTo>
                  <a:cubicBezTo>
                    <a:pt x="21228" y="1350"/>
                    <a:pt x="21600" y="1048"/>
                    <a:pt x="21600" y="675"/>
                  </a:cubicBezTo>
                  <a:cubicBezTo>
                    <a:pt x="21600" y="302"/>
                    <a:pt x="21228" y="0"/>
                    <a:pt x="20769" y="0"/>
                  </a:cubicBezTo>
                  <a:lnTo>
                    <a:pt x="831" y="0"/>
                  </a:lnTo>
                  <a:close/>
                  <a:moveTo>
                    <a:pt x="831" y="2025"/>
                  </a:moveTo>
                  <a:lnTo>
                    <a:pt x="831" y="15525"/>
                  </a:lnTo>
                  <a:cubicBezTo>
                    <a:pt x="831" y="15525"/>
                    <a:pt x="20769" y="15525"/>
                    <a:pt x="20769" y="15525"/>
                  </a:cubicBezTo>
                  <a:lnTo>
                    <a:pt x="20769" y="2025"/>
                  </a:lnTo>
                  <a:lnTo>
                    <a:pt x="831" y="2025"/>
                  </a:lnTo>
                  <a:close/>
                  <a:moveTo>
                    <a:pt x="15785" y="4050"/>
                  </a:moveTo>
                  <a:lnTo>
                    <a:pt x="18277" y="4050"/>
                  </a:lnTo>
                  <a:cubicBezTo>
                    <a:pt x="18277" y="4050"/>
                    <a:pt x="18277" y="13500"/>
                    <a:pt x="18277" y="13500"/>
                  </a:cubicBezTo>
                  <a:lnTo>
                    <a:pt x="15785" y="13500"/>
                  </a:lnTo>
                  <a:lnTo>
                    <a:pt x="15785" y="4050"/>
                  </a:lnTo>
                  <a:close/>
                  <a:moveTo>
                    <a:pt x="7477" y="6750"/>
                  </a:moveTo>
                  <a:lnTo>
                    <a:pt x="9969" y="6750"/>
                  </a:lnTo>
                  <a:cubicBezTo>
                    <a:pt x="9969" y="6750"/>
                    <a:pt x="9969" y="13500"/>
                    <a:pt x="9969" y="13500"/>
                  </a:cubicBezTo>
                  <a:lnTo>
                    <a:pt x="7477" y="13500"/>
                  </a:lnTo>
                  <a:lnTo>
                    <a:pt x="7477" y="6750"/>
                  </a:lnTo>
                  <a:close/>
                  <a:moveTo>
                    <a:pt x="11631" y="8775"/>
                  </a:moveTo>
                  <a:lnTo>
                    <a:pt x="14123" y="8775"/>
                  </a:lnTo>
                  <a:cubicBezTo>
                    <a:pt x="14123" y="8775"/>
                    <a:pt x="14123" y="13500"/>
                    <a:pt x="14123" y="13500"/>
                  </a:cubicBezTo>
                  <a:lnTo>
                    <a:pt x="11631" y="13500"/>
                  </a:lnTo>
                  <a:lnTo>
                    <a:pt x="11631" y="8775"/>
                  </a:lnTo>
                  <a:close/>
                  <a:moveTo>
                    <a:pt x="3323" y="10800"/>
                  </a:moveTo>
                  <a:lnTo>
                    <a:pt x="5815" y="10800"/>
                  </a:lnTo>
                  <a:cubicBezTo>
                    <a:pt x="5815" y="10800"/>
                    <a:pt x="5815" y="13500"/>
                    <a:pt x="5815" y="13500"/>
                  </a:cubicBezTo>
                  <a:lnTo>
                    <a:pt x="3323" y="13500"/>
                  </a:lnTo>
                  <a:lnTo>
                    <a:pt x="3323" y="10800"/>
                  </a:lnTo>
                  <a:close/>
                  <a:moveTo>
                    <a:pt x="3323" y="16200"/>
                  </a:moveTo>
                  <a:lnTo>
                    <a:pt x="1662" y="21600"/>
                  </a:lnTo>
                  <a:lnTo>
                    <a:pt x="3323" y="21600"/>
                  </a:lnTo>
                  <a:lnTo>
                    <a:pt x="4985" y="16200"/>
                  </a:lnTo>
                  <a:cubicBezTo>
                    <a:pt x="4985" y="16200"/>
                    <a:pt x="3323" y="16200"/>
                    <a:pt x="3323" y="16200"/>
                  </a:cubicBezTo>
                  <a:close/>
                  <a:moveTo>
                    <a:pt x="9969" y="16200"/>
                  </a:moveTo>
                  <a:lnTo>
                    <a:pt x="9969" y="21600"/>
                  </a:lnTo>
                  <a:lnTo>
                    <a:pt x="11615" y="21600"/>
                  </a:lnTo>
                  <a:cubicBezTo>
                    <a:pt x="11615" y="21600"/>
                    <a:pt x="11631" y="16200"/>
                    <a:pt x="11631" y="16200"/>
                  </a:cubicBezTo>
                  <a:lnTo>
                    <a:pt x="9969" y="16200"/>
                  </a:lnTo>
                  <a:close/>
                  <a:moveTo>
                    <a:pt x="16615" y="16200"/>
                  </a:moveTo>
                  <a:lnTo>
                    <a:pt x="18277" y="21600"/>
                  </a:lnTo>
                  <a:lnTo>
                    <a:pt x="19938" y="21600"/>
                  </a:lnTo>
                  <a:cubicBezTo>
                    <a:pt x="19938" y="21600"/>
                    <a:pt x="18277" y="16200"/>
                    <a:pt x="18277" y="16200"/>
                  </a:cubicBezTo>
                  <a:lnTo>
                    <a:pt x="16615" y="16200"/>
                  </a:ln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77" name="Shape 34220"/>
            <p:cNvSpPr/>
            <p:nvPr/>
          </p:nvSpPr>
          <p:spPr>
            <a:xfrm>
              <a:off x="1598716" y="1588488"/>
              <a:ext cx="221094" cy="291935"/>
            </a:xfrm>
            <a:custGeom>
              <a:avLst/>
              <a:gdLst/>
              <a:ahLst/>
              <a:cxnLst>
                <a:cxn ang="0">
                  <a:pos x="wd2" y="hd2"/>
                </a:cxn>
                <a:cxn ang="5400000">
                  <a:pos x="wd2" y="hd2"/>
                </a:cxn>
                <a:cxn ang="10800000">
                  <a:pos x="wd2" y="hd2"/>
                </a:cxn>
                <a:cxn ang="16200000">
                  <a:pos x="wd2" y="hd2"/>
                </a:cxn>
              </a:cxnLst>
              <a:rect l="0" t="0" r="r" b="b"/>
              <a:pathLst>
                <a:path w="21350" h="21600" extrusionOk="0">
                  <a:moveTo>
                    <a:pt x="16784" y="1264"/>
                  </a:moveTo>
                  <a:cubicBezTo>
                    <a:pt x="16363" y="1078"/>
                    <a:pt x="15824" y="1189"/>
                    <a:pt x="15581" y="1511"/>
                  </a:cubicBezTo>
                  <a:lnTo>
                    <a:pt x="14280" y="3236"/>
                  </a:lnTo>
                  <a:cubicBezTo>
                    <a:pt x="14867" y="3417"/>
                    <a:pt x="15381" y="3636"/>
                    <a:pt x="15831" y="3874"/>
                  </a:cubicBezTo>
                  <a:lnTo>
                    <a:pt x="17106" y="2185"/>
                  </a:lnTo>
                  <a:cubicBezTo>
                    <a:pt x="17349" y="1863"/>
                    <a:pt x="17205" y="1451"/>
                    <a:pt x="16784" y="1264"/>
                  </a:cubicBezTo>
                  <a:close/>
                  <a:moveTo>
                    <a:pt x="21233" y="4689"/>
                  </a:moveTo>
                  <a:cubicBezTo>
                    <a:pt x="20988" y="4366"/>
                    <a:pt x="20450" y="4256"/>
                    <a:pt x="20028" y="4442"/>
                  </a:cubicBezTo>
                  <a:lnTo>
                    <a:pt x="17841" y="5408"/>
                  </a:lnTo>
                  <a:cubicBezTo>
                    <a:pt x="18203" y="5799"/>
                    <a:pt x="18487" y="6197"/>
                    <a:pt x="18711" y="6581"/>
                  </a:cubicBezTo>
                  <a:lnTo>
                    <a:pt x="20909" y="5610"/>
                  </a:lnTo>
                  <a:cubicBezTo>
                    <a:pt x="21331" y="5423"/>
                    <a:pt x="21475" y="5012"/>
                    <a:pt x="21233" y="4689"/>
                  </a:cubicBezTo>
                  <a:close/>
                  <a:moveTo>
                    <a:pt x="1322" y="4393"/>
                  </a:moveTo>
                  <a:cubicBezTo>
                    <a:pt x="900" y="4207"/>
                    <a:pt x="362" y="4317"/>
                    <a:pt x="118" y="4640"/>
                  </a:cubicBezTo>
                  <a:cubicBezTo>
                    <a:pt x="-125" y="4963"/>
                    <a:pt x="19" y="5375"/>
                    <a:pt x="441" y="5561"/>
                  </a:cubicBezTo>
                  <a:lnTo>
                    <a:pt x="2633" y="6530"/>
                  </a:lnTo>
                  <a:cubicBezTo>
                    <a:pt x="2861" y="6146"/>
                    <a:pt x="3149" y="5751"/>
                    <a:pt x="3514" y="5362"/>
                  </a:cubicBezTo>
                  <a:cubicBezTo>
                    <a:pt x="3514" y="5362"/>
                    <a:pt x="1322" y="4393"/>
                    <a:pt x="1322" y="4393"/>
                  </a:cubicBezTo>
                  <a:close/>
                  <a:moveTo>
                    <a:pt x="5797" y="1483"/>
                  </a:moveTo>
                  <a:cubicBezTo>
                    <a:pt x="5553" y="1160"/>
                    <a:pt x="5015" y="1050"/>
                    <a:pt x="4593" y="1236"/>
                  </a:cubicBezTo>
                  <a:cubicBezTo>
                    <a:pt x="4173" y="1422"/>
                    <a:pt x="4029" y="1834"/>
                    <a:pt x="4272" y="2157"/>
                  </a:cubicBezTo>
                  <a:lnTo>
                    <a:pt x="5544" y="3843"/>
                  </a:lnTo>
                  <a:cubicBezTo>
                    <a:pt x="5997" y="3607"/>
                    <a:pt x="6514" y="3392"/>
                    <a:pt x="7103" y="3215"/>
                  </a:cubicBezTo>
                  <a:cubicBezTo>
                    <a:pt x="7103" y="3215"/>
                    <a:pt x="5797" y="1483"/>
                    <a:pt x="5797" y="1483"/>
                  </a:cubicBezTo>
                  <a:close/>
                  <a:moveTo>
                    <a:pt x="10693" y="0"/>
                  </a:moveTo>
                  <a:cubicBezTo>
                    <a:pt x="10208" y="0"/>
                    <a:pt x="9813" y="302"/>
                    <a:pt x="9813" y="674"/>
                  </a:cubicBezTo>
                  <a:lnTo>
                    <a:pt x="9813" y="2753"/>
                  </a:lnTo>
                  <a:cubicBezTo>
                    <a:pt x="10026" y="2740"/>
                    <a:pt x="11348" y="2744"/>
                    <a:pt x="11574" y="2758"/>
                  </a:cubicBezTo>
                  <a:lnTo>
                    <a:pt x="11574" y="674"/>
                  </a:lnTo>
                  <a:cubicBezTo>
                    <a:pt x="11574" y="302"/>
                    <a:pt x="11180" y="0"/>
                    <a:pt x="10693" y="0"/>
                  </a:cubicBezTo>
                  <a:close/>
                  <a:moveTo>
                    <a:pt x="18428" y="9068"/>
                  </a:moveTo>
                  <a:cubicBezTo>
                    <a:pt x="18228" y="7091"/>
                    <a:pt x="16423" y="3572"/>
                    <a:pt x="10662" y="3572"/>
                  </a:cubicBezTo>
                  <a:cubicBezTo>
                    <a:pt x="10661" y="3572"/>
                    <a:pt x="10660" y="3572"/>
                    <a:pt x="10659" y="3572"/>
                  </a:cubicBezTo>
                  <a:cubicBezTo>
                    <a:pt x="10658" y="3572"/>
                    <a:pt x="10658" y="3572"/>
                    <a:pt x="10657" y="3572"/>
                  </a:cubicBezTo>
                  <a:cubicBezTo>
                    <a:pt x="10656" y="3572"/>
                    <a:pt x="10655" y="3572"/>
                    <a:pt x="10655" y="3572"/>
                  </a:cubicBezTo>
                  <a:cubicBezTo>
                    <a:pt x="10654" y="3572"/>
                    <a:pt x="10653" y="3572"/>
                    <a:pt x="10652" y="3572"/>
                  </a:cubicBezTo>
                  <a:cubicBezTo>
                    <a:pt x="4890" y="3572"/>
                    <a:pt x="3086" y="7091"/>
                    <a:pt x="2886" y="9068"/>
                  </a:cubicBezTo>
                  <a:cubicBezTo>
                    <a:pt x="2715" y="10852"/>
                    <a:pt x="4327" y="12514"/>
                    <a:pt x="4510" y="12775"/>
                  </a:cubicBezTo>
                  <a:cubicBezTo>
                    <a:pt x="4810" y="13201"/>
                    <a:pt x="6695" y="14825"/>
                    <a:pt x="6762" y="15807"/>
                  </a:cubicBezTo>
                  <a:cubicBezTo>
                    <a:pt x="6855" y="17159"/>
                    <a:pt x="7070" y="17195"/>
                    <a:pt x="7930" y="17355"/>
                  </a:cubicBezTo>
                  <a:cubicBezTo>
                    <a:pt x="8807" y="17519"/>
                    <a:pt x="12507" y="17519"/>
                    <a:pt x="13383" y="17355"/>
                  </a:cubicBezTo>
                  <a:cubicBezTo>
                    <a:pt x="14243" y="17195"/>
                    <a:pt x="14459" y="17159"/>
                    <a:pt x="14552" y="15807"/>
                  </a:cubicBezTo>
                  <a:cubicBezTo>
                    <a:pt x="14619" y="14825"/>
                    <a:pt x="16504" y="13201"/>
                    <a:pt x="16803" y="12775"/>
                  </a:cubicBezTo>
                  <a:cubicBezTo>
                    <a:pt x="16987" y="12514"/>
                    <a:pt x="18599" y="10852"/>
                    <a:pt x="18428" y="9068"/>
                  </a:cubicBezTo>
                  <a:close/>
                  <a:moveTo>
                    <a:pt x="13756" y="19204"/>
                  </a:moveTo>
                  <a:cubicBezTo>
                    <a:pt x="13756" y="18991"/>
                    <a:pt x="13530" y="18817"/>
                    <a:pt x="13251" y="18817"/>
                  </a:cubicBezTo>
                  <a:lnTo>
                    <a:pt x="8063" y="18817"/>
                  </a:lnTo>
                  <a:cubicBezTo>
                    <a:pt x="7783" y="18817"/>
                    <a:pt x="7557" y="18991"/>
                    <a:pt x="7557" y="19204"/>
                  </a:cubicBezTo>
                  <a:cubicBezTo>
                    <a:pt x="7557" y="19418"/>
                    <a:pt x="7783" y="19591"/>
                    <a:pt x="8063" y="19591"/>
                  </a:cubicBezTo>
                  <a:lnTo>
                    <a:pt x="13251" y="19591"/>
                  </a:lnTo>
                  <a:cubicBezTo>
                    <a:pt x="13530" y="19591"/>
                    <a:pt x="13756" y="19418"/>
                    <a:pt x="13756" y="19204"/>
                  </a:cubicBezTo>
                  <a:cubicBezTo>
                    <a:pt x="13756" y="19204"/>
                    <a:pt x="13756" y="19204"/>
                    <a:pt x="13756" y="19204"/>
                  </a:cubicBezTo>
                  <a:close/>
                  <a:moveTo>
                    <a:pt x="13756" y="18147"/>
                  </a:moveTo>
                  <a:cubicBezTo>
                    <a:pt x="13756" y="17934"/>
                    <a:pt x="13530" y="17761"/>
                    <a:pt x="13251" y="17761"/>
                  </a:cubicBezTo>
                  <a:lnTo>
                    <a:pt x="8063" y="17761"/>
                  </a:lnTo>
                  <a:cubicBezTo>
                    <a:pt x="7783" y="17761"/>
                    <a:pt x="7557" y="17934"/>
                    <a:pt x="7557" y="18147"/>
                  </a:cubicBezTo>
                  <a:cubicBezTo>
                    <a:pt x="7557" y="18361"/>
                    <a:pt x="7783" y="18535"/>
                    <a:pt x="8063" y="18535"/>
                  </a:cubicBezTo>
                  <a:lnTo>
                    <a:pt x="13251" y="18535"/>
                  </a:lnTo>
                  <a:cubicBezTo>
                    <a:pt x="13530" y="18535"/>
                    <a:pt x="13756" y="18361"/>
                    <a:pt x="13756" y="18147"/>
                  </a:cubicBezTo>
                  <a:cubicBezTo>
                    <a:pt x="13756" y="18147"/>
                    <a:pt x="13756" y="18147"/>
                    <a:pt x="13756" y="18147"/>
                  </a:cubicBezTo>
                  <a:close/>
                  <a:moveTo>
                    <a:pt x="8400" y="19874"/>
                  </a:moveTo>
                  <a:lnTo>
                    <a:pt x="12913" y="19874"/>
                  </a:lnTo>
                  <a:cubicBezTo>
                    <a:pt x="12913" y="20827"/>
                    <a:pt x="11903" y="21600"/>
                    <a:pt x="10657" y="21600"/>
                  </a:cubicBezTo>
                  <a:cubicBezTo>
                    <a:pt x="9411" y="21600"/>
                    <a:pt x="8400" y="20827"/>
                    <a:pt x="8400" y="19874"/>
                  </a:cubicBezTo>
                  <a:close/>
                </a:path>
              </a:pathLst>
            </a:custGeom>
            <a:solidFill>
              <a:srgbClr val="D9D9D9"/>
            </a:solidFill>
            <a:ln w="12700" cap="flat">
              <a:noFill/>
              <a:miter lim="400000"/>
            </a:ln>
            <a:effectLst/>
          </p:spPr>
          <p:txBody>
            <a:bodyPr wrap="square" lIns="45719" tIns="45719" rIns="45719" bIns="45719" numCol="1" anchor="b">
              <a:noAutofit/>
            </a:bodyPr>
            <a:lstStyle/>
            <a:p>
              <a:pPr>
                <a:defRPr>
                  <a:latin typeface="Lato Light"/>
                  <a:ea typeface="Lato Light"/>
                  <a:cs typeface="Lato Light"/>
                  <a:sym typeface="Lato Light"/>
                </a:defRPr>
              </a:pPr>
              <a:endParaRPr/>
            </a:p>
          </p:txBody>
        </p:sp>
        <p:sp>
          <p:nvSpPr>
            <p:cNvPr id="878" name="Shape 34221"/>
            <p:cNvSpPr/>
            <p:nvPr/>
          </p:nvSpPr>
          <p:spPr>
            <a:xfrm>
              <a:off x="1207022" y="2511788"/>
              <a:ext cx="178719" cy="235984"/>
            </a:xfrm>
            <a:custGeom>
              <a:avLst/>
              <a:gdLst/>
              <a:ahLst/>
              <a:cxnLst>
                <a:cxn ang="0">
                  <a:pos x="wd2" y="hd2"/>
                </a:cxn>
                <a:cxn ang="5400000">
                  <a:pos x="wd2" y="hd2"/>
                </a:cxn>
                <a:cxn ang="10800000">
                  <a:pos x="wd2" y="hd2"/>
                </a:cxn>
                <a:cxn ang="16200000">
                  <a:pos x="wd2" y="hd2"/>
                </a:cxn>
              </a:cxnLst>
              <a:rect l="0" t="0" r="r" b="b"/>
              <a:pathLst>
                <a:path w="21350" h="21600" extrusionOk="0">
                  <a:moveTo>
                    <a:pt x="16784" y="1264"/>
                  </a:moveTo>
                  <a:cubicBezTo>
                    <a:pt x="16363" y="1078"/>
                    <a:pt x="15824" y="1189"/>
                    <a:pt x="15581" y="1511"/>
                  </a:cubicBezTo>
                  <a:lnTo>
                    <a:pt x="14280" y="3236"/>
                  </a:lnTo>
                  <a:cubicBezTo>
                    <a:pt x="14867" y="3417"/>
                    <a:pt x="15381" y="3636"/>
                    <a:pt x="15831" y="3874"/>
                  </a:cubicBezTo>
                  <a:lnTo>
                    <a:pt x="17106" y="2185"/>
                  </a:lnTo>
                  <a:cubicBezTo>
                    <a:pt x="17349" y="1863"/>
                    <a:pt x="17205" y="1451"/>
                    <a:pt x="16784" y="1264"/>
                  </a:cubicBezTo>
                  <a:close/>
                  <a:moveTo>
                    <a:pt x="21233" y="4689"/>
                  </a:moveTo>
                  <a:cubicBezTo>
                    <a:pt x="20988" y="4366"/>
                    <a:pt x="20450" y="4256"/>
                    <a:pt x="20028" y="4442"/>
                  </a:cubicBezTo>
                  <a:lnTo>
                    <a:pt x="17841" y="5408"/>
                  </a:lnTo>
                  <a:cubicBezTo>
                    <a:pt x="18203" y="5799"/>
                    <a:pt x="18487" y="6197"/>
                    <a:pt x="18711" y="6581"/>
                  </a:cubicBezTo>
                  <a:lnTo>
                    <a:pt x="20909" y="5610"/>
                  </a:lnTo>
                  <a:cubicBezTo>
                    <a:pt x="21331" y="5423"/>
                    <a:pt x="21475" y="5012"/>
                    <a:pt x="21233" y="4689"/>
                  </a:cubicBezTo>
                  <a:close/>
                  <a:moveTo>
                    <a:pt x="1322" y="4393"/>
                  </a:moveTo>
                  <a:cubicBezTo>
                    <a:pt x="900" y="4207"/>
                    <a:pt x="362" y="4317"/>
                    <a:pt x="118" y="4640"/>
                  </a:cubicBezTo>
                  <a:cubicBezTo>
                    <a:pt x="-125" y="4963"/>
                    <a:pt x="19" y="5375"/>
                    <a:pt x="441" y="5561"/>
                  </a:cubicBezTo>
                  <a:lnTo>
                    <a:pt x="2633" y="6530"/>
                  </a:lnTo>
                  <a:cubicBezTo>
                    <a:pt x="2861" y="6146"/>
                    <a:pt x="3149" y="5751"/>
                    <a:pt x="3514" y="5362"/>
                  </a:cubicBezTo>
                  <a:cubicBezTo>
                    <a:pt x="3514" y="5362"/>
                    <a:pt x="1322" y="4393"/>
                    <a:pt x="1322" y="4393"/>
                  </a:cubicBezTo>
                  <a:close/>
                  <a:moveTo>
                    <a:pt x="5797" y="1483"/>
                  </a:moveTo>
                  <a:cubicBezTo>
                    <a:pt x="5553" y="1160"/>
                    <a:pt x="5015" y="1050"/>
                    <a:pt x="4593" y="1236"/>
                  </a:cubicBezTo>
                  <a:cubicBezTo>
                    <a:pt x="4173" y="1422"/>
                    <a:pt x="4029" y="1834"/>
                    <a:pt x="4272" y="2157"/>
                  </a:cubicBezTo>
                  <a:lnTo>
                    <a:pt x="5544" y="3843"/>
                  </a:lnTo>
                  <a:cubicBezTo>
                    <a:pt x="5997" y="3607"/>
                    <a:pt x="6514" y="3392"/>
                    <a:pt x="7103" y="3215"/>
                  </a:cubicBezTo>
                  <a:cubicBezTo>
                    <a:pt x="7103" y="3215"/>
                    <a:pt x="5797" y="1483"/>
                    <a:pt x="5797" y="1483"/>
                  </a:cubicBezTo>
                  <a:close/>
                  <a:moveTo>
                    <a:pt x="10693" y="0"/>
                  </a:moveTo>
                  <a:cubicBezTo>
                    <a:pt x="10208" y="0"/>
                    <a:pt x="9813" y="302"/>
                    <a:pt x="9813" y="674"/>
                  </a:cubicBezTo>
                  <a:lnTo>
                    <a:pt x="9813" y="2753"/>
                  </a:lnTo>
                  <a:cubicBezTo>
                    <a:pt x="10026" y="2740"/>
                    <a:pt x="11348" y="2744"/>
                    <a:pt x="11574" y="2758"/>
                  </a:cubicBezTo>
                  <a:lnTo>
                    <a:pt x="11574" y="674"/>
                  </a:lnTo>
                  <a:cubicBezTo>
                    <a:pt x="11574" y="302"/>
                    <a:pt x="11180" y="0"/>
                    <a:pt x="10693" y="0"/>
                  </a:cubicBezTo>
                  <a:close/>
                  <a:moveTo>
                    <a:pt x="18428" y="9068"/>
                  </a:moveTo>
                  <a:cubicBezTo>
                    <a:pt x="18228" y="7091"/>
                    <a:pt x="16423" y="3572"/>
                    <a:pt x="10662" y="3572"/>
                  </a:cubicBezTo>
                  <a:cubicBezTo>
                    <a:pt x="10661" y="3572"/>
                    <a:pt x="10660" y="3572"/>
                    <a:pt x="10659" y="3572"/>
                  </a:cubicBezTo>
                  <a:cubicBezTo>
                    <a:pt x="10658" y="3572"/>
                    <a:pt x="10658" y="3572"/>
                    <a:pt x="10657" y="3572"/>
                  </a:cubicBezTo>
                  <a:cubicBezTo>
                    <a:pt x="10656" y="3572"/>
                    <a:pt x="10655" y="3572"/>
                    <a:pt x="10655" y="3572"/>
                  </a:cubicBezTo>
                  <a:cubicBezTo>
                    <a:pt x="10654" y="3572"/>
                    <a:pt x="10653" y="3572"/>
                    <a:pt x="10652" y="3572"/>
                  </a:cubicBezTo>
                  <a:cubicBezTo>
                    <a:pt x="4890" y="3572"/>
                    <a:pt x="3086" y="7091"/>
                    <a:pt x="2886" y="9068"/>
                  </a:cubicBezTo>
                  <a:cubicBezTo>
                    <a:pt x="2715" y="10852"/>
                    <a:pt x="4327" y="12514"/>
                    <a:pt x="4510" y="12775"/>
                  </a:cubicBezTo>
                  <a:cubicBezTo>
                    <a:pt x="4810" y="13201"/>
                    <a:pt x="6695" y="14825"/>
                    <a:pt x="6762" y="15807"/>
                  </a:cubicBezTo>
                  <a:cubicBezTo>
                    <a:pt x="6855" y="17159"/>
                    <a:pt x="7070" y="17195"/>
                    <a:pt x="7930" y="17355"/>
                  </a:cubicBezTo>
                  <a:cubicBezTo>
                    <a:pt x="8807" y="17519"/>
                    <a:pt x="12507" y="17519"/>
                    <a:pt x="13383" y="17355"/>
                  </a:cubicBezTo>
                  <a:cubicBezTo>
                    <a:pt x="14243" y="17195"/>
                    <a:pt x="14459" y="17159"/>
                    <a:pt x="14552" y="15807"/>
                  </a:cubicBezTo>
                  <a:cubicBezTo>
                    <a:pt x="14619" y="14825"/>
                    <a:pt x="16504" y="13201"/>
                    <a:pt x="16803" y="12775"/>
                  </a:cubicBezTo>
                  <a:cubicBezTo>
                    <a:pt x="16987" y="12514"/>
                    <a:pt x="18599" y="10852"/>
                    <a:pt x="18428" y="9068"/>
                  </a:cubicBezTo>
                  <a:close/>
                  <a:moveTo>
                    <a:pt x="13756" y="19204"/>
                  </a:moveTo>
                  <a:cubicBezTo>
                    <a:pt x="13756" y="18991"/>
                    <a:pt x="13530" y="18817"/>
                    <a:pt x="13251" y="18817"/>
                  </a:cubicBezTo>
                  <a:lnTo>
                    <a:pt x="8063" y="18817"/>
                  </a:lnTo>
                  <a:cubicBezTo>
                    <a:pt x="7783" y="18817"/>
                    <a:pt x="7557" y="18991"/>
                    <a:pt x="7557" y="19204"/>
                  </a:cubicBezTo>
                  <a:cubicBezTo>
                    <a:pt x="7557" y="19418"/>
                    <a:pt x="7783" y="19591"/>
                    <a:pt x="8063" y="19591"/>
                  </a:cubicBezTo>
                  <a:lnTo>
                    <a:pt x="13251" y="19591"/>
                  </a:lnTo>
                  <a:cubicBezTo>
                    <a:pt x="13530" y="19591"/>
                    <a:pt x="13756" y="19418"/>
                    <a:pt x="13756" y="19204"/>
                  </a:cubicBezTo>
                  <a:cubicBezTo>
                    <a:pt x="13756" y="19204"/>
                    <a:pt x="13756" y="19204"/>
                    <a:pt x="13756" y="19204"/>
                  </a:cubicBezTo>
                  <a:close/>
                  <a:moveTo>
                    <a:pt x="13756" y="18147"/>
                  </a:moveTo>
                  <a:cubicBezTo>
                    <a:pt x="13756" y="17934"/>
                    <a:pt x="13530" y="17761"/>
                    <a:pt x="13251" y="17761"/>
                  </a:cubicBezTo>
                  <a:lnTo>
                    <a:pt x="8063" y="17761"/>
                  </a:lnTo>
                  <a:cubicBezTo>
                    <a:pt x="7783" y="17761"/>
                    <a:pt x="7557" y="17934"/>
                    <a:pt x="7557" y="18147"/>
                  </a:cubicBezTo>
                  <a:cubicBezTo>
                    <a:pt x="7557" y="18361"/>
                    <a:pt x="7783" y="18535"/>
                    <a:pt x="8063" y="18535"/>
                  </a:cubicBezTo>
                  <a:lnTo>
                    <a:pt x="13251" y="18535"/>
                  </a:lnTo>
                  <a:cubicBezTo>
                    <a:pt x="13530" y="18535"/>
                    <a:pt x="13756" y="18361"/>
                    <a:pt x="13756" y="18147"/>
                  </a:cubicBezTo>
                  <a:cubicBezTo>
                    <a:pt x="13756" y="18147"/>
                    <a:pt x="13756" y="18147"/>
                    <a:pt x="13756" y="18147"/>
                  </a:cubicBezTo>
                  <a:close/>
                  <a:moveTo>
                    <a:pt x="8400" y="19874"/>
                  </a:moveTo>
                  <a:lnTo>
                    <a:pt x="12913" y="19874"/>
                  </a:lnTo>
                  <a:cubicBezTo>
                    <a:pt x="12913" y="20827"/>
                    <a:pt x="11903" y="21600"/>
                    <a:pt x="10657" y="21600"/>
                  </a:cubicBezTo>
                  <a:cubicBezTo>
                    <a:pt x="9411" y="21600"/>
                    <a:pt x="8400" y="20827"/>
                    <a:pt x="8400" y="19874"/>
                  </a:cubicBezTo>
                  <a:close/>
                </a:path>
              </a:pathLst>
            </a:custGeom>
            <a:solidFill>
              <a:srgbClr val="D9D9D9"/>
            </a:solidFill>
            <a:ln w="12700" cap="flat">
              <a:noFill/>
              <a:miter lim="400000"/>
            </a:ln>
            <a:effectLst/>
          </p:spPr>
          <p:txBody>
            <a:bodyPr wrap="square" lIns="45719" tIns="45719" rIns="45719" bIns="45719" numCol="1" anchor="b">
              <a:noAutofit/>
            </a:bodyPr>
            <a:lstStyle/>
            <a:p>
              <a:pPr>
                <a:defRPr>
                  <a:latin typeface="Lato Light"/>
                  <a:ea typeface="Lato Light"/>
                  <a:cs typeface="Lato Light"/>
                  <a:sym typeface="Lato Light"/>
                </a:defRPr>
              </a:pPr>
              <a:endParaRPr/>
            </a:p>
          </p:txBody>
        </p:sp>
        <p:sp>
          <p:nvSpPr>
            <p:cNvPr id="879" name="Shape 34222"/>
            <p:cNvSpPr/>
            <p:nvPr/>
          </p:nvSpPr>
          <p:spPr>
            <a:xfrm>
              <a:off x="1233825" y="3141191"/>
              <a:ext cx="167866" cy="167846"/>
            </a:xfrm>
            <a:custGeom>
              <a:avLst/>
              <a:gdLst/>
              <a:ahLst/>
              <a:cxnLst>
                <a:cxn ang="0">
                  <a:pos x="wd2" y="hd2"/>
                </a:cxn>
                <a:cxn ang="5400000">
                  <a:pos x="wd2" y="hd2"/>
                </a:cxn>
                <a:cxn ang="10800000">
                  <a:pos x="wd2" y="hd2"/>
                </a:cxn>
                <a:cxn ang="16200000">
                  <a:pos x="wd2" y="hd2"/>
                </a:cxn>
              </a:cxnLst>
              <a:rect l="0" t="0" r="r" b="b"/>
              <a:pathLst>
                <a:path w="21317" h="21317" extrusionOk="0">
                  <a:moveTo>
                    <a:pt x="7792" y="27"/>
                  </a:moveTo>
                  <a:cubicBezTo>
                    <a:pt x="7372" y="141"/>
                    <a:pt x="7122" y="573"/>
                    <a:pt x="7234" y="993"/>
                  </a:cubicBezTo>
                  <a:lnTo>
                    <a:pt x="7836" y="3244"/>
                  </a:lnTo>
                  <a:cubicBezTo>
                    <a:pt x="8357" y="3022"/>
                    <a:pt x="8864" y="2878"/>
                    <a:pt x="9346" y="2789"/>
                  </a:cubicBezTo>
                  <a:lnTo>
                    <a:pt x="8758" y="585"/>
                  </a:lnTo>
                  <a:cubicBezTo>
                    <a:pt x="8645" y="164"/>
                    <a:pt x="8213" y="-85"/>
                    <a:pt x="7792" y="27"/>
                  </a:cubicBezTo>
                  <a:close/>
                  <a:moveTo>
                    <a:pt x="13442" y="41"/>
                  </a:moveTo>
                  <a:cubicBezTo>
                    <a:pt x="13020" y="-71"/>
                    <a:pt x="12588" y="179"/>
                    <a:pt x="12475" y="600"/>
                  </a:cubicBezTo>
                  <a:lnTo>
                    <a:pt x="11888" y="2784"/>
                  </a:lnTo>
                  <a:cubicBezTo>
                    <a:pt x="12441" y="2878"/>
                    <a:pt x="12949" y="3027"/>
                    <a:pt x="13408" y="3203"/>
                  </a:cubicBezTo>
                  <a:lnTo>
                    <a:pt x="13998" y="1007"/>
                  </a:lnTo>
                  <a:cubicBezTo>
                    <a:pt x="14110" y="585"/>
                    <a:pt x="13862" y="154"/>
                    <a:pt x="13442" y="41"/>
                  </a:cubicBezTo>
                  <a:close/>
                  <a:moveTo>
                    <a:pt x="585" y="12411"/>
                  </a:moveTo>
                  <a:cubicBezTo>
                    <a:pt x="164" y="12524"/>
                    <a:pt x="-86" y="12956"/>
                    <a:pt x="27" y="13377"/>
                  </a:cubicBezTo>
                  <a:cubicBezTo>
                    <a:pt x="139" y="13798"/>
                    <a:pt x="571" y="14047"/>
                    <a:pt x="992" y="13934"/>
                  </a:cubicBezTo>
                  <a:lnTo>
                    <a:pt x="3181" y="13347"/>
                  </a:lnTo>
                  <a:cubicBezTo>
                    <a:pt x="3009" y="12885"/>
                    <a:pt x="2865" y="12376"/>
                    <a:pt x="2775" y="11823"/>
                  </a:cubicBezTo>
                  <a:cubicBezTo>
                    <a:pt x="2775" y="11823"/>
                    <a:pt x="585" y="12411"/>
                    <a:pt x="585" y="12411"/>
                  </a:cubicBezTo>
                  <a:close/>
                  <a:moveTo>
                    <a:pt x="1013" y="7169"/>
                  </a:moveTo>
                  <a:cubicBezTo>
                    <a:pt x="592" y="7056"/>
                    <a:pt x="160" y="7306"/>
                    <a:pt x="47" y="7727"/>
                  </a:cubicBezTo>
                  <a:cubicBezTo>
                    <a:pt x="-66" y="8148"/>
                    <a:pt x="184" y="8580"/>
                    <a:pt x="604" y="8692"/>
                  </a:cubicBezTo>
                  <a:lnTo>
                    <a:pt x="2805" y="9281"/>
                  </a:lnTo>
                  <a:cubicBezTo>
                    <a:pt x="2896" y="8799"/>
                    <a:pt x="3046" y="8293"/>
                    <a:pt x="3273" y="7773"/>
                  </a:cubicBezTo>
                  <a:cubicBezTo>
                    <a:pt x="3273" y="7773"/>
                    <a:pt x="1013" y="7169"/>
                    <a:pt x="1013" y="7169"/>
                  </a:cubicBezTo>
                  <a:close/>
                  <a:moveTo>
                    <a:pt x="2889" y="2841"/>
                  </a:moveTo>
                  <a:cubicBezTo>
                    <a:pt x="2581" y="3148"/>
                    <a:pt x="2580" y="3648"/>
                    <a:pt x="2888" y="3956"/>
                  </a:cubicBezTo>
                  <a:lnTo>
                    <a:pt x="4607" y="5675"/>
                  </a:lnTo>
                  <a:cubicBezTo>
                    <a:pt x="4732" y="5529"/>
                    <a:pt x="5572" y="4695"/>
                    <a:pt x="5727" y="4563"/>
                  </a:cubicBezTo>
                  <a:lnTo>
                    <a:pt x="4004" y="2840"/>
                  </a:lnTo>
                  <a:cubicBezTo>
                    <a:pt x="3696" y="2532"/>
                    <a:pt x="3197" y="2533"/>
                    <a:pt x="2889" y="2841"/>
                  </a:cubicBezTo>
                  <a:close/>
                  <a:moveTo>
                    <a:pt x="15285" y="5439"/>
                  </a:moveTo>
                  <a:cubicBezTo>
                    <a:pt x="13524" y="3930"/>
                    <a:pt x="9472" y="2164"/>
                    <a:pt x="5822" y="5814"/>
                  </a:cubicBezTo>
                  <a:cubicBezTo>
                    <a:pt x="5821" y="5815"/>
                    <a:pt x="5821" y="5815"/>
                    <a:pt x="5821" y="5816"/>
                  </a:cubicBezTo>
                  <a:cubicBezTo>
                    <a:pt x="5820" y="5816"/>
                    <a:pt x="5819" y="5817"/>
                    <a:pt x="5819" y="5817"/>
                  </a:cubicBezTo>
                  <a:cubicBezTo>
                    <a:pt x="5819" y="5818"/>
                    <a:pt x="5818" y="5818"/>
                    <a:pt x="5818" y="5819"/>
                  </a:cubicBezTo>
                  <a:cubicBezTo>
                    <a:pt x="5817" y="5819"/>
                    <a:pt x="5817" y="5820"/>
                    <a:pt x="5816" y="5820"/>
                  </a:cubicBezTo>
                  <a:cubicBezTo>
                    <a:pt x="2166" y="9471"/>
                    <a:pt x="3932" y="13524"/>
                    <a:pt x="5440" y="15285"/>
                  </a:cubicBezTo>
                  <a:cubicBezTo>
                    <a:pt x="6807" y="16868"/>
                    <a:pt x="9202" y="17222"/>
                    <a:pt x="9535" y="17322"/>
                  </a:cubicBezTo>
                  <a:cubicBezTo>
                    <a:pt x="10076" y="17484"/>
                    <a:pt x="12612" y="17632"/>
                    <a:pt x="13467" y="18402"/>
                  </a:cubicBezTo>
                  <a:cubicBezTo>
                    <a:pt x="14644" y="19461"/>
                    <a:pt x="14810" y="19354"/>
                    <a:pt x="15487" y="18942"/>
                  </a:cubicBezTo>
                  <a:cubicBezTo>
                    <a:pt x="16178" y="18522"/>
                    <a:pt x="18522" y="16178"/>
                    <a:pt x="18942" y="15487"/>
                  </a:cubicBezTo>
                  <a:cubicBezTo>
                    <a:pt x="19354" y="14810"/>
                    <a:pt x="19461" y="14644"/>
                    <a:pt x="18401" y="13467"/>
                  </a:cubicBezTo>
                  <a:cubicBezTo>
                    <a:pt x="17632" y="12612"/>
                    <a:pt x="17484" y="10075"/>
                    <a:pt x="17321" y="9534"/>
                  </a:cubicBezTo>
                  <a:cubicBezTo>
                    <a:pt x="17222" y="9201"/>
                    <a:pt x="16868" y="6805"/>
                    <a:pt x="15285" y="5439"/>
                  </a:cubicBezTo>
                  <a:close/>
                  <a:moveTo>
                    <a:pt x="20706" y="16780"/>
                  </a:moveTo>
                  <a:cubicBezTo>
                    <a:pt x="20530" y="16603"/>
                    <a:pt x="20243" y="16603"/>
                    <a:pt x="20066" y="16780"/>
                  </a:cubicBezTo>
                  <a:lnTo>
                    <a:pt x="16780" y="20067"/>
                  </a:lnTo>
                  <a:cubicBezTo>
                    <a:pt x="16603" y="20244"/>
                    <a:pt x="16603" y="20531"/>
                    <a:pt x="16780" y="20707"/>
                  </a:cubicBezTo>
                  <a:cubicBezTo>
                    <a:pt x="16956" y="20884"/>
                    <a:pt x="17243" y="20884"/>
                    <a:pt x="17419" y="20707"/>
                  </a:cubicBezTo>
                  <a:lnTo>
                    <a:pt x="20706" y="17420"/>
                  </a:lnTo>
                  <a:cubicBezTo>
                    <a:pt x="20883" y="17243"/>
                    <a:pt x="20883" y="16956"/>
                    <a:pt x="20706" y="16780"/>
                  </a:cubicBezTo>
                  <a:cubicBezTo>
                    <a:pt x="20706" y="16780"/>
                    <a:pt x="20706" y="16780"/>
                    <a:pt x="20706" y="16780"/>
                  </a:cubicBezTo>
                  <a:close/>
                  <a:moveTo>
                    <a:pt x="19833" y="15906"/>
                  </a:moveTo>
                  <a:cubicBezTo>
                    <a:pt x="19656" y="15729"/>
                    <a:pt x="19370" y="15730"/>
                    <a:pt x="19193" y="15906"/>
                  </a:cubicBezTo>
                  <a:lnTo>
                    <a:pt x="15906" y="19194"/>
                  </a:lnTo>
                  <a:cubicBezTo>
                    <a:pt x="15729" y="19370"/>
                    <a:pt x="15729" y="19657"/>
                    <a:pt x="15906" y="19833"/>
                  </a:cubicBezTo>
                  <a:cubicBezTo>
                    <a:pt x="16082" y="20010"/>
                    <a:pt x="16369" y="20010"/>
                    <a:pt x="16546" y="19833"/>
                  </a:cubicBezTo>
                  <a:lnTo>
                    <a:pt x="19833" y="16546"/>
                  </a:lnTo>
                  <a:cubicBezTo>
                    <a:pt x="20009" y="16369"/>
                    <a:pt x="20009" y="16083"/>
                    <a:pt x="19833" y="15906"/>
                  </a:cubicBezTo>
                  <a:cubicBezTo>
                    <a:pt x="19833" y="15906"/>
                    <a:pt x="19833" y="15906"/>
                    <a:pt x="19833" y="15906"/>
                  </a:cubicBezTo>
                  <a:close/>
                  <a:moveTo>
                    <a:pt x="17867" y="20727"/>
                  </a:moveTo>
                  <a:lnTo>
                    <a:pt x="20726" y="17867"/>
                  </a:lnTo>
                  <a:cubicBezTo>
                    <a:pt x="21514" y="18656"/>
                    <a:pt x="21513" y="19935"/>
                    <a:pt x="20724" y="20724"/>
                  </a:cubicBezTo>
                  <a:cubicBezTo>
                    <a:pt x="19934" y="21514"/>
                    <a:pt x="18655" y="21515"/>
                    <a:pt x="17867" y="20727"/>
                  </a:cubicBezTo>
                  <a:close/>
                </a:path>
              </a:pathLst>
            </a:custGeom>
            <a:solidFill>
              <a:srgbClr val="D9D9D9"/>
            </a:solidFill>
            <a:ln w="12700" cap="flat">
              <a:noFill/>
              <a:miter lim="400000"/>
            </a:ln>
            <a:effectLst/>
          </p:spPr>
          <p:txBody>
            <a:bodyPr wrap="square" lIns="45719" tIns="45719" rIns="45719" bIns="45719" numCol="1" anchor="b">
              <a:noAutofit/>
            </a:bodyPr>
            <a:lstStyle/>
            <a:p>
              <a:pPr>
                <a:defRPr>
                  <a:latin typeface="Lato Light"/>
                  <a:ea typeface="Lato Light"/>
                  <a:cs typeface="Lato Light"/>
                  <a:sym typeface="Lato Light"/>
                </a:defRPr>
              </a:pPr>
              <a:endParaRPr/>
            </a:p>
          </p:txBody>
        </p:sp>
        <p:sp>
          <p:nvSpPr>
            <p:cNvPr id="880" name="Shape 34223"/>
            <p:cNvSpPr/>
            <p:nvPr/>
          </p:nvSpPr>
          <p:spPr>
            <a:xfrm>
              <a:off x="1171862" y="3560567"/>
              <a:ext cx="167446" cy="153848"/>
            </a:xfrm>
            <a:custGeom>
              <a:avLst/>
              <a:gdLst/>
              <a:ahLst/>
              <a:cxnLst>
                <a:cxn ang="0">
                  <a:pos x="wd2" y="hd2"/>
                </a:cxn>
                <a:cxn ang="5400000">
                  <a:pos x="wd2" y="hd2"/>
                </a:cxn>
                <a:cxn ang="10800000">
                  <a:pos x="wd2" y="hd2"/>
                </a:cxn>
                <a:cxn ang="16200000">
                  <a:pos x="wd2" y="hd2"/>
                </a:cxn>
              </a:cxnLst>
              <a:rect l="0" t="0" r="r" b="b"/>
              <a:pathLst>
                <a:path w="20391" h="21255" extrusionOk="0">
                  <a:moveTo>
                    <a:pt x="14806" y="20802"/>
                  </a:moveTo>
                  <a:cubicBezTo>
                    <a:pt x="16771" y="20078"/>
                    <a:pt x="18497" y="18506"/>
                    <a:pt x="19509" y="16252"/>
                  </a:cubicBezTo>
                  <a:cubicBezTo>
                    <a:pt x="21534" y="11744"/>
                    <a:pt x="19954" y="6226"/>
                    <a:pt x="15980" y="3929"/>
                  </a:cubicBezTo>
                  <a:cubicBezTo>
                    <a:pt x="12750" y="2062"/>
                    <a:pt x="8929" y="2896"/>
                    <a:pt x="6525" y="5695"/>
                  </a:cubicBezTo>
                  <a:cubicBezTo>
                    <a:pt x="6494" y="5619"/>
                    <a:pt x="6446" y="5549"/>
                    <a:pt x="6387" y="5489"/>
                  </a:cubicBezTo>
                  <a:lnTo>
                    <a:pt x="1181" y="167"/>
                  </a:lnTo>
                  <a:cubicBezTo>
                    <a:pt x="946" y="-73"/>
                    <a:pt x="582" y="-53"/>
                    <a:pt x="370" y="214"/>
                  </a:cubicBezTo>
                  <a:lnTo>
                    <a:pt x="146" y="499"/>
                  </a:lnTo>
                  <a:cubicBezTo>
                    <a:pt x="-66" y="765"/>
                    <a:pt x="-44" y="1177"/>
                    <a:pt x="192" y="1417"/>
                  </a:cubicBezTo>
                  <a:lnTo>
                    <a:pt x="5396" y="6733"/>
                  </a:lnTo>
                  <a:cubicBezTo>
                    <a:pt x="5480" y="6818"/>
                    <a:pt x="5581" y="6859"/>
                    <a:pt x="5685" y="6879"/>
                  </a:cubicBezTo>
                  <a:cubicBezTo>
                    <a:pt x="5480" y="7214"/>
                    <a:pt x="5286" y="7560"/>
                    <a:pt x="5118" y="7933"/>
                  </a:cubicBezTo>
                  <a:cubicBezTo>
                    <a:pt x="3093" y="12441"/>
                    <a:pt x="4673" y="17959"/>
                    <a:pt x="8647" y="20256"/>
                  </a:cubicBezTo>
                  <a:cubicBezTo>
                    <a:pt x="10634" y="21405"/>
                    <a:pt x="12840" y="21527"/>
                    <a:pt x="14806" y="20802"/>
                  </a:cubicBezTo>
                  <a:close/>
                  <a:moveTo>
                    <a:pt x="14414" y="19435"/>
                  </a:moveTo>
                  <a:cubicBezTo>
                    <a:pt x="12758" y="20045"/>
                    <a:pt x="10896" y="19937"/>
                    <a:pt x="9221" y="18969"/>
                  </a:cubicBezTo>
                  <a:cubicBezTo>
                    <a:pt x="5873" y="17034"/>
                    <a:pt x="4542" y="12385"/>
                    <a:pt x="6248" y="8586"/>
                  </a:cubicBezTo>
                  <a:cubicBezTo>
                    <a:pt x="7954" y="4788"/>
                    <a:pt x="12052" y="3277"/>
                    <a:pt x="15400" y="5212"/>
                  </a:cubicBezTo>
                  <a:cubicBezTo>
                    <a:pt x="18748" y="7148"/>
                    <a:pt x="20080" y="11797"/>
                    <a:pt x="18374" y="15596"/>
                  </a:cubicBezTo>
                  <a:cubicBezTo>
                    <a:pt x="17521" y="17495"/>
                    <a:pt x="16070" y="18824"/>
                    <a:pt x="14414" y="19435"/>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81" name="Shape 34224"/>
            <p:cNvSpPr/>
            <p:nvPr/>
          </p:nvSpPr>
          <p:spPr>
            <a:xfrm>
              <a:off x="1036235" y="3151082"/>
              <a:ext cx="134522" cy="259895"/>
            </a:xfrm>
            <a:custGeom>
              <a:avLst/>
              <a:gdLst/>
              <a:ahLst/>
              <a:cxnLst>
                <a:cxn ang="0">
                  <a:pos x="wd2" y="hd2"/>
                </a:cxn>
                <a:cxn ang="5400000">
                  <a:pos x="wd2" y="hd2"/>
                </a:cxn>
                <a:cxn ang="10800000">
                  <a:pos x="wd2" y="hd2"/>
                </a:cxn>
                <a:cxn ang="16200000">
                  <a:pos x="wd2" y="hd2"/>
                </a:cxn>
              </a:cxnLst>
              <a:rect l="0" t="0" r="r" b="b"/>
              <a:pathLst>
                <a:path w="21436" h="21533" extrusionOk="0">
                  <a:moveTo>
                    <a:pt x="17698" y="0"/>
                  </a:moveTo>
                  <a:lnTo>
                    <a:pt x="16138" y="1685"/>
                  </a:lnTo>
                  <a:cubicBezTo>
                    <a:pt x="16052" y="1663"/>
                    <a:pt x="15626" y="1553"/>
                    <a:pt x="15626" y="1553"/>
                  </a:cubicBezTo>
                  <a:lnTo>
                    <a:pt x="14403" y="2878"/>
                  </a:lnTo>
                  <a:lnTo>
                    <a:pt x="14914" y="3010"/>
                  </a:lnTo>
                  <a:lnTo>
                    <a:pt x="14546" y="3408"/>
                  </a:lnTo>
                  <a:lnTo>
                    <a:pt x="2184" y="16751"/>
                  </a:lnTo>
                  <a:cubicBezTo>
                    <a:pt x="1744" y="17225"/>
                    <a:pt x="202" y="19746"/>
                    <a:pt x="516" y="20547"/>
                  </a:cubicBezTo>
                  <a:cubicBezTo>
                    <a:pt x="560" y="20662"/>
                    <a:pt x="644" y="20742"/>
                    <a:pt x="773" y="20775"/>
                  </a:cubicBezTo>
                  <a:cubicBezTo>
                    <a:pt x="1807" y="21040"/>
                    <a:pt x="5426" y="18252"/>
                    <a:pt x="5928" y="17710"/>
                  </a:cubicBezTo>
                  <a:lnTo>
                    <a:pt x="18283" y="4367"/>
                  </a:lnTo>
                  <a:lnTo>
                    <a:pt x="18652" y="3969"/>
                  </a:lnTo>
                  <a:lnTo>
                    <a:pt x="19186" y="4106"/>
                  </a:lnTo>
                  <a:lnTo>
                    <a:pt x="14380" y="9291"/>
                  </a:lnTo>
                  <a:lnTo>
                    <a:pt x="15147" y="9488"/>
                  </a:lnTo>
                  <a:lnTo>
                    <a:pt x="21176" y="2979"/>
                  </a:lnTo>
                  <a:cubicBezTo>
                    <a:pt x="21176" y="2979"/>
                    <a:pt x="20341" y="2767"/>
                    <a:pt x="19876" y="2647"/>
                  </a:cubicBezTo>
                  <a:lnTo>
                    <a:pt x="21436" y="963"/>
                  </a:lnTo>
                  <a:cubicBezTo>
                    <a:pt x="21436" y="963"/>
                    <a:pt x="17698" y="0"/>
                    <a:pt x="17698" y="0"/>
                  </a:cubicBezTo>
                  <a:close/>
                  <a:moveTo>
                    <a:pt x="516" y="20547"/>
                  </a:moveTo>
                  <a:cubicBezTo>
                    <a:pt x="504" y="20509"/>
                    <a:pt x="483" y="20481"/>
                    <a:pt x="479" y="20436"/>
                  </a:cubicBezTo>
                  <a:lnTo>
                    <a:pt x="223" y="20708"/>
                  </a:lnTo>
                  <a:cubicBezTo>
                    <a:pt x="120" y="20820"/>
                    <a:pt x="-164" y="21449"/>
                    <a:pt x="129" y="21525"/>
                  </a:cubicBezTo>
                  <a:cubicBezTo>
                    <a:pt x="423" y="21600"/>
                    <a:pt x="1188" y="21095"/>
                    <a:pt x="1291" y="20984"/>
                  </a:cubicBezTo>
                  <a:lnTo>
                    <a:pt x="1546" y="20707"/>
                  </a:lnTo>
                  <a:cubicBezTo>
                    <a:pt x="1228" y="20825"/>
                    <a:pt x="959" y="20878"/>
                    <a:pt x="774" y="20830"/>
                  </a:cubicBezTo>
                  <a:cubicBezTo>
                    <a:pt x="630" y="20793"/>
                    <a:pt x="555" y="20685"/>
                    <a:pt x="516" y="20547"/>
                  </a:cubicBezTo>
                  <a:close/>
                </a:path>
              </a:pathLst>
            </a:custGeom>
            <a:solidFill>
              <a:schemeClr val="accent1"/>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82" name="Shape 34225"/>
            <p:cNvSpPr/>
            <p:nvPr/>
          </p:nvSpPr>
          <p:spPr>
            <a:xfrm>
              <a:off x="1532074" y="3237469"/>
              <a:ext cx="159461" cy="44288"/>
            </a:xfrm>
            <a:custGeom>
              <a:avLst/>
              <a:gdLst/>
              <a:ahLst/>
              <a:cxnLst>
                <a:cxn ang="0">
                  <a:pos x="wd2" y="hd2"/>
                </a:cxn>
                <a:cxn ang="5400000">
                  <a:pos x="wd2" y="hd2"/>
                </a:cxn>
                <a:cxn ang="10800000">
                  <a:pos x="wd2" y="hd2"/>
                </a:cxn>
                <a:cxn ang="16200000">
                  <a:pos x="wd2" y="hd2"/>
                </a:cxn>
              </a:cxnLst>
              <a:rect l="0" t="0" r="r" b="b"/>
              <a:pathLst>
                <a:path w="21600" h="21600" extrusionOk="0">
                  <a:moveTo>
                    <a:pt x="21600" y="14936"/>
                  </a:moveTo>
                  <a:lnTo>
                    <a:pt x="17631" y="5428"/>
                  </a:lnTo>
                  <a:lnTo>
                    <a:pt x="17241" y="21600"/>
                  </a:lnTo>
                  <a:cubicBezTo>
                    <a:pt x="17241" y="21600"/>
                    <a:pt x="21600" y="14936"/>
                    <a:pt x="21600" y="14936"/>
                  </a:cubicBezTo>
                  <a:close/>
                  <a:moveTo>
                    <a:pt x="16506" y="21368"/>
                  </a:moveTo>
                  <a:lnTo>
                    <a:pt x="16896" y="5196"/>
                  </a:lnTo>
                  <a:lnTo>
                    <a:pt x="3794" y="1071"/>
                  </a:lnTo>
                  <a:lnTo>
                    <a:pt x="3401" y="17243"/>
                  </a:lnTo>
                  <a:cubicBezTo>
                    <a:pt x="3401" y="17243"/>
                    <a:pt x="16506" y="21368"/>
                    <a:pt x="16506" y="21368"/>
                  </a:cubicBezTo>
                  <a:close/>
                  <a:moveTo>
                    <a:pt x="2651" y="17004"/>
                  </a:moveTo>
                  <a:lnTo>
                    <a:pt x="3043" y="832"/>
                  </a:lnTo>
                  <a:lnTo>
                    <a:pt x="393" y="0"/>
                  </a:lnTo>
                  <a:lnTo>
                    <a:pt x="0" y="16172"/>
                  </a:lnTo>
                  <a:cubicBezTo>
                    <a:pt x="0" y="16172"/>
                    <a:pt x="2651" y="17004"/>
                    <a:pt x="2651" y="17004"/>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83" name="Shape 34226"/>
            <p:cNvSpPr/>
            <p:nvPr/>
          </p:nvSpPr>
          <p:spPr>
            <a:xfrm>
              <a:off x="1495579" y="1909351"/>
              <a:ext cx="173940" cy="204656"/>
            </a:xfrm>
            <a:custGeom>
              <a:avLst/>
              <a:gdLst/>
              <a:ahLst/>
              <a:cxnLst>
                <a:cxn ang="0">
                  <a:pos x="wd2" y="hd2"/>
                </a:cxn>
                <a:cxn ang="5400000">
                  <a:pos x="wd2" y="hd2"/>
                </a:cxn>
                <a:cxn ang="10800000">
                  <a:pos x="wd2" y="hd2"/>
                </a:cxn>
                <a:cxn ang="16200000">
                  <a:pos x="wd2" y="hd2"/>
                </a:cxn>
              </a:cxnLst>
              <a:rect l="0" t="0" r="r" b="b"/>
              <a:pathLst>
                <a:path w="19200" h="21330" extrusionOk="0">
                  <a:moveTo>
                    <a:pt x="9478" y="70"/>
                  </a:moveTo>
                  <a:cubicBezTo>
                    <a:pt x="11123" y="275"/>
                    <a:pt x="12738" y="926"/>
                    <a:pt x="14085" y="2033"/>
                  </a:cubicBezTo>
                  <a:cubicBezTo>
                    <a:pt x="15975" y="3587"/>
                    <a:pt x="17009" y="5837"/>
                    <a:pt x="16934" y="8191"/>
                  </a:cubicBezTo>
                  <a:cubicBezTo>
                    <a:pt x="16906" y="10082"/>
                    <a:pt x="16181" y="11892"/>
                    <a:pt x="14857" y="13325"/>
                  </a:cubicBezTo>
                  <a:cubicBezTo>
                    <a:pt x="12856" y="15492"/>
                    <a:pt x="9834" y="16495"/>
                    <a:pt x="6855" y="15993"/>
                  </a:cubicBezTo>
                  <a:cubicBezTo>
                    <a:pt x="490" y="14716"/>
                    <a:pt x="-2157" y="7497"/>
                    <a:pt x="2010" y="2777"/>
                  </a:cubicBezTo>
                  <a:cubicBezTo>
                    <a:pt x="3900" y="636"/>
                    <a:pt x="6738" y="-270"/>
                    <a:pt x="9478" y="70"/>
                  </a:cubicBezTo>
                  <a:close/>
                  <a:moveTo>
                    <a:pt x="16810" y="1701"/>
                  </a:moveTo>
                  <a:cubicBezTo>
                    <a:pt x="18615" y="3813"/>
                    <a:pt x="19443" y="6468"/>
                    <a:pt x="19138" y="9166"/>
                  </a:cubicBezTo>
                  <a:cubicBezTo>
                    <a:pt x="18833" y="11864"/>
                    <a:pt x="17426" y="14285"/>
                    <a:pt x="15190" y="15989"/>
                  </a:cubicBezTo>
                  <a:cubicBezTo>
                    <a:pt x="12661" y="17917"/>
                    <a:pt x="9406" y="18601"/>
                    <a:pt x="6358" y="18041"/>
                  </a:cubicBezTo>
                  <a:cubicBezTo>
                    <a:pt x="5748" y="17930"/>
                    <a:pt x="5142" y="17768"/>
                    <a:pt x="4557" y="17556"/>
                  </a:cubicBezTo>
                  <a:lnTo>
                    <a:pt x="4163" y="19469"/>
                  </a:lnTo>
                  <a:lnTo>
                    <a:pt x="7062" y="20001"/>
                  </a:lnTo>
                  <a:lnTo>
                    <a:pt x="6789" y="21330"/>
                  </a:lnTo>
                  <a:lnTo>
                    <a:pt x="226" y="20125"/>
                  </a:lnTo>
                  <a:lnTo>
                    <a:pt x="499" y="18797"/>
                  </a:lnTo>
                  <a:lnTo>
                    <a:pt x="2756" y="19211"/>
                  </a:lnTo>
                  <a:lnTo>
                    <a:pt x="3218" y="16966"/>
                  </a:lnTo>
                  <a:cubicBezTo>
                    <a:pt x="2950" y="16826"/>
                    <a:pt x="2687" y="16675"/>
                    <a:pt x="2430" y="16512"/>
                  </a:cubicBezTo>
                  <a:cubicBezTo>
                    <a:pt x="2173" y="16350"/>
                    <a:pt x="1927" y="16169"/>
                    <a:pt x="1683" y="15983"/>
                  </a:cubicBezTo>
                  <a:lnTo>
                    <a:pt x="2579" y="14935"/>
                  </a:lnTo>
                  <a:cubicBezTo>
                    <a:pt x="5969" y="17524"/>
                    <a:pt x="10901" y="17524"/>
                    <a:pt x="14299" y="14934"/>
                  </a:cubicBezTo>
                  <a:cubicBezTo>
                    <a:pt x="16238" y="13457"/>
                    <a:pt x="17443" y="11361"/>
                    <a:pt x="17707" y="9022"/>
                  </a:cubicBezTo>
                  <a:cubicBezTo>
                    <a:pt x="17972" y="6683"/>
                    <a:pt x="17266" y="4386"/>
                    <a:pt x="15702" y="2556"/>
                  </a:cubicBezTo>
                  <a:lnTo>
                    <a:pt x="16810" y="1701"/>
                  </a:lnTo>
                  <a:close/>
                  <a:moveTo>
                    <a:pt x="9714" y="1065"/>
                  </a:moveTo>
                  <a:cubicBezTo>
                    <a:pt x="9277" y="997"/>
                    <a:pt x="8831" y="969"/>
                    <a:pt x="8386" y="975"/>
                  </a:cubicBezTo>
                  <a:cubicBezTo>
                    <a:pt x="8459" y="1223"/>
                    <a:pt x="8543" y="1462"/>
                    <a:pt x="8640" y="1700"/>
                  </a:cubicBezTo>
                  <a:cubicBezTo>
                    <a:pt x="8736" y="1937"/>
                    <a:pt x="8845" y="2173"/>
                    <a:pt x="8961" y="2400"/>
                  </a:cubicBezTo>
                  <a:cubicBezTo>
                    <a:pt x="9288" y="2209"/>
                    <a:pt x="9626" y="2029"/>
                    <a:pt x="9966" y="1860"/>
                  </a:cubicBezTo>
                  <a:cubicBezTo>
                    <a:pt x="10306" y="1690"/>
                    <a:pt x="10644" y="1530"/>
                    <a:pt x="10996" y="1383"/>
                  </a:cubicBezTo>
                  <a:cubicBezTo>
                    <a:pt x="10578" y="1245"/>
                    <a:pt x="10152" y="1133"/>
                    <a:pt x="9714" y="1065"/>
                  </a:cubicBezTo>
                  <a:close/>
                  <a:moveTo>
                    <a:pt x="12201" y="1890"/>
                  </a:moveTo>
                  <a:cubicBezTo>
                    <a:pt x="11714" y="2061"/>
                    <a:pt x="11236" y="2255"/>
                    <a:pt x="10772" y="2471"/>
                  </a:cubicBezTo>
                  <a:cubicBezTo>
                    <a:pt x="10308" y="2688"/>
                    <a:pt x="9855" y="2926"/>
                    <a:pt x="9416" y="3185"/>
                  </a:cubicBezTo>
                  <a:cubicBezTo>
                    <a:pt x="9616" y="3489"/>
                    <a:pt x="9840" y="3789"/>
                    <a:pt x="10078" y="4068"/>
                  </a:cubicBezTo>
                  <a:cubicBezTo>
                    <a:pt x="10317" y="4346"/>
                    <a:pt x="10570" y="4611"/>
                    <a:pt x="10846" y="4862"/>
                  </a:cubicBezTo>
                  <a:lnTo>
                    <a:pt x="13082" y="2443"/>
                  </a:lnTo>
                  <a:cubicBezTo>
                    <a:pt x="12943" y="2343"/>
                    <a:pt x="12797" y="2241"/>
                    <a:pt x="12651" y="2150"/>
                  </a:cubicBezTo>
                  <a:cubicBezTo>
                    <a:pt x="12505" y="2060"/>
                    <a:pt x="12353" y="1970"/>
                    <a:pt x="12201" y="1890"/>
                  </a:cubicBezTo>
                  <a:close/>
                  <a:moveTo>
                    <a:pt x="7361" y="1001"/>
                  </a:moveTo>
                  <a:cubicBezTo>
                    <a:pt x="6539" y="1112"/>
                    <a:pt x="5753" y="1344"/>
                    <a:pt x="5028" y="1690"/>
                  </a:cubicBezTo>
                  <a:cubicBezTo>
                    <a:pt x="4304" y="2036"/>
                    <a:pt x="3643" y="2486"/>
                    <a:pt x="3063" y="3042"/>
                  </a:cubicBezTo>
                  <a:lnTo>
                    <a:pt x="5528" y="5075"/>
                  </a:lnTo>
                  <a:cubicBezTo>
                    <a:pt x="5921" y="4672"/>
                    <a:pt x="6338" y="4284"/>
                    <a:pt x="6772" y="3924"/>
                  </a:cubicBezTo>
                  <a:cubicBezTo>
                    <a:pt x="7205" y="3565"/>
                    <a:pt x="7654" y="3228"/>
                    <a:pt x="8125" y="2913"/>
                  </a:cubicBezTo>
                  <a:cubicBezTo>
                    <a:pt x="7963" y="2609"/>
                    <a:pt x="7818" y="2297"/>
                    <a:pt x="7689" y="1977"/>
                  </a:cubicBezTo>
                  <a:cubicBezTo>
                    <a:pt x="7560" y="1656"/>
                    <a:pt x="7453" y="1337"/>
                    <a:pt x="7361" y="1001"/>
                  </a:cubicBezTo>
                  <a:close/>
                  <a:moveTo>
                    <a:pt x="13805" y="3028"/>
                  </a:moveTo>
                  <a:lnTo>
                    <a:pt x="11569" y="5447"/>
                  </a:lnTo>
                  <a:cubicBezTo>
                    <a:pt x="11851" y="5650"/>
                    <a:pt x="12143" y="5841"/>
                    <a:pt x="12448" y="6012"/>
                  </a:cubicBezTo>
                  <a:cubicBezTo>
                    <a:pt x="12751" y="6183"/>
                    <a:pt x="13063" y="6333"/>
                    <a:pt x="13386" y="6470"/>
                  </a:cubicBezTo>
                  <a:cubicBezTo>
                    <a:pt x="13601" y="6014"/>
                    <a:pt x="13797" y="5551"/>
                    <a:pt x="13962" y="5078"/>
                  </a:cubicBezTo>
                  <a:cubicBezTo>
                    <a:pt x="14127" y="4604"/>
                    <a:pt x="14272" y="4123"/>
                    <a:pt x="14385" y="3634"/>
                  </a:cubicBezTo>
                  <a:cubicBezTo>
                    <a:pt x="14295" y="3529"/>
                    <a:pt x="14194" y="3419"/>
                    <a:pt x="14097" y="3319"/>
                  </a:cubicBezTo>
                  <a:cubicBezTo>
                    <a:pt x="14000" y="3219"/>
                    <a:pt x="13908" y="3124"/>
                    <a:pt x="13805" y="3028"/>
                  </a:cubicBezTo>
                  <a:close/>
                  <a:moveTo>
                    <a:pt x="15096" y="4644"/>
                  </a:moveTo>
                  <a:cubicBezTo>
                    <a:pt x="14988" y="5012"/>
                    <a:pt x="14871" y="5370"/>
                    <a:pt x="14734" y="5730"/>
                  </a:cubicBezTo>
                  <a:cubicBezTo>
                    <a:pt x="14597" y="6090"/>
                    <a:pt x="14439" y="6450"/>
                    <a:pt x="14275" y="6799"/>
                  </a:cubicBezTo>
                  <a:cubicBezTo>
                    <a:pt x="14550" y="6885"/>
                    <a:pt x="14841" y="6954"/>
                    <a:pt x="15124" y="7014"/>
                  </a:cubicBezTo>
                  <a:cubicBezTo>
                    <a:pt x="15408" y="7075"/>
                    <a:pt x="15687" y="7123"/>
                    <a:pt x="15976" y="7159"/>
                  </a:cubicBezTo>
                  <a:cubicBezTo>
                    <a:pt x="15914" y="6711"/>
                    <a:pt x="15812" y="6275"/>
                    <a:pt x="15665" y="5854"/>
                  </a:cubicBezTo>
                  <a:cubicBezTo>
                    <a:pt x="15518" y="5433"/>
                    <a:pt x="15323" y="5030"/>
                    <a:pt x="15096" y="4644"/>
                  </a:cubicBezTo>
                  <a:close/>
                  <a:moveTo>
                    <a:pt x="8605" y="3702"/>
                  </a:moveTo>
                  <a:cubicBezTo>
                    <a:pt x="8179" y="3990"/>
                    <a:pt x="7774" y="4304"/>
                    <a:pt x="7381" y="4631"/>
                  </a:cubicBezTo>
                  <a:cubicBezTo>
                    <a:pt x="6989" y="4958"/>
                    <a:pt x="6608" y="5295"/>
                    <a:pt x="6251" y="5659"/>
                  </a:cubicBezTo>
                  <a:lnTo>
                    <a:pt x="8447" y="7465"/>
                  </a:lnTo>
                  <a:lnTo>
                    <a:pt x="10215" y="5543"/>
                  </a:lnTo>
                  <a:cubicBezTo>
                    <a:pt x="9904" y="5267"/>
                    <a:pt x="9619" y="4977"/>
                    <a:pt x="9350" y="4671"/>
                  </a:cubicBezTo>
                  <a:cubicBezTo>
                    <a:pt x="9080" y="4364"/>
                    <a:pt x="8830" y="4037"/>
                    <a:pt x="8605" y="3702"/>
                  </a:cubicBezTo>
                  <a:close/>
                  <a:moveTo>
                    <a:pt x="2432" y="3722"/>
                  </a:moveTo>
                  <a:cubicBezTo>
                    <a:pt x="1931" y="4342"/>
                    <a:pt x="1545" y="5032"/>
                    <a:pt x="1283" y="5758"/>
                  </a:cubicBezTo>
                  <a:cubicBezTo>
                    <a:pt x="1021" y="6484"/>
                    <a:pt x="878" y="7254"/>
                    <a:pt x="877" y="8037"/>
                  </a:cubicBezTo>
                  <a:cubicBezTo>
                    <a:pt x="1137" y="8065"/>
                    <a:pt x="1404" y="8098"/>
                    <a:pt x="1660" y="8145"/>
                  </a:cubicBezTo>
                  <a:cubicBezTo>
                    <a:pt x="2117" y="8229"/>
                    <a:pt x="2561" y="8344"/>
                    <a:pt x="3000" y="8486"/>
                  </a:cubicBezTo>
                  <a:cubicBezTo>
                    <a:pt x="3264" y="8001"/>
                    <a:pt x="3552" y="7532"/>
                    <a:pt x="3869" y="7077"/>
                  </a:cubicBezTo>
                  <a:cubicBezTo>
                    <a:pt x="4186" y="6620"/>
                    <a:pt x="4541" y="6182"/>
                    <a:pt x="4909" y="5758"/>
                  </a:cubicBezTo>
                  <a:lnTo>
                    <a:pt x="2432" y="3722"/>
                  </a:lnTo>
                  <a:close/>
                  <a:moveTo>
                    <a:pt x="10938" y="6127"/>
                  </a:moveTo>
                  <a:lnTo>
                    <a:pt x="9168" y="8061"/>
                  </a:lnTo>
                  <a:lnTo>
                    <a:pt x="11248" y="9762"/>
                  </a:lnTo>
                  <a:cubicBezTo>
                    <a:pt x="11578" y="9379"/>
                    <a:pt x="11884" y="8987"/>
                    <a:pt x="12171" y="8577"/>
                  </a:cubicBezTo>
                  <a:cubicBezTo>
                    <a:pt x="12458" y="8167"/>
                    <a:pt x="12720" y="7742"/>
                    <a:pt x="12962" y="7307"/>
                  </a:cubicBezTo>
                  <a:cubicBezTo>
                    <a:pt x="12602" y="7150"/>
                    <a:pt x="12252" y="6965"/>
                    <a:pt x="11914" y="6770"/>
                  </a:cubicBezTo>
                  <a:cubicBezTo>
                    <a:pt x="11576" y="6574"/>
                    <a:pt x="11250" y="6359"/>
                    <a:pt x="10938" y="6127"/>
                  </a:cubicBezTo>
                  <a:close/>
                  <a:moveTo>
                    <a:pt x="13848" y="7648"/>
                  </a:moveTo>
                  <a:cubicBezTo>
                    <a:pt x="13585" y="8128"/>
                    <a:pt x="13296" y="8594"/>
                    <a:pt x="12981" y="9046"/>
                  </a:cubicBezTo>
                  <a:cubicBezTo>
                    <a:pt x="12666" y="9498"/>
                    <a:pt x="12333" y="9937"/>
                    <a:pt x="11968" y="10358"/>
                  </a:cubicBezTo>
                  <a:lnTo>
                    <a:pt x="14435" y="12380"/>
                  </a:lnTo>
                  <a:cubicBezTo>
                    <a:pt x="14932" y="11765"/>
                    <a:pt x="15318" y="11086"/>
                    <a:pt x="15580" y="10367"/>
                  </a:cubicBezTo>
                  <a:cubicBezTo>
                    <a:pt x="15841" y="9648"/>
                    <a:pt x="15975" y="8887"/>
                    <a:pt x="15981" y="8111"/>
                  </a:cubicBezTo>
                  <a:cubicBezTo>
                    <a:pt x="15742" y="8083"/>
                    <a:pt x="15505" y="8059"/>
                    <a:pt x="15270" y="8016"/>
                  </a:cubicBezTo>
                  <a:cubicBezTo>
                    <a:pt x="15029" y="7971"/>
                    <a:pt x="14787" y="7909"/>
                    <a:pt x="14550" y="7848"/>
                  </a:cubicBezTo>
                  <a:cubicBezTo>
                    <a:pt x="14313" y="7787"/>
                    <a:pt x="14079" y="7725"/>
                    <a:pt x="13848" y="7648"/>
                  </a:cubicBezTo>
                  <a:close/>
                  <a:moveTo>
                    <a:pt x="5620" y="6340"/>
                  </a:moveTo>
                  <a:cubicBezTo>
                    <a:pt x="5286" y="6725"/>
                    <a:pt x="4980" y="7135"/>
                    <a:pt x="4691" y="7548"/>
                  </a:cubicBezTo>
                  <a:cubicBezTo>
                    <a:pt x="4402" y="7962"/>
                    <a:pt x="4129" y="8388"/>
                    <a:pt x="3886" y="8827"/>
                  </a:cubicBezTo>
                  <a:cubicBezTo>
                    <a:pt x="4271" y="8991"/>
                    <a:pt x="4647" y="9169"/>
                    <a:pt x="5007" y="9377"/>
                  </a:cubicBezTo>
                  <a:cubicBezTo>
                    <a:pt x="5367" y="9586"/>
                    <a:pt x="5717" y="9818"/>
                    <a:pt x="6048" y="10068"/>
                  </a:cubicBezTo>
                  <a:lnTo>
                    <a:pt x="7816" y="8146"/>
                  </a:lnTo>
                  <a:lnTo>
                    <a:pt x="5620" y="6340"/>
                  </a:lnTo>
                  <a:close/>
                  <a:moveTo>
                    <a:pt x="8537" y="8742"/>
                  </a:moveTo>
                  <a:lnTo>
                    <a:pt x="6769" y="10664"/>
                  </a:lnTo>
                  <a:cubicBezTo>
                    <a:pt x="7058" y="10925"/>
                    <a:pt x="7329" y="11202"/>
                    <a:pt x="7581" y="11490"/>
                  </a:cubicBezTo>
                  <a:cubicBezTo>
                    <a:pt x="7833" y="11778"/>
                    <a:pt x="8063" y="12077"/>
                    <a:pt x="8277" y="12391"/>
                  </a:cubicBezTo>
                  <a:cubicBezTo>
                    <a:pt x="8699" y="12104"/>
                    <a:pt x="9108" y="11799"/>
                    <a:pt x="9498" y="11474"/>
                  </a:cubicBezTo>
                  <a:cubicBezTo>
                    <a:pt x="9888" y="11148"/>
                    <a:pt x="10261" y="10805"/>
                    <a:pt x="10616" y="10443"/>
                  </a:cubicBezTo>
                  <a:lnTo>
                    <a:pt x="8537" y="8742"/>
                  </a:lnTo>
                  <a:close/>
                  <a:moveTo>
                    <a:pt x="1797" y="9133"/>
                  </a:moveTo>
                  <a:cubicBezTo>
                    <a:pt x="1534" y="9076"/>
                    <a:pt x="1274" y="9034"/>
                    <a:pt x="1006" y="9000"/>
                  </a:cubicBezTo>
                  <a:cubicBezTo>
                    <a:pt x="1061" y="9424"/>
                    <a:pt x="1147" y="9838"/>
                    <a:pt x="1279" y="10239"/>
                  </a:cubicBezTo>
                  <a:cubicBezTo>
                    <a:pt x="1411" y="10639"/>
                    <a:pt x="1582" y="11019"/>
                    <a:pt x="1785" y="11389"/>
                  </a:cubicBezTo>
                  <a:cubicBezTo>
                    <a:pt x="1890" y="11038"/>
                    <a:pt x="2007" y="10692"/>
                    <a:pt x="2138" y="10349"/>
                  </a:cubicBezTo>
                  <a:cubicBezTo>
                    <a:pt x="2269" y="10006"/>
                    <a:pt x="2417" y="9668"/>
                    <a:pt x="2573" y="9335"/>
                  </a:cubicBezTo>
                  <a:cubicBezTo>
                    <a:pt x="2318" y="9258"/>
                    <a:pt x="2058" y="9190"/>
                    <a:pt x="1797" y="9133"/>
                  </a:cubicBezTo>
                  <a:close/>
                  <a:moveTo>
                    <a:pt x="11337" y="11039"/>
                  </a:moveTo>
                  <a:cubicBezTo>
                    <a:pt x="10947" y="11438"/>
                    <a:pt x="10540" y="11811"/>
                    <a:pt x="10110" y="12168"/>
                  </a:cubicBezTo>
                  <a:cubicBezTo>
                    <a:pt x="9680" y="12526"/>
                    <a:pt x="9223" y="12867"/>
                    <a:pt x="8756" y="13180"/>
                  </a:cubicBezTo>
                  <a:cubicBezTo>
                    <a:pt x="8922" y="13484"/>
                    <a:pt x="9074" y="13797"/>
                    <a:pt x="9205" y="14118"/>
                  </a:cubicBezTo>
                  <a:cubicBezTo>
                    <a:pt x="9336" y="14440"/>
                    <a:pt x="9448" y="14770"/>
                    <a:pt x="9543" y="15107"/>
                  </a:cubicBezTo>
                  <a:cubicBezTo>
                    <a:pt x="10357" y="14994"/>
                    <a:pt x="11132" y="14758"/>
                    <a:pt x="11851" y="14414"/>
                  </a:cubicBezTo>
                  <a:cubicBezTo>
                    <a:pt x="12570" y="14069"/>
                    <a:pt x="13228" y="13611"/>
                    <a:pt x="13804" y="13060"/>
                  </a:cubicBezTo>
                  <a:lnTo>
                    <a:pt x="11337" y="11039"/>
                  </a:lnTo>
                  <a:close/>
                  <a:moveTo>
                    <a:pt x="3465" y="9653"/>
                  </a:moveTo>
                  <a:cubicBezTo>
                    <a:pt x="3254" y="10100"/>
                    <a:pt x="3067" y="10560"/>
                    <a:pt x="2905" y="11024"/>
                  </a:cubicBezTo>
                  <a:cubicBezTo>
                    <a:pt x="2743" y="11489"/>
                    <a:pt x="2611" y="11968"/>
                    <a:pt x="2499" y="12448"/>
                  </a:cubicBezTo>
                  <a:cubicBezTo>
                    <a:pt x="2605" y="12577"/>
                    <a:pt x="2711" y="12694"/>
                    <a:pt x="2826" y="12817"/>
                  </a:cubicBezTo>
                  <a:cubicBezTo>
                    <a:pt x="2942" y="12940"/>
                    <a:pt x="3066" y="13065"/>
                    <a:pt x="3191" y="13181"/>
                  </a:cubicBezTo>
                  <a:lnTo>
                    <a:pt x="5415" y="10760"/>
                  </a:lnTo>
                  <a:cubicBezTo>
                    <a:pt x="5114" y="10539"/>
                    <a:pt x="4809" y="10333"/>
                    <a:pt x="4483" y="10149"/>
                  </a:cubicBezTo>
                  <a:cubicBezTo>
                    <a:pt x="4157" y="9965"/>
                    <a:pt x="3812" y="9797"/>
                    <a:pt x="3465" y="9653"/>
                  </a:cubicBezTo>
                  <a:close/>
                  <a:moveTo>
                    <a:pt x="6135" y="11356"/>
                  </a:moveTo>
                  <a:lnTo>
                    <a:pt x="3900" y="13775"/>
                  </a:lnTo>
                  <a:cubicBezTo>
                    <a:pt x="4015" y="13857"/>
                    <a:pt x="4136" y="13930"/>
                    <a:pt x="4255" y="14006"/>
                  </a:cubicBezTo>
                  <a:cubicBezTo>
                    <a:pt x="4375" y="14082"/>
                    <a:pt x="4501" y="14159"/>
                    <a:pt x="4625" y="14229"/>
                  </a:cubicBezTo>
                  <a:cubicBezTo>
                    <a:pt x="5122" y="14055"/>
                    <a:pt x="5607" y="13860"/>
                    <a:pt x="6081" y="13640"/>
                  </a:cubicBezTo>
                  <a:cubicBezTo>
                    <a:pt x="6555" y="13420"/>
                    <a:pt x="7018" y="13172"/>
                    <a:pt x="7465" y="12907"/>
                  </a:cubicBezTo>
                  <a:cubicBezTo>
                    <a:pt x="7278" y="12626"/>
                    <a:pt x="7073" y="12353"/>
                    <a:pt x="6852" y="12094"/>
                  </a:cubicBezTo>
                  <a:cubicBezTo>
                    <a:pt x="6631" y="11834"/>
                    <a:pt x="6390" y="11592"/>
                    <a:pt x="6135" y="11356"/>
                  </a:cubicBezTo>
                  <a:close/>
                  <a:moveTo>
                    <a:pt x="7933" y="13695"/>
                  </a:moveTo>
                  <a:cubicBezTo>
                    <a:pt x="7590" y="13897"/>
                    <a:pt x="7242" y="14085"/>
                    <a:pt x="6884" y="14263"/>
                  </a:cubicBezTo>
                  <a:cubicBezTo>
                    <a:pt x="6526" y="14441"/>
                    <a:pt x="6159" y="14610"/>
                    <a:pt x="5787" y="14763"/>
                  </a:cubicBezTo>
                  <a:cubicBezTo>
                    <a:pt x="6190" y="14909"/>
                    <a:pt x="6613" y="15021"/>
                    <a:pt x="7039" y="15100"/>
                  </a:cubicBezTo>
                  <a:cubicBezTo>
                    <a:pt x="7537" y="15191"/>
                    <a:pt x="8040" y="15237"/>
                    <a:pt x="8547" y="15234"/>
                  </a:cubicBezTo>
                  <a:cubicBezTo>
                    <a:pt x="8470" y="14967"/>
                    <a:pt x="8383" y="14705"/>
                    <a:pt x="8281" y="14448"/>
                  </a:cubicBezTo>
                  <a:cubicBezTo>
                    <a:pt x="8180" y="14191"/>
                    <a:pt x="8060" y="13939"/>
                    <a:pt x="7933" y="13695"/>
                  </a:cubicBezTo>
                  <a:close/>
                </a:path>
              </a:pathLst>
            </a:custGeom>
            <a:solidFill>
              <a:schemeClr val="accent1"/>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84" name="Shape 34227"/>
            <p:cNvSpPr/>
            <p:nvPr/>
          </p:nvSpPr>
          <p:spPr>
            <a:xfrm>
              <a:off x="1184332" y="2334746"/>
              <a:ext cx="134904" cy="134904"/>
            </a:xfrm>
            <a:custGeom>
              <a:avLst/>
              <a:gdLst/>
              <a:ahLst/>
              <a:cxnLst>
                <a:cxn ang="0">
                  <a:pos x="wd2" y="hd2"/>
                </a:cxn>
                <a:cxn ang="5400000">
                  <a:pos x="wd2" y="hd2"/>
                </a:cxn>
                <a:cxn ang="10800000">
                  <a:pos x="wd2" y="hd2"/>
                </a:cxn>
                <a:cxn ang="16200000">
                  <a:pos x="wd2" y="hd2"/>
                </a:cxn>
              </a:cxnLst>
              <a:rect l="0" t="0" r="r" b="b"/>
              <a:pathLst>
                <a:path w="21600" h="21600" extrusionOk="0">
                  <a:moveTo>
                    <a:pt x="10800" y="14657"/>
                  </a:moveTo>
                  <a:cubicBezTo>
                    <a:pt x="8670" y="14657"/>
                    <a:pt x="6943" y="12930"/>
                    <a:pt x="6943" y="10800"/>
                  </a:cubicBezTo>
                  <a:cubicBezTo>
                    <a:pt x="6943" y="8670"/>
                    <a:pt x="8670" y="6943"/>
                    <a:pt x="10800" y="6943"/>
                  </a:cubicBezTo>
                  <a:cubicBezTo>
                    <a:pt x="12930" y="6943"/>
                    <a:pt x="14657" y="8670"/>
                    <a:pt x="14657" y="10800"/>
                  </a:cubicBezTo>
                  <a:cubicBezTo>
                    <a:pt x="14657" y="12930"/>
                    <a:pt x="12930" y="14657"/>
                    <a:pt x="10800" y="14657"/>
                  </a:cubicBezTo>
                  <a:close/>
                  <a:moveTo>
                    <a:pt x="20016" y="9930"/>
                  </a:moveTo>
                  <a:cubicBezTo>
                    <a:pt x="21001" y="9522"/>
                    <a:pt x="21600" y="9257"/>
                    <a:pt x="21600" y="9257"/>
                  </a:cubicBezTo>
                  <a:lnTo>
                    <a:pt x="20829" y="6171"/>
                  </a:lnTo>
                  <a:cubicBezTo>
                    <a:pt x="20829" y="6171"/>
                    <a:pt x="20119" y="6283"/>
                    <a:pt x="18990" y="6492"/>
                  </a:cubicBezTo>
                  <a:cubicBezTo>
                    <a:pt x="18430" y="5424"/>
                    <a:pt x="17677" y="4501"/>
                    <a:pt x="16789" y="3749"/>
                  </a:cubicBezTo>
                  <a:cubicBezTo>
                    <a:pt x="17377" y="2418"/>
                    <a:pt x="17743" y="1543"/>
                    <a:pt x="17743" y="1543"/>
                  </a:cubicBezTo>
                  <a:lnTo>
                    <a:pt x="14657" y="0"/>
                  </a:lnTo>
                  <a:cubicBezTo>
                    <a:pt x="14657" y="0"/>
                    <a:pt x="14156" y="750"/>
                    <a:pt x="13405" y="1922"/>
                  </a:cubicBezTo>
                  <a:cubicBezTo>
                    <a:pt x="12297" y="1595"/>
                    <a:pt x="11120" y="1470"/>
                    <a:pt x="9929" y="1584"/>
                  </a:cubicBezTo>
                  <a:cubicBezTo>
                    <a:pt x="9522" y="599"/>
                    <a:pt x="9257" y="0"/>
                    <a:pt x="9257" y="0"/>
                  </a:cubicBezTo>
                  <a:lnTo>
                    <a:pt x="6171" y="771"/>
                  </a:lnTo>
                  <a:cubicBezTo>
                    <a:pt x="6171" y="771"/>
                    <a:pt x="6283" y="1481"/>
                    <a:pt x="6492" y="2610"/>
                  </a:cubicBezTo>
                  <a:cubicBezTo>
                    <a:pt x="5420" y="3172"/>
                    <a:pt x="4494" y="3929"/>
                    <a:pt x="3740" y="4821"/>
                  </a:cubicBezTo>
                  <a:cubicBezTo>
                    <a:pt x="2414" y="4227"/>
                    <a:pt x="1543" y="3857"/>
                    <a:pt x="1543" y="3857"/>
                  </a:cubicBezTo>
                  <a:lnTo>
                    <a:pt x="0" y="6943"/>
                  </a:lnTo>
                  <a:cubicBezTo>
                    <a:pt x="0" y="6943"/>
                    <a:pt x="748" y="7450"/>
                    <a:pt x="1919" y="8207"/>
                  </a:cubicBezTo>
                  <a:cubicBezTo>
                    <a:pt x="1595" y="9313"/>
                    <a:pt x="1471" y="10485"/>
                    <a:pt x="1584" y="11672"/>
                  </a:cubicBezTo>
                  <a:cubicBezTo>
                    <a:pt x="599" y="12078"/>
                    <a:pt x="0" y="12343"/>
                    <a:pt x="0" y="12343"/>
                  </a:cubicBezTo>
                  <a:lnTo>
                    <a:pt x="771" y="15429"/>
                  </a:lnTo>
                  <a:cubicBezTo>
                    <a:pt x="771" y="15429"/>
                    <a:pt x="1480" y="15317"/>
                    <a:pt x="2609" y="15107"/>
                  </a:cubicBezTo>
                  <a:cubicBezTo>
                    <a:pt x="3172" y="16179"/>
                    <a:pt x="3928" y="17106"/>
                    <a:pt x="4820" y="17860"/>
                  </a:cubicBezTo>
                  <a:cubicBezTo>
                    <a:pt x="4227" y="19186"/>
                    <a:pt x="3857" y="20057"/>
                    <a:pt x="3857" y="20057"/>
                  </a:cubicBezTo>
                  <a:lnTo>
                    <a:pt x="6943" y="21600"/>
                  </a:lnTo>
                  <a:cubicBezTo>
                    <a:pt x="6943" y="21600"/>
                    <a:pt x="7449" y="20852"/>
                    <a:pt x="8206" y="19681"/>
                  </a:cubicBezTo>
                  <a:cubicBezTo>
                    <a:pt x="9312" y="20005"/>
                    <a:pt x="10485" y="20129"/>
                    <a:pt x="11672" y="20016"/>
                  </a:cubicBezTo>
                  <a:cubicBezTo>
                    <a:pt x="12078" y="21001"/>
                    <a:pt x="12343" y="21600"/>
                    <a:pt x="12343" y="21600"/>
                  </a:cubicBezTo>
                  <a:lnTo>
                    <a:pt x="15429" y="20829"/>
                  </a:lnTo>
                  <a:cubicBezTo>
                    <a:pt x="15429" y="20829"/>
                    <a:pt x="15317" y="20120"/>
                    <a:pt x="15107" y="18991"/>
                  </a:cubicBezTo>
                  <a:cubicBezTo>
                    <a:pt x="16176" y="18431"/>
                    <a:pt x="17099" y="17676"/>
                    <a:pt x="17852" y="16788"/>
                  </a:cubicBezTo>
                  <a:cubicBezTo>
                    <a:pt x="19183" y="17377"/>
                    <a:pt x="20057" y="17743"/>
                    <a:pt x="20057" y="17743"/>
                  </a:cubicBezTo>
                  <a:lnTo>
                    <a:pt x="21600" y="14657"/>
                  </a:lnTo>
                  <a:cubicBezTo>
                    <a:pt x="21600" y="14657"/>
                    <a:pt x="20851" y="14156"/>
                    <a:pt x="19678" y="13405"/>
                  </a:cubicBezTo>
                  <a:cubicBezTo>
                    <a:pt x="20005" y="12296"/>
                    <a:pt x="20130" y="11120"/>
                    <a:pt x="20016" y="9930"/>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85" name="Shape 34228"/>
            <p:cNvSpPr/>
            <p:nvPr/>
          </p:nvSpPr>
          <p:spPr>
            <a:xfrm>
              <a:off x="132446" y="1155489"/>
              <a:ext cx="211958" cy="243349"/>
            </a:xfrm>
            <a:custGeom>
              <a:avLst/>
              <a:gdLst/>
              <a:ahLst/>
              <a:cxnLst>
                <a:cxn ang="0">
                  <a:pos x="wd2" y="hd2"/>
                </a:cxn>
                <a:cxn ang="5400000">
                  <a:pos x="wd2" y="hd2"/>
                </a:cxn>
                <a:cxn ang="10800000">
                  <a:pos x="wd2" y="hd2"/>
                </a:cxn>
                <a:cxn ang="16200000">
                  <a:pos x="wd2" y="hd2"/>
                </a:cxn>
              </a:cxnLst>
              <a:rect l="0" t="0" r="r" b="b"/>
              <a:pathLst>
                <a:path w="21600" h="21600" extrusionOk="0">
                  <a:moveTo>
                    <a:pt x="11390" y="0"/>
                  </a:moveTo>
                  <a:lnTo>
                    <a:pt x="0" y="14168"/>
                  </a:lnTo>
                  <a:lnTo>
                    <a:pt x="12187" y="21600"/>
                  </a:lnTo>
                  <a:lnTo>
                    <a:pt x="21600" y="9890"/>
                  </a:lnTo>
                  <a:lnTo>
                    <a:pt x="20767" y="5719"/>
                  </a:lnTo>
                  <a:lnTo>
                    <a:pt x="11390" y="0"/>
                  </a:lnTo>
                  <a:close/>
                  <a:moveTo>
                    <a:pt x="12641" y="5625"/>
                  </a:moveTo>
                  <a:lnTo>
                    <a:pt x="17079" y="8332"/>
                  </a:lnTo>
                  <a:lnTo>
                    <a:pt x="16765" y="8723"/>
                  </a:lnTo>
                  <a:lnTo>
                    <a:pt x="12326" y="6016"/>
                  </a:lnTo>
                  <a:lnTo>
                    <a:pt x="12641" y="5625"/>
                  </a:lnTo>
                  <a:close/>
                  <a:moveTo>
                    <a:pt x="7323" y="8127"/>
                  </a:moveTo>
                  <a:lnTo>
                    <a:pt x="16200" y="13540"/>
                  </a:lnTo>
                  <a:lnTo>
                    <a:pt x="15894" y="13920"/>
                  </a:lnTo>
                  <a:lnTo>
                    <a:pt x="7017" y="8506"/>
                  </a:lnTo>
                  <a:lnTo>
                    <a:pt x="7323" y="8127"/>
                  </a:lnTo>
                  <a:close/>
                  <a:moveTo>
                    <a:pt x="5778" y="10048"/>
                  </a:moveTo>
                  <a:lnTo>
                    <a:pt x="14655" y="15462"/>
                  </a:lnTo>
                  <a:lnTo>
                    <a:pt x="14340" y="15853"/>
                  </a:lnTo>
                  <a:lnTo>
                    <a:pt x="5463" y="10439"/>
                  </a:lnTo>
                  <a:lnTo>
                    <a:pt x="5778" y="10048"/>
                  </a:lnTo>
                  <a:close/>
                  <a:moveTo>
                    <a:pt x="4233" y="11970"/>
                  </a:moveTo>
                  <a:lnTo>
                    <a:pt x="8671" y="14677"/>
                  </a:lnTo>
                  <a:lnTo>
                    <a:pt x="8357" y="15068"/>
                  </a:lnTo>
                  <a:lnTo>
                    <a:pt x="3918" y="12361"/>
                  </a:lnTo>
                  <a:lnTo>
                    <a:pt x="4233" y="11970"/>
                  </a:ln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86" name="Shape 34229"/>
            <p:cNvSpPr/>
            <p:nvPr/>
          </p:nvSpPr>
          <p:spPr>
            <a:xfrm>
              <a:off x="2147907" y="1155857"/>
              <a:ext cx="254418" cy="228687"/>
            </a:xfrm>
            <a:custGeom>
              <a:avLst/>
              <a:gdLst/>
              <a:ahLst/>
              <a:cxnLst>
                <a:cxn ang="0">
                  <a:pos x="wd2" y="hd2"/>
                </a:cxn>
                <a:cxn ang="5400000">
                  <a:pos x="wd2" y="hd2"/>
                </a:cxn>
                <a:cxn ang="10800000">
                  <a:pos x="wd2" y="hd2"/>
                </a:cxn>
                <a:cxn ang="16200000">
                  <a:pos x="wd2" y="hd2"/>
                </a:cxn>
              </a:cxnLst>
              <a:rect l="0" t="0" r="r" b="b"/>
              <a:pathLst>
                <a:path w="21255" h="21217" extrusionOk="0">
                  <a:moveTo>
                    <a:pt x="16218" y="16859"/>
                  </a:moveTo>
                  <a:lnTo>
                    <a:pt x="3455" y="9002"/>
                  </a:lnTo>
                  <a:lnTo>
                    <a:pt x="7275" y="1347"/>
                  </a:lnTo>
                  <a:lnTo>
                    <a:pt x="20039" y="9205"/>
                  </a:lnTo>
                  <a:cubicBezTo>
                    <a:pt x="20039" y="9205"/>
                    <a:pt x="16218" y="16859"/>
                    <a:pt x="16218" y="16859"/>
                  </a:cubicBezTo>
                  <a:close/>
                  <a:moveTo>
                    <a:pt x="20627" y="8027"/>
                  </a:moveTo>
                  <a:lnTo>
                    <a:pt x="7863" y="170"/>
                  </a:lnTo>
                  <a:cubicBezTo>
                    <a:pt x="7275" y="-192"/>
                    <a:pt x="6536" y="43"/>
                    <a:pt x="6211" y="693"/>
                  </a:cubicBezTo>
                  <a:cubicBezTo>
                    <a:pt x="6211" y="693"/>
                    <a:pt x="1803" y="9525"/>
                    <a:pt x="1814" y="9531"/>
                  </a:cubicBezTo>
                  <a:lnTo>
                    <a:pt x="16683" y="18684"/>
                  </a:lnTo>
                  <a:cubicBezTo>
                    <a:pt x="16694" y="18691"/>
                    <a:pt x="21103" y="9860"/>
                    <a:pt x="21103" y="9860"/>
                  </a:cubicBezTo>
                  <a:cubicBezTo>
                    <a:pt x="21427" y="9210"/>
                    <a:pt x="21214" y="8389"/>
                    <a:pt x="20627" y="8027"/>
                  </a:cubicBezTo>
                  <a:close/>
                  <a:moveTo>
                    <a:pt x="15519" y="21047"/>
                  </a:moveTo>
                  <a:lnTo>
                    <a:pt x="628" y="11880"/>
                  </a:lnTo>
                  <a:cubicBezTo>
                    <a:pt x="40" y="11518"/>
                    <a:pt x="-173" y="10698"/>
                    <a:pt x="152" y="10047"/>
                  </a:cubicBezTo>
                  <a:lnTo>
                    <a:pt x="446" y="9459"/>
                  </a:lnTo>
                  <a:lnTo>
                    <a:pt x="7359" y="13714"/>
                  </a:lnTo>
                  <a:lnTo>
                    <a:pt x="7065" y="14303"/>
                  </a:lnTo>
                  <a:lnTo>
                    <a:pt x="10256" y="16268"/>
                  </a:lnTo>
                  <a:lnTo>
                    <a:pt x="10550" y="15679"/>
                  </a:lnTo>
                  <a:lnTo>
                    <a:pt x="17464" y="19935"/>
                  </a:lnTo>
                  <a:lnTo>
                    <a:pt x="17170" y="20524"/>
                  </a:lnTo>
                  <a:cubicBezTo>
                    <a:pt x="16846" y="21174"/>
                    <a:pt x="16106" y="21408"/>
                    <a:pt x="15519" y="21047"/>
                  </a:cubicBezTo>
                  <a:cubicBezTo>
                    <a:pt x="15519" y="21047"/>
                    <a:pt x="15519" y="21047"/>
                    <a:pt x="15519" y="21047"/>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87" name="Shape 34230"/>
            <p:cNvSpPr/>
            <p:nvPr/>
          </p:nvSpPr>
          <p:spPr>
            <a:xfrm>
              <a:off x="2068018" y="1577009"/>
              <a:ext cx="125074" cy="250145"/>
            </a:xfrm>
            <a:custGeom>
              <a:avLst/>
              <a:gdLst/>
              <a:ahLst/>
              <a:cxnLst>
                <a:cxn ang="0">
                  <a:pos x="wd2" y="hd2"/>
                </a:cxn>
                <a:cxn ang="5400000">
                  <a:pos x="wd2" y="hd2"/>
                </a:cxn>
                <a:cxn ang="10800000">
                  <a:pos x="wd2" y="hd2"/>
                </a:cxn>
                <a:cxn ang="16200000">
                  <a:pos x="wd2" y="hd2"/>
                </a:cxn>
              </a:cxnLst>
              <a:rect l="0" t="0" r="r" b="b"/>
              <a:pathLst>
                <a:path w="21600" h="21600" extrusionOk="0">
                  <a:moveTo>
                    <a:pt x="20250" y="4050"/>
                  </a:moveTo>
                  <a:lnTo>
                    <a:pt x="1618" y="4050"/>
                  </a:lnTo>
                  <a:lnTo>
                    <a:pt x="1618" y="17550"/>
                  </a:lnTo>
                  <a:lnTo>
                    <a:pt x="20250" y="17550"/>
                  </a:lnTo>
                  <a:lnTo>
                    <a:pt x="20250" y="4050"/>
                  </a:lnTo>
                  <a:close/>
                  <a:moveTo>
                    <a:pt x="14175" y="2025"/>
                  </a:moveTo>
                  <a:lnTo>
                    <a:pt x="7425" y="2025"/>
                  </a:lnTo>
                  <a:cubicBezTo>
                    <a:pt x="7052" y="2025"/>
                    <a:pt x="6750" y="2176"/>
                    <a:pt x="6750" y="2363"/>
                  </a:cubicBezTo>
                  <a:cubicBezTo>
                    <a:pt x="6750" y="2549"/>
                    <a:pt x="7052" y="2700"/>
                    <a:pt x="7425" y="2700"/>
                  </a:cubicBezTo>
                  <a:lnTo>
                    <a:pt x="14175" y="2700"/>
                  </a:lnTo>
                  <a:cubicBezTo>
                    <a:pt x="14548" y="2700"/>
                    <a:pt x="14850" y="2549"/>
                    <a:pt x="14850" y="2363"/>
                  </a:cubicBezTo>
                  <a:cubicBezTo>
                    <a:pt x="14850" y="2176"/>
                    <a:pt x="14548" y="2025"/>
                    <a:pt x="14175" y="2025"/>
                  </a:cubicBezTo>
                  <a:close/>
                  <a:moveTo>
                    <a:pt x="11475" y="20250"/>
                  </a:moveTo>
                  <a:cubicBezTo>
                    <a:pt x="12593" y="20250"/>
                    <a:pt x="13500" y="19797"/>
                    <a:pt x="13500" y="19238"/>
                  </a:cubicBezTo>
                  <a:cubicBezTo>
                    <a:pt x="13500" y="18678"/>
                    <a:pt x="12593" y="18225"/>
                    <a:pt x="11475" y="18225"/>
                  </a:cubicBezTo>
                  <a:cubicBezTo>
                    <a:pt x="10357" y="18225"/>
                    <a:pt x="9450" y="18678"/>
                    <a:pt x="9450" y="19238"/>
                  </a:cubicBezTo>
                  <a:cubicBezTo>
                    <a:pt x="9450" y="19797"/>
                    <a:pt x="10357" y="20250"/>
                    <a:pt x="11475" y="20250"/>
                  </a:cubicBezTo>
                  <a:close/>
                  <a:moveTo>
                    <a:pt x="18900" y="21600"/>
                  </a:moveTo>
                  <a:lnTo>
                    <a:pt x="2700" y="21600"/>
                  </a:lnTo>
                  <a:cubicBezTo>
                    <a:pt x="1954" y="21600"/>
                    <a:pt x="1279" y="21449"/>
                    <a:pt x="791" y="21205"/>
                  </a:cubicBezTo>
                  <a:cubicBezTo>
                    <a:pt x="302" y="20960"/>
                    <a:pt x="0" y="20623"/>
                    <a:pt x="0" y="20250"/>
                  </a:cubicBezTo>
                  <a:lnTo>
                    <a:pt x="0" y="1350"/>
                  </a:lnTo>
                  <a:cubicBezTo>
                    <a:pt x="0" y="977"/>
                    <a:pt x="302" y="640"/>
                    <a:pt x="791" y="395"/>
                  </a:cubicBezTo>
                  <a:cubicBezTo>
                    <a:pt x="1279" y="151"/>
                    <a:pt x="1954" y="0"/>
                    <a:pt x="2700" y="0"/>
                  </a:cubicBezTo>
                  <a:lnTo>
                    <a:pt x="18900" y="0"/>
                  </a:lnTo>
                  <a:cubicBezTo>
                    <a:pt x="19646" y="0"/>
                    <a:pt x="20321" y="151"/>
                    <a:pt x="20809" y="395"/>
                  </a:cubicBezTo>
                  <a:cubicBezTo>
                    <a:pt x="21298" y="640"/>
                    <a:pt x="21600" y="977"/>
                    <a:pt x="21600" y="1350"/>
                  </a:cubicBezTo>
                  <a:lnTo>
                    <a:pt x="21600" y="20250"/>
                  </a:lnTo>
                  <a:cubicBezTo>
                    <a:pt x="21600" y="20623"/>
                    <a:pt x="21298" y="20960"/>
                    <a:pt x="20809" y="21205"/>
                  </a:cubicBezTo>
                  <a:cubicBezTo>
                    <a:pt x="20321" y="21449"/>
                    <a:pt x="19646" y="21600"/>
                    <a:pt x="18900" y="21600"/>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88" name="Shape 34231"/>
            <p:cNvSpPr/>
            <p:nvPr/>
          </p:nvSpPr>
          <p:spPr>
            <a:xfrm>
              <a:off x="1417908" y="246295"/>
              <a:ext cx="160580" cy="130485"/>
            </a:xfrm>
            <a:custGeom>
              <a:avLst/>
              <a:gdLst/>
              <a:ahLst/>
              <a:cxnLst>
                <a:cxn ang="0">
                  <a:pos x="wd2" y="hd2"/>
                </a:cxn>
                <a:cxn ang="5400000">
                  <a:pos x="wd2" y="hd2"/>
                </a:cxn>
                <a:cxn ang="10800000">
                  <a:pos x="wd2" y="hd2"/>
                </a:cxn>
                <a:cxn ang="16200000">
                  <a:pos x="wd2" y="hd2"/>
                </a:cxn>
              </a:cxnLst>
              <a:rect l="0" t="0" r="r" b="b"/>
              <a:pathLst>
                <a:path w="21600" h="21600" extrusionOk="0">
                  <a:moveTo>
                    <a:pt x="21600" y="2559"/>
                  </a:moveTo>
                  <a:cubicBezTo>
                    <a:pt x="20805" y="2994"/>
                    <a:pt x="19949" y="3285"/>
                    <a:pt x="19055" y="3417"/>
                  </a:cubicBezTo>
                  <a:cubicBezTo>
                    <a:pt x="19968" y="2742"/>
                    <a:pt x="20672" y="1676"/>
                    <a:pt x="21003" y="401"/>
                  </a:cubicBezTo>
                  <a:cubicBezTo>
                    <a:pt x="20147" y="1026"/>
                    <a:pt x="19198" y="1478"/>
                    <a:pt x="18187" y="1722"/>
                  </a:cubicBezTo>
                  <a:cubicBezTo>
                    <a:pt x="17379" y="665"/>
                    <a:pt x="16228" y="0"/>
                    <a:pt x="14953" y="0"/>
                  </a:cubicBezTo>
                  <a:cubicBezTo>
                    <a:pt x="12506" y="0"/>
                    <a:pt x="10524" y="2441"/>
                    <a:pt x="10524" y="5454"/>
                  </a:cubicBezTo>
                  <a:cubicBezTo>
                    <a:pt x="10524" y="5881"/>
                    <a:pt x="10561" y="6298"/>
                    <a:pt x="10637" y="6694"/>
                  </a:cubicBezTo>
                  <a:cubicBezTo>
                    <a:pt x="6954" y="6468"/>
                    <a:pt x="3689" y="4296"/>
                    <a:pt x="1504" y="998"/>
                  </a:cubicBezTo>
                  <a:cubicBezTo>
                    <a:pt x="1122" y="1806"/>
                    <a:pt x="903" y="2742"/>
                    <a:pt x="903" y="3739"/>
                  </a:cubicBezTo>
                  <a:cubicBezTo>
                    <a:pt x="903" y="5631"/>
                    <a:pt x="1686" y="7302"/>
                    <a:pt x="2875" y="8279"/>
                  </a:cubicBezTo>
                  <a:cubicBezTo>
                    <a:pt x="2149" y="8248"/>
                    <a:pt x="1466" y="8005"/>
                    <a:pt x="868" y="7599"/>
                  </a:cubicBezTo>
                  <a:cubicBezTo>
                    <a:pt x="868" y="7618"/>
                    <a:pt x="868" y="7641"/>
                    <a:pt x="868" y="7666"/>
                  </a:cubicBezTo>
                  <a:cubicBezTo>
                    <a:pt x="868" y="10307"/>
                    <a:pt x="2395" y="12512"/>
                    <a:pt x="4423" y="13011"/>
                  </a:cubicBezTo>
                  <a:cubicBezTo>
                    <a:pt x="4051" y="13134"/>
                    <a:pt x="3658" y="13201"/>
                    <a:pt x="3255" y="13201"/>
                  </a:cubicBezTo>
                  <a:cubicBezTo>
                    <a:pt x="2970" y="13201"/>
                    <a:pt x="2691" y="13168"/>
                    <a:pt x="2420" y="13106"/>
                  </a:cubicBezTo>
                  <a:cubicBezTo>
                    <a:pt x="2983" y="15270"/>
                    <a:pt x="4621" y="16846"/>
                    <a:pt x="6561" y="16890"/>
                  </a:cubicBezTo>
                  <a:cubicBezTo>
                    <a:pt x="5042" y="18353"/>
                    <a:pt x="3134" y="19225"/>
                    <a:pt x="1056" y="19225"/>
                  </a:cubicBezTo>
                  <a:cubicBezTo>
                    <a:pt x="700" y="19225"/>
                    <a:pt x="347" y="19197"/>
                    <a:pt x="0" y="19149"/>
                  </a:cubicBezTo>
                  <a:cubicBezTo>
                    <a:pt x="1963" y="20695"/>
                    <a:pt x="4290" y="21600"/>
                    <a:pt x="6791" y="21600"/>
                  </a:cubicBezTo>
                  <a:cubicBezTo>
                    <a:pt x="14943" y="21600"/>
                    <a:pt x="19401" y="13291"/>
                    <a:pt x="19401" y="6084"/>
                  </a:cubicBezTo>
                  <a:cubicBezTo>
                    <a:pt x="19401" y="5851"/>
                    <a:pt x="19396" y="5613"/>
                    <a:pt x="19388" y="5380"/>
                  </a:cubicBezTo>
                  <a:cubicBezTo>
                    <a:pt x="20253" y="4614"/>
                    <a:pt x="21005" y="3652"/>
                    <a:pt x="21600" y="2559"/>
                  </a:cubicBezTo>
                  <a:cubicBezTo>
                    <a:pt x="21600" y="2559"/>
                    <a:pt x="21600" y="2559"/>
                    <a:pt x="21600" y="2559"/>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89" name="Shape 34232"/>
            <p:cNvSpPr/>
            <p:nvPr/>
          </p:nvSpPr>
          <p:spPr>
            <a:xfrm>
              <a:off x="1157797" y="3248669"/>
              <a:ext cx="48938" cy="104886"/>
            </a:xfrm>
            <a:custGeom>
              <a:avLst/>
              <a:gdLst/>
              <a:ahLst/>
              <a:cxnLst>
                <a:cxn ang="0">
                  <a:pos x="wd2" y="hd2"/>
                </a:cxn>
                <a:cxn ang="5400000">
                  <a:pos x="wd2" y="hd2"/>
                </a:cxn>
                <a:cxn ang="10800000">
                  <a:pos x="wd2" y="hd2"/>
                </a:cxn>
                <a:cxn ang="16200000">
                  <a:pos x="wd2" y="hd2"/>
                </a:cxn>
              </a:cxnLst>
              <a:rect l="0" t="0" r="r" b="b"/>
              <a:pathLst>
                <a:path w="21600" h="21600" extrusionOk="0">
                  <a:moveTo>
                    <a:pt x="14362" y="21600"/>
                  </a:moveTo>
                  <a:lnTo>
                    <a:pt x="4786" y="21600"/>
                  </a:lnTo>
                  <a:lnTo>
                    <a:pt x="4786" y="10800"/>
                  </a:lnTo>
                  <a:lnTo>
                    <a:pt x="0" y="10800"/>
                  </a:lnTo>
                  <a:lnTo>
                    <a:pt x="0" y="7077"/>
                  </a:lnTo>
                  <a:lnTo>
                    <a:pt x="4786" y="7077"/>
                  </a:lnTo>
                  <a:lnTo>
                    <a:pt x="4786" y="4842"/>
                  </a:lnTo>
                  <a:cubicBezTo>
                    <a:pt x="4786" y="1806"/>
                    <a:pt x="7489" y="0"/>
                    <a:pt x="15162" y="0"/>
                  </a:cubicBezTo>
                  <a:lnTo>
                    <a:pt x="21552" y="0"/>
                  </a:lnTo>
                  <a:lnTo>
                    <a:pt x="21552" y="3723"/>
                  </a:lnTo>
                  <a:lnTo>
                    <a:pt x="17560" y="3723"/>
                  </a:lnTo>
                  <a:cubicBezTo>
                    <a:pt x="14572" y="3723"/>
                    <a:pt x="14372" y="4243"/>
                    <a:pt x="14372" y="5214"/>
                  </a:cubicBezTo>
                  <a:lnTo>
                    <a:pt x="14362" y="7077"/>
                  </a:lnTo>
                  <a:lnTo>
                    <a:pt x="21600" y="7077"/>
                  </a:lnTo>
                  <a:lnTo>
                    <a:pt x="20752" y="10800"/>
                  </a:lnTo>
                  <a:lnTo>
                    <a:pt x="14362" y="10800"/>
                  </a:lnTo>
                  <a:cubicBezTo>
                    <a:pt x="14362" y="10800"/>
                    <a:pt x="14362" y="21600"/>
                    <a:pt x="14362" y="21600"/>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90" name="Shape 34233"/>
            <p:cNvSpPr/>
            <p:nvPr/>
          </p:nvSpPr>
          <p:spPr>
            <a:xfrm>
              <a:off x="892846" y="749627"/>
              <a:ext cx="114194" cy="147355"/>
            </a:xfrm>
            <a:custGeom>
              <a:avLst/>
              <a:gdLst/>
              <a:ahLst/>
              <a:cxnLst>
                <a:cxn ang="0">
                  <a:pos x="wd2" y="hd2"/>
                </a:cxn>
                <a:cxn ang="5400000">
                  <a:pos x="wd2" y="hd2"/>
                </a:cxn>
                <a:cxn ang="10800000">
                  <a:pos x="wd2" y="hd2"/>
                </a:cxn>
                <a:cxn ang="16200000">
                  <a:pos x="wd2" y="hd2"/>
                </a:cxn>
              </a:cxnLst>
              <a:rect l="0" t="0" r="r" b="b"/>
              <a:pathLst>
                <a:path w="20935" h="21287" extrusionOk="0">
                  <a:moveTo>
                    <a:pt x="8719" y="13902"/>
                  </a:moveTo>
                  <a:cubicBezTo>
                    <a:pt x="8086" y="16090"/>
                    <a:pt x="7465" y="18199"/>
                    <a:pt x="6111" y="19862"/>
                  </a:cubicBezTo>
                  <a:cubicBezTo>
                    <a:pt x="5699" y="20370"/>
                    <a:pt x="5281" y="21012"/>
                    <a:pt x="4573" y="21287"/>
                  </a:cubicBezTo>
                  <a:cubicBezTo>
                    <a:pt x="3525" y="17039"/>
                    <a:pt x="5712" y="13464"/>
                    <a:pt x="6579" y="9893"/>
                  </a:cubicBezTo>
                  <a:cubicBezTo>
                    <a:pt x="5475" y="8121"/>
                    <a:pt x="6162" y="5116"/>
                    <a:pt x="8519" y="4777"/>
                  </a:cubicBezTo>
                  <a:cubicBezTo>
                    <a:pt x="11938" y="4282"/>
                    <a:pt x="11037" y="7536"/>
                    <a:pt x="10457" y="9049"/>
                  </a:cubicBezTo>
                  <a:cubicBezTo>
                    <a:pt x="10139" y="9877"/>
                    <a:pt x="9566" y="10671"/>
                    <a:pt x="9654" y="11581"/>
                  </a:cubicBezTo>
                  <a:cubicBezTo>
                    <a:pt x="9843" y="13499"/>
                    <a:pt x="12902" y="13622"/>
                    <a:pt x="14467" y="12636"/>
                  </a:cubicBezTo>
                  <a:cubicBezTo>
                    <a:pt x="16713" y="11223"/>
                    <a:pt x="17361" y="8494"/>
                    <a:pt x="17144" y="6253"/>
                  </a:cubicBezTo>
                  <a:cubicBezTo>
                    <a:pt x="16810" y="2840"/>
                    <a:pt x="11909" y="1143"/>
                    <a:pt x="7583" y="2508"/>
                  </a:cubicBezTo>
                  <a:cubicBezTo>
                    <a:pt x="5355" y="3211"/>
                    <a:pt x="3329" y="4827"/>
                    <a:pt x="3035" y="7202"/>
                  </a:cubicBezTo>
                  <a:cubicBezTo>
                    <a:pt x="2881" y="8453"/>
                    <a:pt x="3214" y="9451"/>
                    <a:pt x="3838" y="10156"/>
                  </a:cubicBezTo>
                  <a:cubicBezTo>
                    <a:pt x="3933" y="10263"/>
                    <a:pt x="4258" y="10453"/>
                    <a:pt x="4305" y="10738"/>
                  </a:cubicBezTo>
                  <a:cubicBezTo>
                    <a:pt x="4403" y="11316"/>
                    <a:pt x="3968" y="11940"/>
                    <a:pt x="3570" y="12371"/>
                  </a:cubicBezTo>
                  <a:cubicBezTo>
                    <a:pt x="1354" y="11867"/>
                    <a:pt x="210" y="10298"/>
                    <a:pt x="26" y="8311"/>
                  </a:cubicBezTo>
                  <a:cubicBezTo>
                    <a:pt x="-390" y="3790"/>
                    <a:pt x="4313" y="350"/>
                    <a:pt x="9854" y="29"/>
                  </a:cubicBezTo>
                  <a:cubicBezTo>
                    <a:pt x="15764" y="-313"/>
                    <a:pt x="20453" y="2380"/>
                    <a:pt x="20886" y="6306"/>
                  </a:cubicBezTo>
                  <a:cubicBezTo>
                    <a:pt x="21210" y="9225"/>
                    <a:pt x="19897" y="12163"/>
                    <a:pt x="17812" y="13743"/>
                  </a:cubicBezTo>
                  <a:cubicBezTo>
                    <a:pt x="16244" y="14931"/>
                    <a:pt x="12913" y="16092"/>
                    <a:pt x="10190" y="14957"/>
                  </a:cubicBezTo>
                  <a:cubicBezTo>
                    <a:pt x="9585" y="14704"/>
                    <a:pt x="9318" y="14397"/>
                    <a:pt x="8719" y="13902"/>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91" name="Shape 34234"/>
            <p:cNvSpPr/>
            <p:nvPr/>
          </p:nvSpPr>
          <p:spPr>
            <a:xfrm>
              <a:off x="752314" y="632696"/>
              <a:ext cx="157200" cy="147353"/>
            </a:xfrm>
            <a:custGeom>
              <a:avLst/>
              <a:gdLst/>
              <a:ahLst/>
              <a:cxnLst>
                <a:cxn ang="0">
                  <a:pos x="wd2" y="hd2"/>
                </a:cxn>
                <a:cxn ang="5400000">
                  <a:pos x="wd2" y="hd2"/>
                </a:cxn>
                <a:cxn ang="10800000">
                  <a:pos x="wd2" y="hd2"/>
                </a:cxn>
                <a:cxn ang="16200000">
                  <a:pos x="wd2" y="hd2"/>
                </a:cxn>
              </a:cxnLst>
              <a:rect l="0" t="0" r="r" b="b"/>
              <a:pathLst>
                <a:path w="21600" h="21600" extrusionOk="0">
                  <a:moveTo>
                    <a:pt x="8648" y="5409"/>
                  </a:moveTo>
                  <a:cubicBezTo>
                    <a:pt x="8423" y="3519"/>
                    <a:pt x="7212" y="1948"/>
                    <a:pt x="5946" y="1906"/>
                  </a:cubicBezTo>
                  <a:lnTo>
                    <a:pt x="5894" y="1906"/>
                  </a:lnTo>
                  <a:cubicBezTo>
                    <a:pt x="5447" y="1906"/>
                    <a:pt x="5049" y="2111"/>
                    <a:pt x="4743" y="2498"/>
                  </a:cubicBezTo>
                  <a:cubicBezTo>
                    <a:pt x="4271" y="3097"/>
                    <a:pt x="4073" y="4045"/>
                    <a:pt x="4198" y="5100"/>
                  </a:cubicBezTo>
                  <a:cubicBezTo>
                    <a:pt x="4418" y="6988"/>
                    <a:pt x="5656" y="8619"/>
                    <a:pt x="6897" y="8662"/>
                  </a:cubicBezTo>
                  <a:lnTo>
                    <a:pt x="6916" y="8662"/>
                  </a:lnTo>
                  <a:cubicBezTo>
                    <a:pt x="7385" y="8662"/>
                    <a:pt x="7778" y="8457"/>
                    <a:pt x="8085" y="8070"/>
                  </a:cubicBezTo>
                  <a:cubicBezTo>
                    <a:pt x="8561" y="7463"/>
                    <a:pt x="8773" y="6468"/>
                    <a:pt x="8648" y="5409"/>
                  </a:cubicBezTo>
                  <a:cubicBezTo>
                    <a:pt x="8648" y="5409"/>
                    <a:pt x="8648" y="5409"/>
                    <a:pt x="8648" y="5409"/>
                  </a:cubicBezTo>
                  <a:close/>
                  <a:moveTo>
                    <a:pt x="2967" y="16668"/>
                  </a:moveTo>
                  <a:cubicBezTo>
                    <a:pt x="2967" y="18299"/>
                    <a:pt x="4433" y="19576"/>
                    <a:pt x="6303" y="19576"/>
                  </a:cubicBezTo>
                  <a:cubicBezTo>
                    <a:pt x="8773" y="19576"/>
                    <a:pt x="10022" y="18631"/>
                    <a:pt x="10022" y="16763"/>
                  </a:cubicBezTo>
                  <a:cubicBezTo>
                    <a:pt x="10022" y="16587"/>
                    <a:pt x="10003" y="16402"/>
                    <a:pt x="9965" y="16220"/>
                  </a:cubicBezTo>
                  <a:cubicBezTo>
                    <a:pt x="9800" y="15495"/>
                    <a:pt x="9201" y="15043"/>
                    <a:pt x="8298" y="14355"/>
                  </a:cubicBezTo>
                  <a:cubicBezTo>
                    <a:pt x="8173" y="14263"/>
                    <a:pt x="8044" y="14164"/>
                    <a:pt x="7911" y="14063"/>
                  </a:cubicBezTo>
                  <a:cubicBezTo>
                    <a:pt x="7520" y="13931"/>
                    <a:pt x="7106" y="13857"/>
                    <a:pt x="6683" y="13855"/>
                  </a:cubicBezTo>
                  <a:lnTo>
                    <a:pt x="6629" y="13852"/>
                  </a:lnTo>
                  <a:cubicBezTo>
                    <a:pt x="4680" y="13852"/>
                    <a:pt x="2967" y="15167"/>
                    <a:pt x="2967" y="16668"/>
                  </a:cubicBezTo>
                  <a:cubicBezTo>
                    <a:pt x="2967" y="16668"/>
                    <a:pt x="2967" y="16668"/>
                    <a:pt x="2967" y="16668"/>
                  </a:cubicBezTo>
                  <a:close/>
                  <a:moveTo>
                    <a:pt x="12670" y="907"/>
                  </a:moveTo>
                  <a:lnTo>
                    <a:pt x="11388" y="1940"/>
                  </a:lnTo>
                  <a:cubicBezTo>
                    <a:pt x="11312" y="2002"/>
                    <a:pt x="11218" y="2035"/>
                    <a:pt x="11123" y="2035"/>
                  </a:cubicBezTo>
                  <a:lnTo>
                    <a:pt x="10665" y="2035"/>
                  </a:lnTo>
                  <a:cubicBezTo>
                    <a:pt x="11255" y="2824"/>
                    <a:pt x="11605" y="3949"/>
                    <a:pt x="11605" y="5219"/>
                  </a:cubicBezTo>
                  <a:cubicBezTo>
                    <a:pt x="11605" y="6615"/>
                    <a:pt x="10968" y="7937"/>
                    <a:pt x="9814" y="8945"/>
                  </a:cubicBezTo>
                  <a:cubicBezTo>
                    <a:pt x="8922" y="9717"/>
                    <a:pt x="8887" y="9931"/>
                    <a:pt x="8887" y="10374"/>
                  </a:cubicBezTo>
                  <a:cubicBezTo>
                    <a:pt x="8897" y="10617"/>
                    <a:pt x="9521" y="11409"/>
                    <a:pt x="10204" y="11949"/>
                  </a:cubicBezTo>
                  <a:cubicBezTo>
                    <a:pt x="11803" y="13208"/>
                    <a:pt x="12396" y="14441"/>
                    <a:pt x="12396" y="16503"/>
                  </a:cubicBezTo>
                  <a:cubicBezTo>
                    <a:pt x="12396" y="18652"/>
                    <a:pt x="10930" y="20513"/>
                    <a:pt x="8659" y="21248"/>
                  </a:cubicBezTo>
                  <a:cubicBezTo>
                    <a:pt x="7930" y="21482"/>
                    <a:pt x="7141" y="21600"/>
                    <a:pt x="6315" y="21600"/>
                  </a:cubicBezTo>
                  <a:cubicBezTo>
                    <a:pt x="5396" y="21600"/>
                    <a:pt x="4510" y="21482"/>
                    <a:pt x="3686" y="21251"/>
                  </a:cubicBezTo>
                  <a:cubicBezTo>
                    <a:pt x="2090" y="20802"/>
                    <a:pt x="908" y="19953"/>
                    <a:pt x="358" y="18858"/>
                  </a:cubicBezTo>
                  <a:cubicBezTo>
                    <a:pt x="122" y="18382"/>
                    <a:pt x="0" y="17877"/>
                    <a:pt x="0" y="17354"/>
                  </a:cubicBezTo>
                  <a:cubicBezTo>
                    <a:pt x="0" y="16815"/>
                    <a:pt x="117" y="16269"/>
                    <a:pt x="344" y="15728"/>
                  </a:cubicBezTo>
                  <a:cubicBezTo>
                    <a:pt x="1219" y="13652"/>
                    <a:pt x="3526" y="12256"/>
                    <a:pt x="6079" y="12256"/>
                  </a:cubicBezTo>
                  <a:cubicBezTo>
                    <a:pt x="6106" y="12256"/>
                    <a:pt x="6130" y="12256"/>
                    <a:pt x="6152" y="12256"/>
                  </a:cubicBezTo>
                  <a:cubicBezTo>
                    <a:pt x="5946" y="11848"/>
                    <a:pt x="5843" y="11429"/>
                    <a:pt x="5843" y="10984"/>
                  </a:cubicBezTo>
                  <a:cubicBezTo>
                    <a:pt x="5843" y="10764"/>
                    <a:pt x="5870" y="10538"/>
                    <a:pt x="5924" y="10311"/>
                  </a:cubicBezTo>
                  <a:cubicBezTo>
                    <a:pt x="3244" y="10243"/>
                    <a:pt x="1238" y="8057"/>
                    <a:pt x="1238" y="5179"/>
                  </a:cubicBezTo>
                  <a:cubicBezTo>
                    <a:pt x="1238" y="3144"/>
                    <a:pt x="2699" y="1162"/>
                    <a:pt x="4786" y="362"/>
                  </a:cubicBezTo>
                  <a:cubicBezTo>
                    <a:pt x="5412" y="121"/>
                    <a:pt x="6049" y="0"/>
                    <a:pt x="6675" y="0"/>
                  </a:cubicBezTo>
                  <a:lnTo>
                    <a:pt x="12404" y="0"/>
                  </a:lnTo>
                  <a:cubicBezTo>
                    <a:pt x="12599" y="0"/>
                    <a:pt x="12772" y="139"/>
                    <a:pt x="12833" y="347"/>
                  </a:cubicBezTo>
                  <a:cubicBezTo>
                    <a:pt x="12895" y="553"/>
                    <a:pt x="12827" y="781"/>
                    <a:pt x="12670" y="907"/>
                  </a:cubicBezTo>
                  <a:cubicBezTo>
                    <a:pt x="12670" y="907"/>
                    <a:pt x="12670" y="907"/>
                    <a:pt x="12670" y="907"/>
                  </a:cubicBezTo>
                  <a:close/>
                  <a:moveTo>
                    <a:pt x="21151" y="10807"/>
                  </a:moveTo>
                  <a:lnTo>
                    <a:pt x="17892" y="10807"/>
                  </a:lnTo>
                  <a:lnTo>
                    <a:pt x="17892" y="14433"/>
                  </a:lnTo>
                  <a:cubicBezTo>
                    <a:pt x="17892" y="14711"/>
                    <a:pt x="17691" y="14934"/>
                    <a:pt x="17443" y="14934"/>
                  </a:cubicBezTo>
                  <a:lnTo>
                    <a:pt x="16515" y="14934"/>
                  </a:lnTo>
                  <a:cubicBezTo>
                    <a:pt x="16266" y="14934"/>
                    <a:pt x="16063" y="14711"/>
                    <a:pt x="16063" y="14433"/>
                  </a:cubicBezTo>
                  <a:lnTo>
                    <a:pt x="16063" y="10807"/>
                  </a:lnTo>
                  <a:lnTo>
                    <a:pt x="12808" y="10807"/>
                  </a:lnTo>
                  <a:cubicBezTo>
                    <a:pt x="12559" y="10807"/>
                    <a:pt x="12355" y="10582"/>
                    <a:pt x="12355" y="10305"/>
                  </a:cubicBezTo>
                  <a:lnTo>
                    <a:pt x="12355" y="9273"/>
                  </a:lnTo>
                  <a:cubicBezTo>
                    <a:pt x="12355" y="8994"/>
                    <a:pt x="12559" y="8769"/>
                    <a:pt x="12808" y="8769"/>
                  </a:cubicBezTo>
                  <a:lnTo>
                    <a:pt x="16063" y="8769"/>
                  </a:lnTo>
                  <a:lnTo>
                    <a:pt x="16063" y="5144"/>
                  </a:lnTo>
                  <a:cubicBezTo>
                    <a:pt x="16063" y="4869"/>
                    <a:pt x="16266" y="4643"/>
                    <a:pt x="16515" y="4643"/>
                  </a:cubicBezTo>
                  <a:lnTo>
                    <a:pt x="17443" y="4643"/>
                  </a:lnTo>
                  <a:cubicBezTo>
                    <a:pt x="17691" y="4643"/>
                    <a:pt x="17892" y="4869"/>
                    <a:pt x="17892" y="5144"/>
                  </a:cubicBezTo>
                  <a:lnTo>
                    <a:pt x="17892" y="8769"/>
                  </a:lnTo>
                  <a:lnTo>
                    <a:pt x="21151" y="8769"/>
                  </a:lnTo>
                  <a:cubicBezTo>
                    <a:pt x="21396" y="8769"/>
                    <a:pt x="21600" y="8994"/>
                    <a:pt x="21600" y="9273"/>
                  </a:cubicBezTo>
                  <a:lnTo>
                    <a:pt x="21600" y="10305"/>
                  </a:lnTo>
                  <a:cubicBezTo>
                    <a:pt x="21600" y="10582"/>
                    <a:pt x="21396" y="10807"/>
                    <a:pt x="21151" y="10807"/>
                  </a:cubicBezTo>
                  <a:cubicBezTo>
                    <a:pt x="21151" y="10807"/>
                    <a:pt x="21151" y="10807"/>
                    <a:pt x="21151" y="10807"/>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92" name="Shape 34235"/>
            <p:cNvSpPr/>
            <p:nvPr/>
          </p:nvSpPr>
          <p:spPr>
            <a:xfrm>
              <a:off x="407514" y="671919"/>
              <a:ext cx="160580" cy="130485"/>
            </a:xfrm>
            <a:custGeom>
              <a:avLst/>
              <a:gdLst/>
              <a:ahLst/>
              <a:cxnLst>
                <a:cxn ang="0">
                  <a:pos x="wd2" y="hd2"/>
                </a:cxn>
                <a:cxn ang="5400000">
                  <a:pos x="wd2" y="hd2"/>
                </a:cxn>
                <a:cxn ang="10800000">
                  <a:pos x="wd2" y="hd2"/>
                </a:cxn>
                <a:cxn ang="16200000">
                  <a:pos x="wd2" y="hd2"/>
                </a:cxn>
              </a:cxnLst>
              <a:rect l="0" t="0" r="r" b="b"/>
              <a:pathLst>
                <a:path w="21600" h="21600" extrusionOk="0">
                  <a:moveTo>
                    <a:pt x="21600" y="2559"/>
                  </a:moveTo>
                  <a:cubicBezTo>
                    <a:pt x="20805" y="2994"/>
                    <a:pt x="19949" y="3285"/>
                    <a:pt x="19055" y="3417"/>
                  </a:cubicBezTo>
                  <a:cubicBezTo>
                    <a:pt x="19968" y="2742"/>
                    <a:pt x="20672" y="1676"/>
                    <a:pt x="21003" y="401"/>
                  </a:cubicBezTo>
                  <a:cubicBezTo>
                    <a:pt x="20147" y="1026"/>
                    <a:pt x="19198" y="1478"/>
                    <a:pt x="18187" y="1722"/>
                  </a:cubicBezTo>
                  <a:cubicBezTo>
                    <a:pt x="17379" y="665"/>
                    <a:pt x="16228" y="0"/>
                    <a:pt x="14953" y="0"/>
                  </a:cubicBezTo>
                  <a:cubicBezTo>
                    <a:pt x="12506" y="0"/>
                    <a:pt x="10524" y="2441"/>
                    <a:pt x="10524" y="5454"/>
                  </a:cubicBezTo>
                  <a:cubicBezTo>
                    <a:pt x="10524" y="5881"/>
                    <a:pt x="10561" y="6298"/>
                    <a:pt x="10637" y="6694"/>
                  </a:cubicBezTo>
                  <a:cubicBezTo>
                    <a:pt x="6954" y="6468"/>
                    <a:pt x="3689" y="4296"/>
                    <a:pt x="1504" y="998"/>
                  </a:cubicBezTo>
                  <a:cubicBezTo>
                    <a:pt x="1122" y="1806"/>
                    <a:pt x="903" y="2742"/>
                    <a:pt x="903" y="3739"/>
                  </a:cubicBezTo>
                  <a:cubicBezTo>
                    <a:pt x="903" y="5631"/>
                    <a:pt x="1686" y="7302"/>
                    <a:pt x="2875" y="8279"/>
                  </a:cubicBezTo>
                  <a:cubicBezTo>
                    <a:pt x="2149" y="8248"/>
                    <a:pt x="1466" y="8005"/>
                    <a:pt x="868" y="7599"/>
                  </a:cubicBezTo>
                  <a:cubicBezTo>
                    <a:pt x="868" y="7618"/>
                    <a:pt x="868" y="7641"/>
                    <a:pt x="868" y="7666"/>
                  </a:cubicBezTo>
                  <a:cubicBezTo>
                    <a:pt x="868" y="10307"/>
                    <a:pt x="2395" y="12512"/>
                    <a:pt x="4423" y="13011"/>
                  </a:cubicBezTo>
                  <a:cubicBezTo>
                    <a:pt x="4051" y="13134"/>
                    <a:pt x="3658" y="13201"/>
                    <a:pt x="3255" y="13201"/>
                  </a:cubicBezTo>
                  <a:cubicBezTo>
                    <a:pt x="2970" y="13201"/>
                    <a:pt x="2691" y="13168"/>
                    <a:pt x="2420" y="13106"/>
                  </a:cubicBezTo>
                  <a:cubicBezTo>
                    <a:pt x="2983" y="15270"/>
                    <a:pt x="4621" y="16846"/>
                    <a:pt x="6561" y="16890"/>
                  </a:cubicBezTo>
                  <a:cubicBezTo>
                    <a:pt x="5042" y="18353"/>
                    <a:pt x="3134" y="19225"/>
                    <a:pt x="1056" y="19225"/>
                  </a:cubicBezTo>
                  <a:cubicBezTo>
                    <a:pt x="700" y="19225"/>
                    <a:pt x="347" y="19197"/>
                    <a:pt x="0" y="19149"/>
                  </a:cubicBezTo>
                  <a:cubicBezTo>
                    <a:pt x="1963" y="20695"/>
                    <a:pt x="4290" y="21600"/>
                    <a:pt x="6791" y="21600"/>
                  </a:cubicBezTo>
                  <a:cubicBezTo>
                    <a:pt x="14943" y="21600"/>
                    <a:pt x="19401" y="13291"/>
                    <a:pt x="19401" y="6084"/>
                  </a:cubicBezTo>
                  <a:cubicBezTo>
                    <a:pt x="19401" y="5851"/>
                    <a:pt x="19396" y="5613"/>
                    <a:pt x="19388" y="5380"/>
                  </a:cubicBezTo>
                  <a:cubicBezTo>
                    <a:pt x="20253" y="4614"/>
                    <a:pt x="21005" y="3652"/>
                    <a:pt x="21600" y="2559"/>
                  </a:cubicBezTo>
                  <a:cubicBezTo>
                    <a:pt x="21600" y="2559"/>
                    <a:pt x="21600" y="2559"/>
                    <a:pt x="21600" y="2559"/>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93" name="Shape 34236"/>
            <p:cNvSpPr/>
            <p:nvPr/>
          </p:nvSpPr>
          <p:spPr>
            <a:xfrm>
              <a:off x="1314935" y="1976366"/>
              <a:ext cx="129983" cy="105621"/>
            </a:xfrm>
            <a:custGeom>
              <a:avLst/>
              <a:gdLst/>
              <a:ahLst/>
              <a:cxnLst>
                <a:cxn ang="0">
                  <a:pos x="wd2" y="hd2"/>
                </a:cxn>
                <a:cxn ang="5400000">
                  <a:pos x="wd2" y="hd2"/>
                </a:cxn>
                <a:cxn ang="10800000">
                  <a:pos x="wd2" y="hd2"/>
                </a:cxn>
                <a:cxn ang="16200000">
                  <a:pos x="wd2" y="hd2"/>
                </a:cxn>
              </a:cxnLst>
              <a:rect l="0" t="0" r="r" b="b"/>
              <a:pathLst>
                <a:path w="21600" h="21600" extrusionOk="0">
                  <a:moveTo>
                    <a:pt x="21600" y="2559"/>
                  </a:moveTo>
                  <a:cubicBezTo>
                    <a:pt x="20805" y="2994"/>
                    <a:pt x="19949" y="3285"/>
                    <a:pt x="19055" y="3417"/>
                  </a:cubicBezTo>
                  <a:cubicBezTo>
                    <a:pt x="19968" y="2742"/>
                    <a:pt x="20672" y="1676"/>
                    <a:pt x="21003" y="401"/>
                  </a:cubicBezTo>
                  <a:cubicBezTo>
                    <a:pt x="20147" y="1026"/>
                    <a:pt x="19198" y="1478"/>
                    <a:pt x="18187" y="1722"/>
                  </a:cubicBezTo>
                  <a:cubicBezTo>
                    <a:pt x="17379" y="665"/>
                    <a:pt x="16228" y="0"/>
                    <a:pt x="14953" y="0"/>
                  </a:cubicBezTo>
                  <a:cubicBezTo>
                    <a:pt x="12506" y="0"/>
                    <a:pt x="10524" y="2441"/>
                    <a:pt x="10524" y="5454"/>
                  </a:cubicBezTo>
                  <a:cubicBezTo>
                    <a:pt x="10524" y="5881"/>
                    <a:pt x="10561" y="6298"/>
                    <a:pt x="10637" y="6694"/>
                  </a:cubicBezTo>
                  <a:cubicBezTo>
                    <a:pt x="6954" y="6468"/>
                    <a:pt x="3689" y="4296"/>
                    <a:pt x="1504" y="998"/>
                  </a:cubicBezTo>
                  <a:cubicBezTo>
                    <a:pt x="1122" y="1806"/>
                    <a:pt x="903" y="2742"/>
                    <a:pt x="903" y="3739"/>
                  </a:cubicBezTo>
                  <a:cubicBezTo>
                    <a:pt x="903" y="5631"/>
                    <a:pt x="1686" y="7302"/>
                    <a:pt x="2875" y="8279"/>
                  </a:cubicBezTo>
                  <a:cubicBezTo>
                    <a:pt x="2149" y="8248"/>
                    <a:pt x="1466" y="8005"/>
                    <a:pt x="868" y="7599"/>
                  </a:cubicBezTo>
                  <a:cubicBezTo>
                    <a:pt x="868" y="7618"/>
                    <a:pt x="868" y="7641"/>
                    <a:pt x="868" y="7666"/>
                  </a:cubicBezTo>
                  <a:cubicBezTo>
                    <a:pt x="868" y="10307"/>
                    <a:pt x="2395" y="12512"/>
                    <a:pt x="4423" y="13011"/>
                  </a:cubicBezTo>
                  <a:cubicBezTo>
                    <a:pt x="4051" y="13134"/>
                    <a:pt x="3658" y="13201"/>
                    <a:pt x="3255" y="13201"/>
                  </a:cubicBezTo>
                  <a:cubicBezTo>
                    <a:pt x="2970" y="13201"/>
                    <a:pt x="2691" y="13168"/>
                    <a:pt x="2420" y="13106"/>
                  </a:cubicBezTo>
                  <a:cubicBezTo>
                    <a:pt x="2983" y="15270"/>
                    <a:pt x="4621" y="16846"/>
                    <a:pt x="6561" y="16890"/>
                  </a:cubicBezTo>
                  <a:cubicBezTo>
                    <a:pt x="5042" y="18353"/>
                    <a:pt x="3134" y="19225"/>
                    <a:pt x="1056" y="19225"/>
                  </a:cubicBezTo>
                  <a:cubicBezTo>
                    <a:pt x="700" y="19225"/>
                    <a:pt x="347" y="19197"/>
                    <a:pt x="0" y="19149"/>
                  </a:cubicBezTo>
                  <a:cubicBezTo>
                    <a:pt x="1963" y="20695"/>
                    <a:pt x="4290" y="21600"/>
                    <a:pt x="6791" y="21600"/>
                  </a:cubicBezTo>
                  <a:cubicBezTo>
                    <a:pt x="14943" y="21600"/>
                    <a:pt x="19401" y="13291"/>
                    <a:pt x="19401" y="6084"/>
                  </a:cubicBezTo>
                  <a:cubicBezTo>
                    <a:pt x="19401" y="5851"/>
                    <a:pt x="19396" y="5613"/>
                    <a:pt x="19388" y="5380"/>
                  </a:cubicBezTo>
                  <a:cubicBezTo>
                    <a:pt x="20253" y="4614"/>
                    <a:pt x="21005" y="3652"/>
                    <a:pt x="21600" y="2559"/>
                  </a:cubicBezTo>
                  <a:cubicBezTo>
                    <a:pt x="21600" y="2559"/>
                    <a:pt x="21600" y="2559"/>
                    <a:pt x="21600" y="2559"/>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94" name="Shape 34237"/>
            <p:cNvSpPr/>
            <p:nvPr/>
          </p:nvSpPr>
          <p:spPr>
            <a:xfrm>
              <a:off x="911902" y="2491809"/>
              <a:ext cx="61462" cy="131725"/>
            </a:xfrm>
            <a:custGeom>
              <a:avLst/>
              <a:gdLst/>
              <a:ahLst/>
              <a:cxnLst>
                <a:cxn ang="0">
                  <a:pos x="wd2" y="hd2"/>
                </a:cxn>
                <a:cxn ang="5400000">
                  <a:pos x="wd2" y="hd2"/>
                </a:cxn>
                <a:cxn ang="10800000">
                  <a:pos x="wd2" y="hd2"/>
                </a:cxn>
                <a:cxn ang="16200000">
                  <a:pos x="wd2" y="hd2"/>
                </a:cxn>
              </a:cxnLst>
              <a:rect l="0" t="0" r="r" b="b"/>
              <a:pathLst>
                <a:path w="21600" h="21600" extrusionOk="0">
                  <a:moveTo>
                    <a:pt x="14362" y="21600"/>
                  </a:moveTo>
                  <a:lnTo>
                    <a:pt x="4786" y="21600"/>
                  </a:lnTo>
                  <a:lnTo>
                    <a:pt x="4786" y="10800"/>
                  </a:lnTo>
                  <a:lnTo>
                    <a:pt x="0" y="10800"/>
                  </a:lnTo>
                  <a:lnTo>
                    <a:pt x="0" y="7077"/>
                  </a:lnTo>
                  <a:lnTo>
                    <a:pt x="4786" y="7077"/>
                  </a:lnTo>
                  <a:lnTo>
                    <a:pt x="4786" y="4842"/>
                  </a:lnTo>
                  <a:cubicBezTo>
                    <a:pt x="4786" y="1806"/>
                    <a:pt x="7489" y="0"/>
                    <a:pt x="15162" y="0"/>
                  </a:cubicBezTo>
                  <a:lnTo>
                    <a:pt x="21552" y="0"/>
                  </a:lnTo>
                  <a:lnTo>
                    <a:pt x="21552" y="3723"/>
                  </a:lnTo>
                  <a:lnTo>
                    <a:pt x="17560" y="3723"/>
                  </a:lnTo>
                  <a:cubicBezTo>
                    <a:pt x="14572" y="3723"/>
                    <a:pt x="14372" y="4243"/>
                    <a:pt x="14372" y="5214"/>
                  </a:cubicBezTo>
                  <a:lnTo>
                    <a:pt x="14362" y="7077"/>
                  </a:lnTo>
                  <a:lnTo>
                    <a:pt x="21600" y="7077"/>
                  </a:lnTo>
                  <a:lnTo>
                    <a:pt x="20752" y="10800"/>
                  </a:lnTo>
                  <a:lnTo>
                    <a:pt x="14362" y="10800"/>
                  </a:lnTo>
                  <a:cubicBezTo>
                    <a:pt x="14362" y="10800"/>
                    <a:pt x="14362" y="21600"/>
                    <a:pt x="14362" y="21600"/>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95" name="Shape 34238"/>
            <p:cNvSpPr/>
            <p:nvPr/>
          </p:nvSpPr>
          <p:spPr>
            <a:xfrm>
              <a:off x="1975572" y="1931518"/>
              <a:ext cx="61462" cy="131725"/>
            </a:xfrm>
            <a:custGeom>
              <a:avLst/>
              <a:gdLst/>
              <a:ahLst/>
              <a:cxnLst>
                <a:cxn ang="0">
                  <a:pos x="wd2" y="hd2"/>
                </a:cxn>
                <a:cxn ang="5400000">
                  <a:pos x="wd2" y="hd2"/>
                </a:cxn>
                <a:cxn ang="10800000">
                  <a:pos x="wd2" y="hd2"/>
                </a:cxn>
                <a:cxn ang="16200000">
                  <a:pos x="wd2" y="hd2"/>
                </a:cxn>
              </a:cxnLst>
              <a:rect l="0" t="0" r="r" b="b"/>
              <a:pathLst>
                <a:path w="21600" h="21600" extrusionOk="0">
                  <a:moveTo>
                    <a:pt x="14362" y="21600"/>
                  </a:moveTo>
                  <a:lnTo>
                    <a:pt x="4786" y="21600"/>
                  </a:lnTo>
                  <a:lnTo>
                    <a:pt x="4786" y="10800"/>
                  </a:lnTo>
                  <a:lnTo>
                    <a:pt x="0" y="10800"/>
                  </a:lnTo>
                  <a:lnTo>
                    <a:pt x="0" y="7077"/>
                  </a:lnTo>
                  <a:lnTo>
                    <a:pt x="4786" y="7077"/>
                  </a:lnTo>
                  <a:lnTo>
                    <a:pt x="4786" y="4842"/>
                  </a:lnTo>
                  <a:cubicBezTo>
                    <a:pt x="4786" y="1806"/>
                    <a:pt x="7489" y="0"/>
                    <a:pt x="15162" y="0"/>
                  </a:cubicBezTo>
                  <a:lnTo>
                    <a:pt x="21552" y="0"/>
                  </a:lnTo>
                  <a:lnTo>
                    <a:pt x="21552" y="3723"/>
                  </a:lnTo>
                  <a:lnTo>
                    <a:pt x="17560" y="3723"/>
                  </a:lnTo>
                  <a:cubicBezTo>
                    <a:pt x="14572" y="3723"/>
                    <a:pt x="14372" y="4243"/>
                    <a:pt x="14372" y="5214"/>
                  </a:cubicBezTo>
                  <a:lnTo>
                    <a:pt x="14362" y="7077"/>
                  </a:lnTo>
                  <a:lnTo>
                    <a:pt x="21600" y="7077"/>
                  </a:lnTo>
                  <a:lnTo>
                    <a:pt x="20752" y="10800"/>
                  </a:lnTo>
                  <a:lnTo>
                    <a:pt x="14362" y="10800"/>
                  </a:lnTo>
                  <a:cubicBezTo>
                    <a:pt x="14362" y="10800"/>
                    <a:pt x="14362" y="21600"/>
                    <a:pt x="14362" y="21600"/>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96" name="Shape 34239"/>
            <p:cNvSpPr/>
            <p:nvPr/>
          </p:nvSpPr>
          <p:spPr>
            <a:xfrm>
              <a:off x="1643723" y="1244301"/>
              <a:ext cx="114194" cy="147356"/>
            </a:xfrm>
            <a:custGeom>
              <a:avLst/>
              <a:gdLst/>
              <a:ahLst/>
              <a:cxnLst>
                <a:cxn ang="0">
                  <a:pos x="wd2" y="hd2"/>
                </a:cxn>
                <a:cxn ang="5400000">
                  <a:pos x="wd2" y="hd2"/>
                </a:cxn>
                <a:cxn ang="10800000">
                  <a:pos x="wd2" y="hd2"/>
                </a:cxn>
                <a:cxn ang="16200000">
                  <a:pos x="wd2" y="hd2"/>
                </a:cxn>
              </a:cxnLst>
              <a:rect l="0" t="0" r="r" b="b"/>
              <a:pathLst>
                <a:path w="20935" h="21287" extrusionOk="0">
                  <a:moveTo>
                    <a:pt x="8719" y="13902"/>
                  </a:moveTo>
                  <a:cubicBezTo>
                    <a:pt x="8086" y="16090"/>
                    <a:pt x="7465" y="18199"/>
                    <a:pt x="6111" y="19862"/>
                  </a:cubicBezTo>
                  <a:cubicBezTo>
                    <a:pt x="5699" y="20370"/>
                    <a:pt x="5281" y="21012"/>
                    <a:pt x="4573" y="21287"/>
                  </a:cubicBezTo>
                  <a:cubicBezTo>
                    <a:pt x="3525" y="17039"/>
                    <a:pt x="5712" y="13464"/>
                    <a:pt x="6579" y="9893"/>
                  </a:cubicBezTo>
                  <a:cubicBezTo>
                    <a:pt x="5475" y="8121"/>
                    <a:pt x="6162" y="5116"/>
                    <a:pt x="8519" y="4777"/>
                  </a:cubicBezTo>
                  <a:cubicBezTo>
                    <a:pt x="11938" y="4282"/>
                    <a:pt x="11037" y="7536"/>
                    <a:pt x="10457" y="9049"/>
                  </a:cubicBezTo>
                  <a:cubicBezTo>
                    <a:pt x="10139" y="9877"/>
                    <a:pt x="9566" y="10671"/>
                    <a:pt x="9654" y="11581"/>
                  </a:cubicBezTo>
                  <a:cubicBezTo>
                    <a:pt x="9843" y="13499"/>
                    <a:pt x="12902" y="13622"/>
                    <a:pt x="14467" y="12636"/>
                  </a:cubicBezTo>
                  <a:cubicBezTo>
                    <a:pt x="16713" y="11223"/>
                    <a:pt x="17361" y="8494"/>
                    <a:pt x="17144" y="6253"/>
                  </a:cubicBezTo>
                  <a:cubicBezTo>
                    <a:pt x="16810" y="2840"/>
                    <a:pt x="11909" y="1143"/>
                    <a:pt x="7583" y="2508"/>
                  </a:cubicBezTo>
                  <a:cubicBezTo>
                    <a:pt x="5355" y="3211"/>
                    <a:pt x="3329" y="4827"/>
                    <a:pt x="3035" y="7202"/>
                  </a:cubicBezTo>
                  <a:cubicBezTo>
                    <a:pt x="2881" y="8453"/>
                    <a:pt x="3214" y="9451"/>
                    <a:pt x="3838" y="10156"/>
                  </a:cubicBezTo>
                  <a:cubicBezTo>
                    <a:pt x="3933" y="10263"/>
                    <a:pt x="4258" y="10453"/>
                    <a:pt x="4305" y="10738"/>
                  </a:cubicBezTo>
                  <a:cubicBezTo>
                    <a:pt x="4403" y="11316"/>
                    <a:pt x="3968" y="11940"/>
                    <a:pt x="3570" y="12371"/>
                  </a:cubicBezTo>
                  <a:cubicBezTo>
                    <a:pt x="1354" y="11867"/>
                    <a:pt x="210" y="10298"/>
                    <a:pt x="26" y="8311"/>
                  </a:cubicBezTo>
                  <a:cubicBezTo>
                    <a:pt x="-390" y="3790"/>
                    <a:pt x="4313" y="350"/>
                    <a:pt x="9854" y="29"/>
                  </a:cubicBezTo>
                  <a:cubicBezTo>
                    <a:pt x="15764" y="-313"/>
                    <a:pt x="20453" y="2380"/>
                    <a:pt x="20886" y="6306"/>
                  </a:cubicBezTo>
                  <a:cubicBezTo>
                    <a:pt x="21210" y="9225"/>
                    <a:pt x="19897" y="12163"/>
                    <a:pt x="17812" y="13743"/>
                  </a:cubicBezTo>
                  <a:cubicBezTo>
                    <a:pt x="16244" y="14931"/>
                    <a:pt x="12913" y="16092"/>
                    <a:pt x="10190" y="14957"/>
                  </a:cubicBezTo>
                  <a:cubicBezTo>
                    <a:pt x="9585" y="14704"/>
                    <a:pt x="9318" y="14397"/>
                    <a:pt x="8719" y="13902"/>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97" name="Shape 34240"/>
            <p:cNvSpPr/>
            <p:nvPr/>
          </p:nvSpPr>
          <p:spPr>
            <a:xfrm>
              <a:off x="1505751" y="2308181"/>
              <a:ext cx="81854" cy="105623"/>
            </a:xfrm>
            <a:custGeom>
              <a:avLst/>
              <a:gdLst/>
              <a:ahLst/>
              <a:cxnLst>
                <a:cxn ang="0">
                  <a:pos x="wd2" y="hd2"/>
                </a:cxn>
                <a:cxn ang="5400000">
                  <a:pos x="wd2" y="hd2"/>
                </a:cxn>
                <a:cxn ang="10800000">
                  <a:pos x="wd2" y="hd2"/>
                </a:cxn>
                <a:cxn ang="16200000">
                  <a:pos x="wd2" y="hd2"/>
                </a:cxn>
              </a:cxnLst>
              <a:rect l="0" t="0" r="r" b="b"/>
              <a:pathLst>
                <a:path w="20935" h="21287" extrusionOk="0">
                  <a:moveTo>
                    <a:pt x="8719" y="13902"/>
                  </a:moveTo>
                  <a:cubicBezTo>
                    <a:pt x="8086" y="16090"/>
                    <a:pt x="7465" y="18199"/>
                    <a:pt x="6111" y="19862"/>
                  </a:cubicBezTo>
                  <a:cubicBezTo>
                    <a:pt x="5699" y="20370"/>
                    <a:pt x="5281" y="21012"/>
                    <a:pt x="4573" y="21287"/>
                  </a:cubicBezTo>
                  <a:cubicBezTo>
                    <a:pt x="3525" y="17039"/>
                    <a:pt x="5712" y="13464"/>
                    <a:pt x="6579" y="9893"/>
                  </a:cubicBezTo>
                  <a:cubicBezTo>
                    <a:pt x="5475" y="8121"/>
                    <a:pt x="6162" y="5116"/>
                    <a:pt x="8519" y="4777"/>
                  </a:cubicBezTo>
                  <a:cubicBezTo>
                    <a:pt x="11938" y="4282"/>
                    <a:pt x="11037" y="7536"/>
                    <a:pt x="10457" y="9049"/>
                  </a:cubicBezTo>
                  <a:cubicBezTo>
                    <a:pt x="10139" y="9877"/>
                    <a:pt x="9566" y="10671"/>
                    <a:pt x="9654" y="11581"/>
                  </a:cubicBezTo>
                  <a:cubicBezTo>
                    <a:pt x="9843" y="13499"/>
                    <a:pt x="12902" y="13622"/>
                    <a:pt x="14467" y="12636"/>
                  </a:cubicBezTo>
                  <a:cubicBezTo>
                    <a:pt x="16713" y="11223"/>
                    <a:pt x="17361" y="8494"/>
                    <a:pt x="17144" y="6253"/>
                  </a:cubicBezTo>
                  <a:cubicBezTo>
                    <a:pt x="16810" y="2840"/>
                    <a:pt x="11909" y="1143"/>
                    <a:pt x="7583" y="2508"/>
                  </a:cubicBezTo>
                  <a:cubicBezTo>
                    <a:pt x="5355" y="3211"/>
                    <a:pt x="3329" y="4827"/>
                    <a:pt x="3035" y="7202"/>
                  </a:cubicBezTo>
                  <a:cubicBezTo>
                    <a:pt x="2881" y="8453"/>
                    <a:pt x="3214" y="9451"/>
                    <a:pt x="3838" y="10156"/>
                  </a:cubicBezTo>
                  <a:cubicBezTo>
                    <a:pt x="3933" y="10263"/>
                    <a:pt x="4258" y="10453"/>
                    <a:pt x="4305" y="10738"/>
                  </a:cubicBezTo>
                  <a:cubicBezTo>
                    <a:pt x="4403" y="11316"/>
                    <a:pt x="3968" y="11940"/>
                    <a:pt x="3570" y="12371"/>
                  </a:cubicBezTo>
                  <a:cubicBezTo>
                    <a:pt x="1354" y="11867"/>
                    <a:pt x="210" y="10298"/>
                    <a:pt x="26" y="8311"/>
                  </a:cubicBezTo>
                  <a:cubicBezTo>
                    <a:pt x="-390" y="3790"/>
                    <a:pt x="4313" y="350"/>
                    <a:pt x="9854" y="29"/>
                  </a:cubicBezTo>
                  <a:cubicBezTo>
                    <a:pt x="15764" y="-313"/>
                    <a:pt x="20453" y="2380"/>
                    <a:pt x="20886" y="6306"/>
                  </a:cubicBezTo>
                  <a:cubicBezTo>
                    <a:pt x="21210" y="9225"/>
                    <a:pt x="19897" y="12163"/>
                    <a:pt x="17812" y="13743"/>
                  </a:cubicBezTo>
                  <a:cubicBezTo>
                    <a:pt x="16244" y="14931"/>
                    <a:pt x="12913" y="16092"/>
                    <a:pt x="10190" y="14957"/>
                  </a:cubicBezTo>
                  <a:cubicBezTo>
                    <a:pt x="9585" y="14704"/>
                    <a:pt x="9318" y="14397"/>
                    <a:pt x="8719" y="13902"/>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98" name="Shape 34241"/>
            <p:cNvSpPr/>
            <p:nvPr/>
          </p:nvSpPr>
          <p:spPr>
            <a:xfrm>
              <a:off x="989348" y="1853621"/>
              <a:ext cx="102106" cy="137345"/>
            </a:xfrm>
            <a:custGeom>
              <a:avLst/>
              <a:gdLst/>
              <a:ahLst/>
              <a:cxnLst>
                <a:cxn ang="0">
                  <a:pos x="wd2" y="hd2"/>
                </a:cxn>
                <a:cxn ang="5400000">
                  <a:pos x="wd2" y="hd2"/>
                </a:cxn>
                <a:cxn ang="10800000">
                  <a:pos x="wd2" y="hd2"/>
                </a:cxn>
                <a:cxn ang="16200000">
                  <a:pos x="wd2" y="hd2"/>
                </a:cxn>
              </a:cxnLst>
              <a:rect l="0" t="0" r="r" b="b"/>
              <a:pathLst>
                <a:path w="19711" h="20822" extrusionOk="0">
                  <a:moveTo>
                    <a:pt x="12499" y="13304"/>
                  </a:moveTo>
                  <a:cubicBezTo>
                    <a:pt x="13474" y="15283"/>
                    <a:pt x="14406" y="17195"/>
                    <a:pt x="14461" y="19064"/>
                  </a:cubicBezTo>
                  <a:cubicBezTo>
                    <a:pt x="14479" y="19634"/>
                    <a:pt x="14582" y="20312"/>
                    <a:pt x="14210" y="20822"/>
                  </a:cubicBezTo>
                  <a:cubicBezTo>
                    <a:pt x="10525" y="17928"/>
                    <a:pt x="9838" y="14213"/>
                    <a:pt x="8115" y="11052"/>
                  </a:cubicBezTo>
                  <a:cubicBezTo>
                    <a:pt x="6053" y="10123"/>
                    <a:pt x="4570" y="7481"/>
                    <a:pt x="6196" y="6232"/>
                  </a:cubicBezTo>
                  <a:cubicBezTo>
                    <a:pt x="8553" y="4420"/>
                    <a:pt x="10035" y="7346"/>
                    <a:pt x="10598" y="8774"/>
                  </a:cubicBezTo>
                  <a:cubicBezTo>
                    <a:pt x="10906" y="9556"/>
                    <a:pt x="10989" y="10417"/>
                    <a:pt x="11671" y="11095"/>
                  </a:cubicBezTo>
                  <a:cubicBezTo>
                    <a:pt x="13112" y="12519"/>
                    <a:pt x="15601" y="11341"/>
                    <a:pt x="16169" y="9916"/>
                  </a:cubicBezTo>
                  <a:cubicBezTo>
                    <a:pt x="16983" y="7872"/>
                    <a:pt x="15656" y="5462"/>
                    <a:pt x="13976" y="3795"/>
                  </a:cubicBezTo>
                  <a:cubicBezTo>
                    <a:pt x="11415" y="1259"/>
                    <a:pt x="6416" y="1970"/>
                    <a:pt x="3932" y="4843"/>
                  </a:cubicBezTo>
                  <a:cubicBezTo>
                    <a:pt x="2652" y="6324"/>
                    <a:pt x="2147" y="8435"/>
                    <a:pt x="3515" y="10419"/>
                  </a:cubicBezTo>
                  <a:cubicBezTo>
                    <a:pt x="4236" y="11465"/>
                    <a:pt x="5170" y="12109"/>
                    <a:pt x="6136" y="12401"/>
                  </a:cubicBezTo>
                  <a:cubicBezTo>
                    <a:pt x="6282" y="12446"/>
                    <a:pt x="6666" y="12459"/>
                    <a:pt x="6895" y="12662"/>
                  </a:cubicBezTo>
                  <a:cubicBezTo>
                    <a:pt x="7361" y="13075"/>
                    <a:pt x="7439" y="13746"/>
                    <a:pt x="7417" y="14250"/>
                  </a:cubicBezTo>
                  <a:cubicBezTo>
                    <a:pt x="5334" y="14778"/>
                    <a:pt x="3377" y="14024"/>
                    <a:pt x="1894" y="12543"/>
                  </a:cubicBezTo>
                  <a:cubicBezTo>
                    <a:pt x="-1478" y="9171"/>
                    <a:pt x="-94" y="4514"/>
                    <a:pt x="4049" y="1954"/>
                  </a:cubicBezTo>
                  <a:cubicBezTo>
                    <a:pt x="8469" y="-778"/>
                    <a:pt x="13971" y="-621"/>
                    <a:pt x="16956" y="2277"/>
                  </a:cubicBezTo>
                  <a:cubicBezTo>
                    <a:pt x="19176" y="4431"/>
                    <a:pt x="20122" y="7282"/>
                    <a:pt x="19546" y="9390"/>
                  </a:cubicBezTo>
                  <a:cubicBezTo>
                    <a:pt x="19112" y="10974"/>
                    <a:pt x="17273" y="13273"/>
                    <a:pt x="14367" y="13518"/>
                  </a:cubicBezTo>
                  <a:cubicBezTo>
                    <a:pt x="13720" y="13572"/>
                    <a:pt x="13303" y="13442"/>
                    <a:pt x="12499" y="13304"/>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899" name="Shape 34242"/>
            <p:cNvSpPr/>
            <p:nvPr/>
          </p:nvSpPr>
          <p:spPr>
            <a:xfrm>
              <a:off x="2117325" y="372634"/>
              <a:ext cx="102083" cy="131727"/>
            </a:xfrm>
            <a:custGeom>
              <a:avLst/>
              <a:gdLst/>
              <a:ahLst/>
              <a:cxnLst>
                <a:cxn ang="0">
                  <a:pos x="wd2" y="hd2"/>
                </a:cxn>
                <a:cxn ang="5400000">
                  <a:pos x="wd2" y="hd2"/>
                </a:cxn>
                <a:cxn ang="10800000">
                  <a:pos x="wd2" y="hd2"/>
                </a:cxn>
                <a:cxn ang="16200000">
                  <a:pos x="wd2" y="hd2"/>
                </a:cxn>
              </a:cxnLst>
              <a:rect l="0" t="0" r="r" b="b"/>
              <a:pathLst>
                <a:path w="20935" h="21287" extrusionOk="0">
                  <a:moveTo>
                    <a:pt x="8719" y="13902"/>
                  </a:moveTo>
                  <a:cubicBezTo>
                    <a:pt x="8086" y="16090"/>
                    <a:pt x="7465" y="18199"/>
                    <a:pt x="6111" y="19862"/>
                  </a:cubicBezTo>
                  <a:cubicBezTo>
                    <a:pt x="5699" y="20370"/>
                    <a:pt x="5281" y="21012"/>
                    <a:pt x="4573" y="21287"/>
                  </a:cubicBezTo>
                  <a:cubicBezTo>
                    <a:pt x="3525" y="17039"/>
                    <a:pt x="5712" y="13464"/>
                    <a:pt x="6579" y="9893"/>
                  </a:cubicBezTo>
                  <a:cubicBezTo>
                    <a:pt x="5475" y="8121"/>
                    <a:pt x="6162" y="5116"/>
                    <a:pt x="8519" y="4777"/>
                  </a:cubicBezTo>
                  <a:cubicBezTo>
                    <a:pt x="11938" y="4282"/>
                    <a:pt x="11037" y="7536"/>
                    <a:pt x="10457" y="9049"/>
                  </a:cubicBezTo>
                  <a:cubicBezTo>
                    <a:pt x="10139" y="9877"/>
                    <a:pt x="9566" y="10671"/>
                    <a:pt x="9654" y="11581"/>
                  </a:cubicBezTo>
                  <a:cubicBezTo>
                    <a:pt x="9843" y="13499"/>
                    <a:pt x="12902" y="13622"/>
                    <a:pt x="14467" y="12636"/>
                  </a:cubicBezTo>
                  <a:cubicBezTo>
                    <a:pt x="16713" y="11223"/>
                    <a:pt x="17361" y="8494"/>
                    <a:pt x="17144" y="6253"/>
                  </a:cubicBezTo>
                  <a:cubicBezTo>
                    <a:pt x="16810" y="2840"/>
                    <a:pt x="11909" y="1143"/>
                    <a:pt x="7583" y="2508"/>
                  </a:cubicBezTo>
                  <a:cubicBezTo>
                    <a:pt x="5355" y="3211"/>
                    <a:pt x="3329" y="4827"/>
                    <a:pt x="3035" y="7202"/>
                  </a:cubicBezTo>
                  <a:cubicBezTo>
                    <a:pt x="2881" y="8453"/>
                    <a:pt x="3214" y="9451"/>
                    <a:pt x="3838" y="10156"/>
                  </a:cubicBezTo>
                  <a:cubicBezTo>
                    <a:pt x="3933" y="10263"/>
                    <a:pt x="4258" y="10453"/>
                    <a:pt x="4305" y="10738"/>
                  </a:cubicBezTo>
                  <a:cubicBezTo>
                    <a:pt x="4403" y="11316"/>
                    <a:pt x="3968" y="11940"/>
                    <a:pt x="3570" y="12371"/>
                  </a:cubicBezTo>
                  <a:cubicBezTo>
                    <a:pt x="1354" y="11867"/>
                    <a:pt x="210" y="10298"/>
                    <a:pt x="26" y="8311"/>
                  </a:cubicBezTo>
                  <a:cubicBezTo>
                    <a:pt x="-390" y="3790"/>
                    <a:pt x="4313" y="350"/>
                    <a:pt x="9854" y="29"/>
                  </a:cubicBezTo>
                  <a:cubicBezTo>
                    <a:pt x="15764" y="-313"/>
                    <a:pt x="20453" y="2380"/>
                    <a:pt x="20886" y="6306"/>
                  </a:cubicBezTo>
                  <a:cubicBezTo>
                    <a:pt x="21210" y="9225"/>
                    <a:pt x="19897" y="12163"/>
                    <a:pt x="17812" y="13743"/>
                  </a:cubicBezTo>
                  <a:cubicBezTo>
                    <a:pt x="16244" y="14931"/>
                    <a:pt x="12913" y="16092"/>
                    <a:pt x="10190" y="14957"/>
                  </a:cubicBezTo>
                  <a:cubicBezTo>
                    <a:pt x="9585" y="14704"/>
                    <a:pt x="9318" y="14397"/>
                    <a:pt x="8719" y="13902"/>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900" name="Shape 34243"/>
            <p:cNvSpPr/>
            <p:nvPr/>
          </p:nvSpPr>
          <p:spPr>
            <a:xfrm>
              <a:off x="547143" y="1240881"/>
              <a:ext cx="140277" cy="131491"/>
            </a:xfrm>
            <a:custGeom>
              <a:avLst/>
              <a:gdLst/>
              <a:ahLst/>
              <a:cxnLst>
                <a:cxn ang="0">
                  <a:pos x="wd2" y="hd2"/>
                </a:cxn>
                <a:cxn ang="5400000">
                  <a:pos x="wd2" y="hd2"/>
                </a:cxn>
                <a:cxn ang="10800000">
                  <a:pos x="wd2" y="hd2"/>
                </a:cxn>
                <a:cxn ang="16200000">
                  <a:pos x="wd2" y="hd2"/>
                </a:cxn>
              </a:cxnLst>
              <a:rect l="0" t="0" r="r" b="b"/>
              <a:pathLst>
                <a:path w="21600" h="21600" extrusionOk="0">
                  <a:moveTo>
                    <a:pt x="8648" y="5409"/>
                  </a:moveTo>
                  <a:cubicBezTo>
                    <a:pt x="8423" y="3519"/>
                    <a:pt x="7212" y="1948"/>
                    <a:pt x="5946" y="1906"/>
                  </a:cubicBezTo>
                  <a:lnTo>
                    <a:pt x="5894" y="1906"/>
                  </a:lnTo>
                  <a:cubicBezTo>
                    <a:pt x="5447" y="1906"/>
                    <a:pt x="5049" y="2111"/>
                    <a:pt x="4743" y="2498"/>
                  </a:cubicBezTo>
                  <a:cubicBezTo>
                    <a:pt x="4271" y="3097"/>
                    <a:pt x="4073" y="4045"/>
                    <a:pt x="4198" y="5100"/>
                  </a:cubicBezTo>
                  <a:cubicBezTo>
                    <a:pt x="4418" y="6988"/>
                    <a:pt x="5656" y="8619"/>
                    <a:pt x="6897" y="8662"/>
                  </a:cubicBezTo>
                  <a:lnTo>
                    <a:pt x="6916" y="8662"/>
                  </a:lnTo>
                  <a:cubicBezTo>
                    <a:pt x="7385" y="8662"/>
                    <a:pt x="7778" y="8457"/>
                    <a:pt x="8085" y="8070"/>
                  </a:cubicBezTo>
                  <a:cubicBezTo>
                    <a:pt x="8561" y="7463"/>
                    <a:pt x="8773" y="6468"/>
                    <a:pt x="8648" y="5409"/>
                  </a:cubicBezTo>
                  <a:cubicBezTo>
                    <a:pt x="8648" y="5409"/>
                    <a:pt x="8648" y="5409"/>
                    <a:pt x="8648" y="5409"/>
                  </a:cubicBezTo>
                  <a:close/>
                  <a:moveTo>
                    <a:pt x="2967" y="16668"/>
                  </a:moveTo>
                  <a:cubicBezTo>
                    <a:pt x="2967" y="18299"/>
                    <a:pt x="4433" y="19576"/>
                    <a:pt x="6303" y="19576"/>
                  </a:cubicBezTo>
                  <a:cubicBezTo>
                    <a:pt x="8773" y="19576"/>
                    <a:pt x="10022" y="18631"/>
                    <a:pt x="10022" y="16763"/>
                  </a:cubicBezTo>
                  <a:cubicBezTo>
                    <a:pt x="10022" y="16587"/>
                    <a:pt x="10003" y="16402"/>
                    <a:pt x="9965" y="16220"/>
                  </a:cubicBezTo>
                  <a:cubicBezTo>
                    <a:pt x="9800" y="15495"/>
                    <a:pt x="9201" y="15043"/>
                    <a:pt x="8298" y="14355"/>
                  </a:cubicBezTo>
                  <a:cubicBezTo>
                    <a:pt x="8173" y="14263"/>
                    <a:pt x="8044" y="14164"/>
                    <a:pt x="7911" y="14063"/>
                  </a:cubicBezTo>
                  <a:cubicBezTo>
                    <a:pt x="7520" y="13931"/>
                    <a:pt x="7106" y="13857"/>
                    <a:pt x="6683" y="13855"/>
                  </a:cubicBezTo>
                  <a:lnTo>
                    <a:pt x="6629" y="13852"/>
                  </a:lnTo>
                  <a:cubicBezTo>
                    <a:pt x="4680" y="13852"/>
                    <a:pt x="2967" y="15167"/>
                    <a:pt x="2967" y="16668"/>
                  </a:cubicBezTo>
                  <a:cubicBezTo>
                    <a:pt x="2967" y="16668"/>
                    <a:pt x="2967" y="16668"/>
                    <a:pt x="2967" y="16668"/>
                  </a:cubicBezTo>
                  <a:close/>
                  <a:moveTo>
                    <a:pt x="12670" y="907"/>
                  </a:moveTo>
                  <a:lnTo>
                    <a:pt x="11388" y="1940"/>
                  </a:lnTo>
                  <a:cubicBezTo>
                    <a:pt x="11312" y="2002"/>
                    <a:pt x="11218" y="2035"/>
                    <a:pt x="11123" y="2035"/>
                  </a:cubicBezTo>
                  <a:lnTo>
                    <a:pt x="10665" y="2035"/>
                  </a:lnTo>
                  <a:cubicBezTo>
                    <a:pt x="11255" y="2824"/>
                    <a:pt x="11605" y="3949"/>
                    <a:pt x="11605" y="5219"/>
                  </a:cubicBezTo>
                  <a:cubicBezTo>
                    <a:pt x="11605" y="6615"/>
                    <a:pt x="10968" y="7937"/>
                    <a:pt x="9814" y="8945"/>
                  </a:cubicBezTo>
                  <a:cubicBezTo>
                    <a:pt x="8922" y="9717"/>
                    <a:pt x="8887" y="9931"/>
                    <a:pt x="8887" y="10374"/>
                  </a:cubicBezTo>
                  <a:cubicBezTo>
                    <a:pt x="8897" y="10617"/>
                    <a:pt x="9521" y="11409"/>
                    <a:pt x="10204" y="11949"/>
                  </a:cubicBezTo>
                  <a:cubicBezTo>
                    <a:pt x="11803" y="13208"/>
                    <a:pt x="12396" y="14441"/>
                    <a:pt x="12396" y="16503"/>
                  </a:cubicBezTo>
                  <a:cubicBezTo>
                    <a:pt x="12396" y="18652"/>
                    <a:pt x="10930" y="20513"/>
                    <a:pt x="8659" y="21248"/>
                  </a:cubicBezTo>
                  <a:cubicBezTo>
                    <a:pt x="7930" y="21482"/>
                    <a:pt x="7141" y="21600"/>
                    <a:pt x="6315" y="21600"/>
                  </a:cubicBezTo>
                  <a:cubicBezTo>
                    <a:pt x="5396" y="21600"/>
                    <a:pt x="4510" y="21482"/>
                    <a:pt x="3686" y="21251"/>
                  </a:cubicBezTo>
                  <a:cubicBezTo>
                    <a:pt x="2090" y="20802"/>
                    <a:pt x="908" y="19953"/>
                    <a:pt x="358" y="18858"/>
                  </a:cubicBezTo>
                  <a:cubicBezTo>
                    <a:pt x="122" y="18382"/>
                    <a:pt x="0" y="17877"/>
                    <a:pt x="0" y="17354"/>
                  </a:cubicBezTo>
                  <a:cubicBezTo>
                    <a:pt x="0" y="16815"/>
                    <a:pt x="117" y="16269"/>
                    <a:pt x="344" y="15728"/>
                  </a:cubicBezTo>
                  <a:cubicBezTo>
                    <a:pt x="1219" y="13652"/>
                    <a:pt x="3526" y="12256"/>
                    <a:pt x="6079" y="12256"/>
                  </a:cubicBezTo>
                  <a:cubicBezTo>
                    <a:pt x="6106" y="12256"/>
                    <a:pt x="6130" y="12256"/>
                    <a:pt x="6152" y="12256"/>
                  </a:cubicBezTo>
                  <a:cubicBezTo>
                    <a:pt x="5946" y="11848"/>
                    <a:pt x="5843" y="11429"/>
                    <a:pt x="5843" y="10984"/>
                  </a:cubicBezTo>
                  <a:cubicBezTo>
                    <a:pt x="5843" y="10764"/>
                    <a:pt x="5870" y="10538"/>
                    <a:pt x="5924" y="10311"/>
                  </a:cubicBezTo>
                  <a:cubicBezTo>
                    <a:pt x="3244" y="10243"/>
                    <a:pt x="1238" y="8057"/>
                    <a:pt x="1238" y="5179"/>
                  </a:cubicBezTo>
                  <a:cubicBezTo>
                    <a:pt x="1238" y="3144"/>
                    <a:pt x="2699" y="1162"/>
                    <a:pt x="4786" y="362"/>
                  </a:cubicBezTo>
                  <a:cubicBezTo>
                    <a:pt x="5412" y="121"/>
                    <a:pt x="6049" y="0"/>
                    <a:pt x="6675" y="0"/>
                  </a:cubicBezTo>
                  <a:lnTo>
                    <a:pt x="12404" y="0"/>
                  </a:lnTo>
                  <a:cubicBezTo>
                    <a:pt x="12599" y="0"/>
                    <a:pt x="12772" y="139"/>
                    <a:pt x="12833" y="347"/>
                  </a:cubicBezTo>
                  <a:cubicBezTo>
                    <a:pt x="12895" y="553"/>
                    <a:pt x="12827" y="781"/>
                    <a:pt x="12670" y="907"/>
                  </a:cubicBezTo>
                  <a:cubicBezTo>
                    <a:pt x="12670" y="907"/>
                    <a:pt x="12670" y="907"/>
                    <a:pt x="12670" y="907"/>
                  </a:cubicBezTo>
                  <a:close/>
                  <a:moveTo>
                    <a:pt x="21151" y="10807"/>
                  </a:moveTo>
                  <a:lnTo>
                    <a:pt x="17892" y="10807"/>
                  </a:lnTo>
                  <a:lnTo>
                    <a:pt x="17892" y="14433"/>
                  </a:lnTo>
                  <a:cubicBezTo>
                    <a:pt x="17892" y="14711"/>
                    <a:pt x="17691" y="14934"/>
                    <a:pt x="17443" y="14934"/>
                  </a:cubicBezTo>
                  <a:lnTo>
                    <a:pt x="16515" y="14934"/>
                  </a:lnTo>
                  <a:cubicBezTo>
                    <a:pt x="16266" y="14934"/>
                    <a:pt x="16063" y="14711"/>
                    <a:pt x="16063" y="14433"/>
                  </a:cubicBezTo>
                  <a:lnTo>
                    <a:pt x="16063" y="10807"/>
                  </a:lnTo>
                  <a:lnTo>
                    <a:pt x="12808" y="10807"/>
                  </a:lnTo>
                  <a:cubicBezTo>
                    <a:pt x="12559" y="10807"/>
                    <a:pt x="12355" y="10582"/>
                    <a:pt x="12355" y="10305"/>
                  </a:cubicBezTo>
                  <a:lnTo>
                    <a:pt x="12355" y="9273"/>
                  </a:lnTo>
                  <a:cubicBezTo>
                    <a:pt x="12355" y="8994"/>
                    <a:pt x="12559" y="8769"/>
                    <a:pt x="12808" y="8769"/>
                  </a:cubicBezTo>
                  <a:lnTo>
                    <a:pt x="16063" y="8769"/>
                  </a:lnTo>
                  <a:lnTo>
                    <a:pt x="16063" y="5144"/>
                  </a:lnTo>
                  <a:cubicBezTo>
                    <a:pt x="16063" y="4869"/>
                    <a:pt x="16266" y="4643"/>
                    <a:pt x="16515" y="4643"/>
                  </a:cubicBezTo>
                  <a:lnTo>
                    <a:pt x="17443" y="4643"/>
                  </a:lnTo>
                  <a:cubicBezTo>
                    <a:pt x="17691" y="4643"/>
                    <a:pt x="17892" y="4869"/>
                    <a:pt x="17892" y="5144"/>
                  </a:cubicBezTo>
                  <a:lnTo>
                    <a:pt x="17892" y="8769"/>
                  </a:lnTo>
                  <a:lnTo>
                    <a:pt x="21151" y="8769"/>
                  </a:lnTo>
                  <a:cubicBezTo>
                    <a:pt x="21396" y="8769"/>
                    <a:pt x="21600" y="8994"/>
                    <a:pt x="21600" y="9273"/>
                  </a:cubicBezTo>
                  <a:lnTo>
                    <a:pt x="21600" y="10305"/>
                  </a:lnTo>
                  <a:cubicBezTo>
                    <a:pt x="21600" y="10582"/>
                    <a:pt x="21396" y="10807"/>
                    <a:pt x="21151" y="10807"/>
                  </a:cubicBezTo>
                  <a:cubicBezTo>
                    <a:pt x="21151" y="10807"/>
                    <a:pt x="21151" y="10807"/>
                    <a:pt x="21151" y="10807"/>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901" name="Shape 34244"/>
            <p:cNvSpPr/>
            <p:nvPr/>
          </p:nvSpPr>
          <p:spPr>
            <a:xfrm>
              <a:off x="2161873" y="1385236"/>
              <a:ext cx="130358" cy="122193"/>
            </a:xfrm>
            <a:custGeom>
              <a:avLst/>
              <a:gdLst/>
              <a:ahLst/>
              <a:cxnLst>
                <a:cxn ang="0">
                  <a:pos x="wd2" y="hd2"/>
                </a:cxn>
                <a:cxn ang="5400000">
                  <a:pos x="wd2" y="hd2"/>
                </a:cxn>
                <a:cxn ang="10800000">
                  <a:pos x="wd2" y="hd2"/>
                </a:cxn>
                <a:cxn ang="16200000">
                  <a:pos x="wd2" y="hd2"/>
                </a:cxn>
              </a:cxnLst>
              <a:rect l="0" t="0" r="r" b="b"/>
              <a:pathLst>
                <a:path w="21600" h="21600" extrusionOk="0">
                  <a:moveTo>
                    <a:pt x="8648" y="5409"/>
                  </a:moveTo>
                  <a:cubicBezTo>
                    <a:pt x="8423" y="3519"/>
                    <a:pt x="7212" y="1948"/>
                    <a:pt x="5946" y="1906"/>
                  </a:cubicBezTo>
                  <a:lnTo>
                    <a:pt x="5894" y="1906"/>
                  </a:lnTo>
                  <a:cubicBezTo>
                    <a:pt x="5447" y="1906"/>
                    <a:pt x="5049" y="2111"/>
                    <a:pt x="4743" y="2498"/>
                  </a:cubicBezTo>
                  <a:cubicBezTo>
                    <a:pt x="4271" y="3097"/>
                    <a:pt x="4073" y="4045"/>
                    <a:pt x="4198" y="5100"/>
                  </a:cubicBezTo>
                  <a:cubicBezTo>
                    <a:pt x="4418" y="6988"/>
                    <a:pt x="5656" y="8619"/>
                    <a:pt x="6897" y="8662"/>
                  </a:cubicBezTo>
                  <a:lnTo>
                    <a:pt x="6916" y="8662"/>
                  </a:lnTo>
                  <a:cubicBezTo>
                    <a:pt x="7385" y="8662"/>
                    <a:pt x="7778" y="8457"/>
                    <a:pt x="8085" y="8070"/>
                  </a:cubicBezTo>
                  <a:cubicBezTo>
                    <a:pt x="8561" y="7463"/>
                    <a:pt x="8773" y="6468"/>
                    <a:pt x="8648" y="5409"/>
                  </a:cubicBezTo>
                  <a:cubicBezTo>
                    <a:pt x="8648" y="5409"/>
                    <a:pt x="8648" y="5409"/>
                    <a:pt x="8648" y="5409"/>
                  </a:cubicBezTo>
                  <a:close/>
                  <a:moveTo>
                    <a:pt x="2967" y="16668"/>
                  </a:moveTo>
                  <a:cubicBezTo>
                    <a:pt x="2967" y="18299"/>
                    <a:pt x="4433" y="19576"/>
                    <a:pt x="6303" y="19576"/>
                  </a:cubicBezTo>
                  <a:cubicBezTo>
                    <a:pt x="8773" y="19576"/>
                    <a:pt x="10022" y="18631"/>
                    <a:pt x="10022" y="16763"/>
                  </a:cubicBezTo>
                  <a:cubicBezTo>
                    <a:pt x="10022" y="16587"/>
                    <a:pt x="10003" y="16402"/>
                    <a:pt x="9965" y="16220"/>
                  </a:cubicBezTo>
                  <a:cubicBezTo>
                    <a:pt x="9800" y="15495"/>
                    <a:pt x="9201" y="15043"/>
                    <a:pt x="8298" y="14355"/>
                  </a:cubicBezTo>
                  <a:cubicBezTo>
                    <a:pt x="8173" y="14263"/>
                    <a:pt x="8044" y="14164"/>
                    <a:pt x="7911" y="14063"/>
                  </a:cubicBezTo>
                  <a:cubicBezTo>
                    <a:pt x="7520" y="13931"/>
                    <a:pt x="7106" y="13857"/>
                    <a:pt x="6683" y="13855"/>
                  </a:cubicBezTo>
                  <a:lnTo>
                    <a:pt x="6629" y="13852"/>
                  </a:lnTo>
                  <a:cubicBezTo>
                    <a:pt x="4680" y="13852"/>
                    <a:pt x="2967" y="15167"/>
                    <a:pt x="2967" y="16668"/>
                  </a:cubicBezTo>
                  <a:cubicBezTo>
                    <a:pt x="2967" y="16668"/>
                    <a:pt x="2967" y="16668"/>
                    <a:pt x="2967" y="16668"/>
                  </a:cubicBezTo>
                  <a:close/>
                  <a:moveTo>
                    <a:pt x="12670" y="907"/>
                  </a:moveTo>
                  <a:lnTo>
                    <a:pt x="11388" y="1940"/>
                  </a:lnTo>
                  <a:cubicBezTo>
                    <a:pt x="11312" y="2002"/>
                    <a:pt x="11218" y="2035"/>
                    <a:pt x="11123" y="2035"/>
                  </a:cubicBezTo>
                  <a:lnTo>
                    <a:pt x="10665" y="2035"/>
                  </a:lnTo>
                  <a:cubicBezTo>
                    <a:pt x="11255" y="2824"/>
                    <a:pt x="11605" y="3949"/>
                    <a:pt x="11605" y="5219"/>
                  </a:cubicBezTo>
                  <a:cubicBezTo>
                    <a:pt x="11605" y="6615"/>
                    <a:pt x="10968" y="7937"/>
                    <a:pt x="9814" y="8945"/>
                  </a:cubicBezTo>
                  <a:cubicBezTo>
                    <a:pt x="8922" y="9717"/>
                    <a:pt x="8887" y="9931"/>
                    <a:pt x="8887" y="10374"/>
                  </a:cubicBezTo>
                  <a:cubicBezTo>
                    <a:pt x="8897" y="10617"/>
                    <a:pt x="9521" y="11409"/>
                    <a:pt x="10204" y="11949"/>
                  </a:cubicBezTo>
                  <a:cubicBezTo>
                    <a:pt x="11803" y="13208"/>
                    <a:pt x="12396" y="14441"/>
                    <a:pt x="12396" y="16503"/>
                  </a:cubicBezTo>
                  <a:cubicBezTo>
                    <a:pt x="12396" y="18652"/>
                    <a:pt x="10930" y="20513"/>
                    <a:pt x="8659" y="21248"/>
                  </a:cubicBezTo>
                  <a:cubicBezTo>
                    <a:pt x="7930" y="21482"/>
                    <a:pt x="7141" y="21600"/>
                    <a:pt x="6315" y="21600"/>
                  </a:cubicBezTo>
                  <a:cubicBezTo>
                    <a:pt x="5396" y="21600"/>
                    <a:pt x="4510" y="21482"/>
                    <a:pt x="3686" y="21251"/>
                  </a:cubicBezTo>
                  <a:cubicBezTo>
                    <a:pt x="2090" y="20802"/>
                    <a:pt x="908" y="19953"/>
                    <a:pt x="358" y="18858"/>
                  </a:cubicBezTo>
                  <a:cubicBezTo>
                    <a:pt x="122" y="18382"/>
                    <a:pt x="0" y="17877"/>
                    <a:pt x="0" y="17354"/>
                  </a:cubicBezTo>
                  <a:cubicBezTo>
                    <a:pt x="0" y="16815"/>
                    <a:pt x="117" y="16269"/>
                    <a:pt x="344" y="15728"/>
                  </a:cubicBezTo>
                  <a:cubicBezTo>
                    <a:pt x="1219" y="13652"/>
                    <a:pt x="3526" y="12256"/>
                    <a:pt x="6079" y="12256"/>
                  </a:cubicBezTo>
                  <a:cubicBezTo>
                    <a:pt x="6106" y="12256"/>
                    <a:pt x="6130" y="12256"/>
                    <a:pt x="6152" y="12256"/>
                  </a:cubicBezTo>
                  <a:cubicBezTo>
                    <a:pt x="5946" y="11848"/>
                    <a:pt x="5843" y="11429"/>
                    <a:pt x="5843" y="10984"/>
                  </a:cubicBezTo>
                  <a:cubicBezTo>
                    <a:pt x="5843" y="10764"/>
                    <a:pt x="5870" y="10538"/>
                    <a:pt x="5924" y="10311"/>
                  </a:cubicBezTo>
                  <a:cubicBezTo>
                    <a:pt x="3244" y="10243"/>
                    <a:pt x="1238" y="8057"/>
                    <a:pt x="1238" y="5179"/>
                  </a:cubicBezTo>
                  <a:cubicBezTo>
                    <a:pt x="1238" y="3144"/>
                    <a:pt x="2699" y="1162"/>
                    <a:pt x="4786" y="362"/>
                  </a:cubicBezTo>
                  <a:cubicBezTo>
                    <a:pt x="5412" y="121"/>
                    <a:pt x="6049" y="0"/>
                    <a:pt x="6675" y="0"/>
                  </a:cubicBezTo>
                  <a:lnTo>
                    <a:pt x="12404" y="0"/>
                  </a:lnTo>
                  <a:cubicBezTo>
                    <a:pt x="12599" y="0"/>
                    <a:pt x="12772" y="139"/>
                    <a:pt x="12833" y="347"/>
                  </a:cubicBezTo>
                  <a:cubicBezTo>
                    <a:pt x="12895" y="553"/>
                    <a:pt x="12827" y="781"/>
                    <a:pt x="12670" y="907"/>
                  </a:cubicBezTo>
                  <a:cubicBezTo>
                    <a:pt x="12670" y="907"/>
                    <a:pt x="12670" y="907"/>
                    <a:pt x="12670" y="907"/>
                  </a:cubicBezTo>
                  <a:close/>
                  <a:moveTo>
                    <a:pt x="21151" y="10807"/>
                  </a:moveTo>
                  <a:lnTo>
                    <a:pt x="17892" y="10807"/>
                  </a:lnTo>
                  <a:lnTo>
                    <a:pt x="17892" y="14433"/>
                  </a:lnTo>
                  <a:cubicBezTo>
                    <a:pt x="17892" y="14711"/>
                    <a:pt x="17691" y="14934"/>
                    <a:pt x="17443" y="14934"/>
                  </a:cubicBezTo>
                  <a:lnTo>
                    <a:pt x="16515" y="14934"/>
                  </a:lnTo>
                  <a:cubicBezTo>
                    <a:pt x="16266" y="14934"/>
                    <a:pt x="16063" y="14711"/>
                    <a:pt x="16063" y="14433"/>
                  </a:cubicBezTo>
                  <a:lnTo>
                    <a:pt x="16063" y="10807"/>
                  </a:lnTo>
                  <a:lnTo>
                    <a:pt x="12808" y="10807"/>
                  </a:lnTo>
                  <a:cubicBezTo>
                    <a:pt x="12559" y="10807"/>
                    <a:pt x="12355" y="10582"/>
                    <a:pt x="12355" y="10305"/>
                  </a:cubicBezTo>
                  <a:lnTo>
                    <a:pt x="12355" y="9273"/>
                  </a:lnTo>
                  <a:cubicBezTo>
                    <a:pt x="12355" y="8994"/>
                    <a:pt x="12559" y="8769"/>
                    <a:pt x="12808" y="8769"/>
                  </a:cubicBezTo>
                  <a:lnTo>
                    <a:pt x="16063" y="8769"/>
                  </a:lnTo>
                  <a:lnTo>
                    <a:pt x="16063" y="5144"/>
                  </a:lnTo>
                  <a:cubicBezTo>
                    <a:pt x="16063" y="4869"/>
                    <a:pt x="16266" y="4643"/>
                    <a:pt x="16515" y="4643"/>
                  </a:cubicBezTo>
                  <a:lnTo>
                    <a:pt x="17443" y="4643"/>
                  </a:lnTo>
                  <a:cubicBezTo>
                    <a:pt x="17691" y="4643"/>
                    <a:pt x="17892" y="4869"/>
                    <a:pt x="17892" y="5144"/>
                  </a:cubicBezTo>
                  <a:lnTo>
                    <a:pt x="17892" y="8769"/>
                  </a:lnTo>
                  <a:lnTo>
                    <a:pt x="21151" y="8769"/>
                  </a:lnTo>
                  <a:cubicBezTo>
                    <a:pt x="21396" y="8769"/>
                    <a:pt x="21600" y="8994"/>
                    <a:pt x="21600" y="9273"/>
                  </a:cubicBezTo>
                  <a:lnTo>
                    <a:pt x="21600" y="10305"/>
                  </a:lnTo>
                  <a:cubicBezTo>
                    <a:pt x="21600" y="10582"/>
                    <a:pt x="21396" y="10807"/>
                    <a:pt x="21151" y="10807"/>
                  </a:cubicBezTo>
                  <a:cubicBezTo>
                    <a:pt x="21151" y="10807"/>
                    <a:pt x="21151" y="10807"/>
                    <a:pt x="21151" y="10807"/>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902" name="Shape 34245"/>
            <p:cNvSpPr/>
            <p:nvPr/>
          </p:nvSpPr>
          <p:spPr>
            <a:xfrm>
              <a:off x="1368733" y="2637957"/>
              <a:ext cx="99784" cy="93535"/>
            </a:xfrm>
            <a:custGeom>
              <a:avLst/>
              <a:gdLst/>
              <a:ahLst/>
              <a:cxnLst>
                <a:cxn ang="0">
                  <a:pos x="wd2" y="hd2"/>
                </a:cxn>
                <a:cxn ang="5400000">
                  <a:pos x="wd2" y="hd2"/>
                </a:cxn>
                <a:cxn ang="10800000">
                  <a:pos x="wd2" y="hd2"/>
                </a:cxn>
                <a:cxn ang="16200000">
                  <a:pos x="wd2" y="hd2"/>
                </a:cxn>
              </a:cxnLst>
              <a:rect l="0" t="0" r="r" b="b"/>
              <a:pathLst>
                <a:path w="21600" h="21600" extrusionOk="0">
                  <a:moveTo>
                    <a:pt x="8648" y="5409"/>
                  </a:moveTo>
                  <a:cubicBezTo>
                    <a:pt x="8423" y="3519"/>
                    <a:pt x="7212" y="1948"/>
                    <a:pt x="5946" y="1906"/>
                  </a:cubicBezTo>
                  <a:lnTo>
                    <a:pt x="5894" y="1906"/>
                  </a:lnTo>
                  <a:cubicBezTo>
                    <a:pt x="5447" y="1906"/>
                    <a:pt x="5049" y="2111"/>
                    <a:pt x="4743" y="2498"/>
                  </a:cubicBezTo>
                  <a:cubicBezTo>
                    <a:pt x="4271" y="3097"/>
                    <a:pt x="4073" y="4045"/>
                    <a:pt x="4198" y="5100"/>
                  </a:cubicBezTo>
                  <a:cubicBezTo>
                    <a:pt x="4418" y="6988"/>
                    <a:pt x="5656" y="8619"/>
                    <a:pt x="6897" y="8662"/>
                  </a:cubicBezTo>
                  <a:lnTo>
                    <a:pt x="6916" y="8662"/>
                  </a:lnTo>
                  <a:cubicBezTo>
                    <a:pt x="7385" y="8662"/>
                    <a:pt x="7778" y="8457"/>
                    <a:pt x="8085" y="8070"/>
                  </a:cubicBezTo>
                  <a:cubicBezTo>
                    <a:pt x="8561" y="7463"/>
                    <a:pt x="8773" y="6468"/>
                    <a:pt x="8648" y="5409"/>
                  </a:cubicBezTo>
                  <a:cubicBezTo>
                    <a:pt x="8648" y="5409"/>
                    <a:pt x="8648" y="5409"/>
                    <a:pt x="8648" y="5409"/>
                  </a:cubicBezTo>
                  <a:close/>
                  <a:moveTo>
                    <a:pt x="2967" y="16668"/>
                  </a:moveTo>
                  <a:cubicBezTo>
                    <a:pt x="2967" y="18299"/>
                    <a:pt x="4433" y="19576"/>
                    <a:pt x="6303" y="19576"/>
                  </a:cubicBezTo>
                  <a:cubicBezTo>
                    <a:pt x="8773" y="19576"/>
                    <a:pt x="10022" y="18631"/>
                    <a:pt x="10022" y="16763"/>
                  </a:cubicBezTo>
                  <a:cubicBezTo>
                    <a:pt x="10022" y="16587"/>
                    <a:pt x="10003" y="16402"/>
                    <a:pt x="9965" y="16220"/>
                  </a:cubicBezTo>
                  <a:cubicBezTo>
                    <a:pt x="9800" y="15495"/>
                    <a:pt x="9201" y="15043"/>
                    <a:pt x="8298" y="14355"/>
                  </a:cubicBezTo>
                  <a:cubicBezTo>
                    <a:pt x="8173" y="14263"/>
                    <a:pt x="8044" y="14164"/>
                    <a:pt x="7911" y="14063"/>
                  </a:cubicBezTo>
                  <a:cubicBezTo>
                    <a:pt x="7520" y="13931"/>
                    <a:pt x="7106" y="13857"/>
                    <a:pt x="6683" y="13855"/>
                  </a:cubicBezTo>
                  <a:lnTo>
                    <a:pt x="6629" y="13852"/>
                  </a:lnTo>
                  <a:cubicBezTo>
                    <a:pt x="4680" y="13852"/>
                    <a:pt x="2967" y="15167"/>
                    <a:pt x="2967" y="16668"/>
                  </a:cubicBezTo>
                  <a:cubicBezTo>
                    <a:pt x="2967" y="16668"/>
                    <a:pt x="2967" y="16668"/>
                    <a:pt x="2967" y="16668"/>
                  </a:cubicBezTo>
                  <a:close/>
                  <a:moveTo>
                    <a:pt x="12670" y="907"/>
                  </a:moveTo>
                  <a:lnTo>
                    <a:pt x="11388" y="1940"/>
                  </a:lnTo>
                  <a:cubicBezTo>
                    <a:pt x="11312" y="2002"/>
                    <a:pt x="11218" y="2035"/>
                    <a:pt x="11123" y="2035"/>
                  </a:cubicBezTo>
                  <a:lnTo>
                    <a:pt x="10665" y="2035"/>
                  </a:lnTo>
                  <a:cubicBezTo>
                    <a:pt x="11255" y="2824"/>
                    <a:pt x="11605" y="3949"/>
                    <a:pt x="11605" y="5219"/>
                  </a:cubicBezTo>
                  <a:cubicBezTo>
                    <a:pt x="11605" y="6615"/>
                    <a:pt x="10968" y="7937"/>
                    <a:pt x="9814" y="8945"/>
                  </a:cubicBezTo>
                  <a:cubicBezTo>
                    <a:pt x="8922" y="9717"/>
                    <a:pt x="8887" y="9931"/>
                    <a:pt x="8887" y="10374"/>
                  </a:cubicBezTo>
                  <a:cubicBezTo>
                    <a:pt x="8897" y="10617"/>
                    <a:pt x="9521" y="11409"/>
                    <a:pt x="10204" y="11949"/>
                  </a:cubicBezTo>
                  <a:cubicBezTo>
                    <a:pt x="11803" y="13208"/>
                    <a:pt x="12396" y="14441"/>
                    <a:pt x="12396" y="16503"/>
                  </a:cubicBezTo>
                  <a:cubicBezTo>
                    <a:pt x="12396" y="18652"/>
                    <a:pt x="10930" y="20513"/>
                    <a:pt x="8659" y="21248"/>
                  </a:cubicBezTo>
                  <a:cubicBezTo>
                    <a:pt x="7930" y="21482"/>
                    <a:pt x="7141" y="21600"/>
                    <a:pt x="6315" y="21600"/>
                  </a:cubicBezTo>
                  <a:cubicBezTo>
                    <a:pt x="5396" y="21600"/>
                    <a:pt x="4510" y="21482"/>
                    <a:pt x="3686" y="21251"/>
                  </a:cubicBezTo>
                  <a:cubicBezTo>
                    <a:pt x="2090" y="20802"/>
                    <a:pt x="908" y="19953"/>
                    <a:pt x="358" y="18858"/>
                  </a:cubicBezTo>
                  <a:cubicBezTo>
                    <a:pt x="122" y="18382"/>
                    <a:pt x="0" y="17877"/>
                    <a:pt x="0" y="17354"/>
                  </a:cubicBezTo>
                  <a:cubicBezTo>
                    <a:pt x="0" y="16815"/>
                    <a:pt x="117" y="16269"/>
                    <a:pt x="344" y="15728"/>
                  </a:cubicBezTo>
                  <a:cubicBezTo>
                    <a:pt x="1219" y="13652"/>
                    <a:pt x="3526" y="12256"/>
                    <a:pt x="6079" y="12256"/>
                  </a:cubicBezTo>
                  <a:cubicBezTo>
                    <a:pt x="6106" y="12256"/>
                    <a:pt x="6130" y="12256"/>
                    <a:pt x="6152" y="12256"/>
                  </a:cubicBezTo>
                  <a:cubicBezTo>
                    <a:pt x="5946" y="11848"/>
                    <a:pt x="5843" y="11429"/>
                    <a:pt x="5843" y="10984"/>
                  </a:cubicBezTo>
                  <a:cubicBezTo>
                    <a:pt x="5843" y="10764"/>
                    <a:pt x="5870" y="10538"/>
                    <a:pt x="5924" y="10311"/>
                  </a:cubicBezTo>
                  <a:cubicBezTo>
                    <a:pt x="3244" y="10243"/>
                    <a:pt x="1238" y="8057"/>
                    <a:pt x="1238" y="5179"/>
                  </a:cubicBezTo>
                  <a:cubicBezTo>
                    <a:pt x="1238" y="3144"/>
                    <a:pt x="2699" y="1162"/>
                    <a:pt x="4786" y="362"/>
                  </a:cubicBezTo>
                  <a:cubicBezTo>
                    <a:pt x="5412" y="121"/>
                    <a:pt x="6049" y="0"/>
                    <a:pt x="6675" y="0"/>
                  </a:cubicBezTo>
                  <a:lnTo>
                    <a:pt x="12404" y="0"/>
                  </a:lnTo>
                  <a:cubicBezTo>
                    <a:pt x="12599" y="0"/>
                    <a:pt x="12772" y="139"/>
                    <a:pt x="12833" y="347"/>
                  </a:cubicBezTo>
                  <a:cubicBezTo>
                    <a:pt x="12895" y="553"/>
                    <a:pt x="12827" y="781"/>
                    <a:pt x="12670" y="907"/>
                  </a:cubicBezTo>
                  <a:cubicBezTo>
                    <a:pt x="12670" y="907"/>
                    <a:pt x="12670" y="907"/>
                    <a:pt x="12670" y="907"/>
                  </a:cubicBezTo>
                  <a:close/>
                  <a:moveTo>
                    <a:pt x="21151" y="10807"/>
                  </a:moveTo>
                  <a:lnTo>
                    <a:pt x="17892" y="10807"/>
                  </a:lnTo>
                  <a:lnTo>
                    <a:pt x="17892" y="14433"/>
                  </a:lnTo>
                  <a:cubicBezTo>
                    <a:pt x="17892" y="14711"/>
                    <a:pt x="17691" y="14934"/>
                    <a:pt x="17443" y="14934"/>
                  </a:cubicBezTo>
                  <a:lnTo>
                    <a:pt x="16515" y="14934"/>
                  </a:lnTo>
                  <a:cubicBezTo>
                    <a:pt x="16266" y="14934"/>
                    <a:pt x="16063" y="14711"/>
                    <a:pt x="16063" y="14433"/>
                  </a:cubicBezTo>
                  <a:lnTo>
                    <a:pt x="16063" y="10807"/>
                  </a:lnTo>
                  <a:lnTo>
                    <a:pt x="12808" y="10807"/>
                  </a:lnTo>
                  <a:cubicBezTo>
                    <a:pt x="12559" y="10807"/>
                    <a:pt x="12355" y="10582"/>
                    <a:pt x="12355" y="10305"/>
                  </a:cubicBezTo>
                  <a:lnTo>
                    <a:pt x="12355" y="9273"/>
                  </a:lnTo>
                  <a:cubicBezTo>
                    <a:pt x="12355" y="8994"/>
                    <a:pt x="12559" y="8769"/>
                    <a:pt x="12808" y="8769"/>
                  </a:cubicBezTo>
                  <a:lnTo>
                    <a:pt x="16063" y="8769"/>
                  </a:lnTo>
                  <a:lnTo>
                    <a:pt x="16063" y="5144"/>
                  </a:lnTo>
                  <a:cubicBezTo>
                    <a:pt x="16063" y="4869"/>
                    <a:pt x="16266" y="4643"/>
                    <a:pt x="16515" y="4643"/>
                  </a:cubicBezTo>
                  <a:lnTo>
                    <a:pt x="17443" y="4643"/>
                  </a:lnTo>
                  <a:cubicBezTo>
                    <a:pt x="17691" y="4643"/>
                    <a:pt x="17892" y="4869"/>
                    <a:pt x="17892" y="5144"/>
                  </a:cubicBezTo>
                  <a:lnTo>
                    <a:pt x="17892" y="8769"/>
                  </a:lnTo>
                  <a:lnTo>
                    <a:pt x="21151" y="8769"/>
                  </a:lnTo>
                  <a:cubicBezTo>
                    <a:pt x="21396" y="8769"/>
                    <a:pt x="21600" y="8994"/>
                    <a:pt x="21600" y="9273"/>
                  </a:cubicBezTo>
                  <a:lnTo>
                    <a:pt x="21600" y="10305"/>
                  </a:lnTo>
                  <a:cubicBezTo>
                    <a:pt x="21600" y="10582"/>
                    <a:pt x="21396" y="10807"/>
                    <a:pt x="21151" y="10807"/>
                  </a:cubicBezTo>
                  <a:cubicBezTo>
                    <a:pt x="21151" y="10807"/>
                    <a:pt x="21151" y="10807"/>
                    <a:pt x="21151" y="10807"/>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903" name="Shape 34246"/>
            <p:cNvSpPr/>
            <p:nvPr/>
          </p:nvSpPr>
          <p:spPr>
            <a:xfrm>
              <a:off x="1167644" y="1970923"/>
              <a:ext cx="99786" cy="93535"/>
            </a:xfrm>
            <a:custGeom>
              <a:avLst/>
              <a:gdLst/>
              <a:ahLst/>
              <a:cxnLst>
                <a:cxn ang="0">
                  <a:pos x="wd2" y="hd2"/>
                </a:cxn>
                <a:cxn ang="5400000">
                  <a:pos x="wd2" y="hd2"/>
                </a:cxn>
                <a:cxn ang="10800000">
                  <a:pos x="wd2" y="hd2"/>
                </a:cxn>
                <a:cxn ang="16200000">
                  <a:pos x="wd2" y="hd2"/>
                </a:cxn>
              </a:cxnLst>
              <a:rect l="0" t="0" r="r" b="b"/>
              <a:pathLst>
                <a:path w="21600" h="21600" extrusionOk="0">
                  <a:moveTo>
                    <a:pt x="8648" y="5409"/>
                  </a:moveTo>
                  <a:cubicBezTo>
                    <a:pt x="8423" y="3519"/>
                    <a:pt x="7212" y="1948"/>
                    <a:pt x="5946" y="1906"/>
                  </a:cubicBezTo>
                  <a:lnTo>
                    <a:pt x="5894" y="1906"/>
                  </a:lnTo>
                  <a:cubicBezTo>
                    <a:pt x="5447" y="1906"/>
                    <a:pt x="5049" y="2111"/>
                    <a:pt x="4743" y="2498"/>
                  </a:cubicBezTo>
                  <a:cubicBezTo>
                    <a:pt x="4271" y="3097"/>
                    <a:pt x="4073" y="4045"/>
                    <a:pt x="4198" y="5100"/>
                  </a:cubicBezTo>
                  <a:cubicBezTo>
                    <a:pt x="4418" y="6988"/>
                    <a:pt x="5656" y="8619"/>
                    <a:pt x="6897" y="8662"/>
                  </a:cubicBezTo>
                  <a:lnTo>
                    <a:pt x="6916" y="8662"/>
                  </a:lnTo>
                  <a:cubicBezTo>
                    <a:pt x="7385" y="8662"/>
                    <a:pt x="7778" y="8457"/>
                    <a:pt x="8085" y="8070"/>
                  </a:cubicBezTo>
                  <a:cubicBezTo>
                    <a:pt x="8561" y="7463"/>
                    <a:pt x="8773" y="6468"/>
                    <a:pt x="8648" y="5409"/>
                  </a:cubicBezTo>
                  <a:cubicBezTo>
                    <a:pt x="8648" y="5409"/>
                    <a:pt x="8648" y="5409"/>
                    <a:pt x="8648" y="5409"/>
                  </a:cubicBezTo>
                  <a:close/>
                  <a:moveTo>
                    <a:pt x="2967" y="16668"/>
                  </a:moveTo>
                  <a:cubicBezTo>
                    <a:pt x="2967" y="18299"/>
                    <a:pt x="4433" y="19576"/>
                    <a:pt x="6303" y="19576"/>
                  </a:cubicBezTo>
                  <a:cubicBezTo>
                    <a:pt x="8773" y="19576"/>
                    <a:pt x="10022" y="18631"/>
                    <a:pt x="10022" y="16763"/>
                  </a:cubicBezTo>
                  <a:cubicBezTo>
                    <a:pt x="10022" y="16587"/>
                    <a:pt x="10003" y="16402"/>
                    <a:pt x="9965" y="16220"/>
                  </a:cubicBezTo>
                  <a:cubicBezTo>
                    <a:pt x="9800" y="15495"/>
                    <a:pt x="9201" y="15043"/>
                    <a:pt x="8298" y="14355"/>
                  </a:cubicBezTo>
                  <a:cubicBezTo>
                    <a:pt x="8173" y="14263"/>
                    <a:pt x="8044" y="14164"/>
                    <a:pt x="7911" y="14063"/>
                  </a:cubicBezTo>
                  <a:cubicBezTo>
                    <a:pt x="7520" y="13931"/>
                    <a:pt x="7106" y="13857"/>
                    <a:pt x="6683" y="13855"/>
                  </a:cubicBezTo>
                  <a:lnTo>
                    <a:pt x="6629" y="13852"/>
                  </a:lnTo>
                  <a:cubicBezTo>
                    <a:pt x="4680" y="13852"/>
                    <a:pt x="2967" y="15167"/>
                    <a:pt x="2967" y="16668"/>
                  </a:cubicBezTo>
                  <a:cubicBezTo>
                    <a:pt x="2967" y="16668"/>
                    <a:pt x="2967" y="16668"/>
                    <a:pt x="2967" y="16668"/>
                  </a:cubicBezTo>
                  <a:close/>
                  <a:moveTo>
                    <a:pt x="12670" y="907"/>
                  </a:moveTo>
                  <a:lnTo>
                    <a:pt x="11388" y="1940"/>
                  </a:lnTo>
                  <a:cubicBezTo>
                    <a:pt x="11312" y="2002"/>
                    <a:pt x="11218" y="2035"/>
                    <a:pt x="11123" y="2035"/>
                  </a:cubicBezTo>
                  <a:lnTo>
                    <a:pt x="10665" y="2035"/>
                  </a:lnTo>
                  <a:cubicBezTo>
                    <a:pt x="11255" y="2824"/>
                    <a:pt x="11605" y="3949"/>
                    <a:pt x="11605" y="5219"/>
                  </a:cubicBezTo>
                  <a:cubicBezTo>
                    <a:pt x="11605" y="6615"/>
                    <a:pt x="10968" y="7937"/>
                    <a:pt x="9814" y="8945"/>
                  </a:cubicBezTo>
                  <a:cubicBezTo>
                    <a:pt x="8922" y="9717"/>
                    <a:pt x="8887" y="9931"/>
                    <a:pt x="8887" y="10374"/>
                  </a:cubicBezTo>
                  <a:cubicBezTo>
                    <a:pt x="8897" y="10617"/>
                    <a:pt x="9521" y="11409"/>
                    <a:pt x="10204" y="11949"/>
                  </a:cubicBezTo>
                  <a:cubicBezTo>
                    <a:pt x="11803" y="13208"/>
                    <a:pt x="12396" y="14441"/>
                    <a:pt x="12396" y="16503"/>
                  </a:cubicBezTo>
                  <a:cubicBezTo>
                    <a:pt x="12396" y="18652"/>
                    <a:pt x="10930" y="20513"/>
                    <a:pt x="8659" y="21248"/>
                  </a:cubicBezTo>
                  <a:cubicBezTo>
                    <a:pt x="7930" y="21482"/>
                    <a:pt x="7141" y="21600"/>
                    <a:pt x="6315" y="21600"/>
                  </a:cubicBezTo>
                  <a:cubicBezTo>
                    <a:pt x="5396" y="21600"/>
                    <a:pt x="4510" y="21482"/>
                    <a:pt x="3686" y="21251"/>
                  </a:cubicBezTo>
                  <a:cubicBezTo>
                    <a:pt x="2090" y="20802"/>
                    <a:pt x="908" y="19953"/>
                    <a:pt x="358" y="18858"/>
                  </a:cubicBezTo>
                  <a:cubicBezTo>
                    <a:pt x="122" y="18382"/>
                    <a:pt x="0" y="17877"/>
                    <a:pt x="0" y="17354"/>
                  </a:cubicBezTo>
                  <a:cubicBezTo>
                    <a:pt x="0" y="16815"/>
                    <a:pt x="117" y="16269"/>
                    <a:pt x="344" y="15728"/>
                  </a:cubicBezTo>
                  <a:cubicBezTo>
                    <a:pt x="1219" y="13652"/>
                    <a:pt x="3526" y="12256"/>
                    <a:pt x="6079" y="12256"/>
                  </a:cubicBezTo>
                  <a:cubicBezTo>
                    <a:pt x="6106" y="12256"/>
                    <a:pt x="6130" y="12256"/>
                    <a:pt x="6152" y="12256"/>
                  </a:cubicBezTo>
                  <a:cubicBezTo>
                    <a:pt x="5946" y="11848"/>
                    <a:pt x="5843" y="11429"/>
                    <a:pt x="5843" y="10984"/>
                  </a:cubicBezTo>
                  <a:cubicBezTo>
                    <a:pt x="5843" y="10764"/>
                    <a:pt x="5870" y="10538"/>
                    <a:pt x="5924" y="10311"/>
                  </a:cubicBezTo>
                  <a:cubicBezTo>
                    <a:pt x="3244" y="10243"/>
                    <a:pt x="1238" y="8057"/>
                    <a:pt x="1238" y="5179"/>
                  </a:cubicBezTo>
                  <a:cubicBezTo>
                    <a:pt x="1238" y="3144"/>
                    <a:pt x="2699" y="1162"/>
                    <a:pt x="4786" y="362"/>
                  </a:cubicBezTo>
                  <a:cubicBezTo>
                    <a:pt x="5412" y="121"/>
                    <a:pt x="6049" y="0"/>
                    <a:pt x="6675" y="0"/>
                  </a:cubicBezTo>
                  <a:lnTo>
                    <a:pt x="12404" y="0"/>
                  </a:lnTo>
                  <a:cubicBezTo>
                    <a:pt x="12599" y="0"/>
                    <a:pt x="12772" y="139"/>
                    <a:pt x="12833" y="347"/>
                  </a:cubicBezTo>
                  <a:cubicBezTo>
                    <a:pt x="12895" y="553"/>
                    <a:pt x="12827" y="781"/>
                    <a:pt x="12670" y="907"/>
                  </a:cubicBezTo>
                  <a:cubicBezTo>
                    <a:pt x="12670" y="907"/>
                    <a:pt x="12670" y="907"/>
                    <a:pt x="12670" y="907"/>
                  </a:cubicBezTo>
                  <a:close/>
                  <a:moveTo>
                    <a:pt x="21151" y="10807"/>
                  </a:moveTo>
                  <a:lnTo>
                    <a:pt x="17892" y="10807"/>
                  </a:lnTo>
                  <a:lnTo>
                    <a:pt x="17892" y="14433"/>
                  </a:lnTo>
                  <a:cubicBezTo>
                    <a:pt x="17892" y="14711"/>
                    <a:pt x="17691" y="14934"/>
                    <a:pt x="17443" y="14934"/>
                  </a:cubicBezTo>
                  <a:lnTo>
                    <a:pt x="16515" y="14934"/>
                  </a:lnTo>
                  <a:cubicBezTo>
                    <a:pt x="16266" y="14934"/>
                    <a:pt x="16063" y="14711"/>
                    <a:pt x="16063" y="14433"/>
                  </a:cubicBezTo>
                  <a:lnTo>
                    <a:pt x="16063" y="10807"/>
                  </a:lnTo>
                  <a:lnTo>
                    <a:pt x="12808" y="10807"/>
                  </a:lnTo>
                  <a:cubicBezTo>
                    <a:pt x="12559" y="10807"/>
                    <a:pt x="12355" y="10582"/>
                    <a:pt x="12355" y="10305"/>
                  </a:cubicBezTo>
                  <a:lnTo>
                    <a:pt x="12355" y="9273"/>
                  </a:lnTo>
                  <a:cubicBezTo>
                    <a:pt x="12355" y="8994"/>
                    <a:pt x="12559" y="8769"/>
                    <a:pt x="12808" y="8769"/>
                  </a:cubicBezTo>
                  <a:lnTo>
                    <a:pt x="16063" y="8769"/>
                  </a:lnTo>
                  <a:lnTo>
                    <a:pt x="16063" y="5144"/>
                  </a:lnTo>
                  <a:cubicBezTo>
                    <a:pt x="16063" y="4869"/>
                    <a:pt x="16266" y="4643"/>
                    <a:pt x="16515" y="4643"/>
                  </a:cubicBezTo>
                  <a:lnTo>
                    <a:pt x="17443" y="4643"/>
                  </a:lnTo>
                  <a:cubicBezTo>
                    <a:pt x="17691" y="4643"/>
                    <a:pt x="17892" y="4869"/>
                    <a:pt x="17892" y="5144"/>
                  </a:cubicBezTo>
                  <a:lnTo>
                    <a:pt x="17892" y="8769"/>
                  </a:lnTo>
                  <a:lnTo>
                    <a:pt x="21151" y="8769"/>
                  </a:lnTo>
                  <a:cubicBezTo>
                    <a:pt x="21396" y="8769"/>
                    <a:pt x="21600" y="8994"/>
                    <a:pt x="21600" y="9273"/>
                  </a:cubicBezTo>
                  <a:lnTo>
                    <a:pt x="21600" y="10305"/>
                  </a:lnTo>
                  <a:cubicBezTo>
                    <a:pt x="21600" y="10582"/>
                    <a:pt x="21396" y="10807"/>
                    <a:pt x="21151" y="10807"/>
                  </a:cubicBezTo>
                  <a:cubicBezTo>
                    <a:pt x="21151" y="10807"/>
                    <a:pt x="21151" y="10807"/>
                    <a:pt x="21151" y="10807"/>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904" name="Shape 34247"/>
            <p:cNvSpPr/>
            <p:nvPr/>
          </p:nvSpPr>
          <p:spPr>
            <a:xfrm>
              <a:off x="759092" y="3483529"/>
              <a:ext cx="134904" cy="134904"/>
            </a:xfrm>
            <a:custGeom>
              <a:avLst/>
              <a:gdLst/>
              <a:ahLst/>
              <a:cxnLst>
                <a:cxn ang="0">
                  <a:pos x="wd2" y="hd2"/>
                </a:cxn>
                <a:cxn ang="5400000">
                  <a:pos x="wd2" y="hd2"/>
                </a:cxn>
                <a:cxn ang="10800000">
                  <a:pos x="wd2" y="hd2"/>
                </a:cxn>
                <a:cxn ang="16200000">
                  <a:pos x="wd2" y="hd2"/>
                </a:cxn>
              </a:cxnLst>
              <a:rect l="0" t="0" r="r" b="b"/>
              <a:pathLst>
                <a:path w="21600" h="21600" extrusionOk="0">
                  <a:moveTo>
                    <a:pt x="10800" y="14657"/>
                  </a:moveTo>
                  <a:cubicBezTo>
                    <a:pt x="8670" y="14657"/>
                    <a:pt x="6943" y="12930"/>
                    <a:pt x="6943" y="10800"/>
                  </a:cubicBezTo>
                  <a:cubicBezTo>
                    <a:pt x="6943" y="8670"/>
                    <a:pt x="8670" y="6943"/>
                    <a:pt x="10800" y="6943"/>
                  </a:cubicBezTo>
                  <a:cubicBezTo>
                    <a:pt x="12930" y="6943"/>
                    <a:pt x="14657" y="8670"/>
                    <a:pt x="14657" y="10800"/>
                  </a:cubicBezTo>
                  <a:cubicBezTo>
                    <a:pt x="14657" y="12930"/>
                    <a:pt x="12930" y="14657"/>
                    <a:pt x="10800" y="14657"/>
                  </a:cubicBezTo>
                  <a:close/>
                  <a:moveTo>
                    <a:pt x="20016" y="9930"/>
                  </a:moveTo>
                  <a:cubicBezTo>
                    <a:pt x="21001" y="9522"/>
                    <a:pt x="21600" y="9257"/>
                    <a:pt x="21600" y="9257"/>
                  </a:cubicBezTo>
                  <a:lnTo>
                    <a:pt x="20829" y="6171"/>
                  </a:lnTo>
                  <a:cubicBezTo>
                    <a:pt x="20829" y="6171"/>
                    <a:pt x="20119" y="6283"/>
                    <a:pt x="18990" y="6492"/>
                  </a:cubicBezTo>
                  <a:cubicBezTo>
                    <a:pt x="18430" y="5424"/>
                    <a:pt x="17677" y="4501"/>
                    <a:pt x="16789" y="3749"/>
                  </a:cubicBezTo>
                  <a:cubicBezTo>
                    <a:pt x="17377" y="2418"/>
                    <a:pt x="17743" y="1543"/>
                    <a:pt x="17743" y="1543"/>
                  </a:cubicBezTo>
                  <a:lnTo>
                    <a:pt x="14657" y="0"/>
                  </a:lnTo>
                  <a:cubicBezTo>
                    <a:pt x="14657" y="0"/>
                    <a:pt x="14156" y="750"/>
                    <a:pt x="13405" y="1922"/>
                  </a:cubicBezTo>
                  <a:cubicBezTo>
                    <a:pt x="12297" y="1595"/>
                    <a:pt x="11120" y="1470"/>
                    <a:pt x="9929" y="1584"/>
                  </a:cubicBezTo>
                  <a:cubicBezTo>
                    <a:pt x="9522" y="599"/>
                    <a:pt x="9257" y="0"/>
                    <a:pt x="9257" y="0"/>
                  </a:cubicBezTo>
                  <a:lnTo>
                    <a:pt x="6171" y="771"/>
                  </a:lnTo>
                  <a:cubicBezTo>
                    <a:pt x="6171" y="771"/>
                    <a:pt x="6283" y="1481"/>
                    <a:pt x="6492" y="2610"/>
                  </a:cubicBezTo>
                  <a:cubicBezTo>
                    <a:pt x="5420" y="3172"/>
                    <a:pt x="4494" y="3929"/>
                    <a:pt x="3740" y="4821"/>
                  </a:cubicBezTo>
                  <a:cubicBezTo>
                    <a:pt x="2414" y="4227"/>
                    <a:pt x="1543" y="3857"/>
                    <a:pt x="1543" y="3857"/>
                  </a:cubicBezTo>
                  <a:lnTo>
                    <a:pt x="0" y="6943"/>
                  </a:lnTo>
                  <a:cubicBezTo>
                    <a:pt x="0" y="6943"/>
                    <a:pt x="748" y="7450"/>
                    <a:pt x="1919" y="8207"/>
                  </a:cubicBezTo>
                  <a:cubicBezTo>
                    <a:pt x="1595" y="9313"/>
                    <a:pt x="1471" y="10485"/>
                    <a:pt x="1584" y="11672"/>
                  </a:cubicBezTo>
                  <a:cubicBezTo>
                    <a:pt x="599" y="12078"/>
                    <a:pt x="0" y="12343"/>
                    <a:pt x="0" y="12343"/>
                  </a:cubicBezTo>
                  <a:lnTo>
                    <a:pt x="771" y="15429"/>
                  </a:lnTo>
                  <a:cubicBezTo>
                    <a:pt x="771" y="15429"/>
                    <a:pt x="1480" y="15317"/>
                    <a:pt x="2609" y="15107"/>
                  </a:cubicBezTo>
                  <a:cubicBezTo>
                    <a:pt x="3172" y="16179"/>
                    <a:pt x="3928" y="17106"/>
                    <a:pt x="4820" y="17860"/>
                  </a:cubicBezTo>
                  <a:cubicBezTo>
                    <a:pt x="4227" y="19186"/>
                    <a:pt x="3857" y="20057"/>
                    <a:pt x="3857" y="20057"/>
                  </a:cubicBezTo>
                  <a:lnTo>
                    <a:pt x="6943" y="21600"/>
                  </a:lnTo>
                  <a:cubicBezTo>
                    <a:pt x="6943" y="21600"/>
                    <a:pt x="7449" y="20852"/>
                    <a:pt x="8206" y="19681"/>
                  </a:cubicBezTo>
                  <a:cubicBezTo>
                    <a:pt x="9312" y="20005"/>
                    <a:pt x="10485" y="20129"/>
                    <a:pt x="11672" y="20016"/>
                  </a:cubicBezTo>
                  <a:cubicBezTo>
                    <a:pt x="12078" y="21001"/>
                    <a:pt x="12343" y="21600"/>
                    <a:pt x="12343" y="21600"/>
                  </a:cubicBezTo>
                  <a:lnTo>
                    <a:pt x="15429" y="20829"/>
                  </a:lnTo>
                  <a:cubicBezTo>
                    <a:pt x="15429" y="20829"/>
                    <a:pt x="15317" y="20120"/>
                    <a:pt x="15107" y="18991"/>
                  </a:cubicBezTo>
                  <a:cubicBezTo>
                    <a:pt x="16176" y="18431"/>
                    <a:pt x="17099" y="17676"/>
                    <a:pt x="17852" y="16788"/>
                  </a:cubicBezTo>
                  <a:cubicBezTo>
                    <a:pt x="19183" y="17377"/>
                    <a:pt x="20057" y="17743"/>
                    <a:pt x="20057" y="17743"/>
                  </a:cubicBezTo>
                  <a:lnTo>
                    <a:pt x="21600" y="14657"/>
                  </a:lnTo>
                  <a:cubicBezTo>
                    <a:pt x="21600" y="14657"/>
                    <a:pt x="20851" y="14156"/>
                    <a:pt x="19678" y="13405"/>
                  </a:cubicBezTo>
                  <a:cubicBezTo>
                    <a:pt x="20005" y="12296"/>
                    <a:pt x="20130" y="11120"/>
                    <a:pt x="20016" y="9930"/>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905" name="Shape 34248"/>
            <p:cNvSpPr/>
            <p:nvPr/>
          </p:nvSpPr>
          <p:spPr>
            <a:xfrm>
              <a:off x="931227" y="3259848"/>
              <a:ext cx="99785" cy="93535"/>
            </a:xfrm>
            <a:custGeom>
              <a:avLst/>
              <a:gdLst/>
              <a:ahLst/>
              <a:cxnLst>
                <a:cxn ang="0">
                  <a:pos x="wd2" y="hd2"/>
                </a:cxn>
                <a:cxn ang="5400000">
                  <a:pos x="wd2" y="hd2"/>
                </a:cxn>
                <a:cxn ang="10800000">
                  <a:pos x="wd2" y="hd2"/>
                </a:cxn>
                <a:cxn ang="16200000">
                  <a:pos x="wd2" y="hd2"/>
                </a:cxn>
              </a:cxnLst>
              <a:rect l="0" t="0" r="r" b="b"/>
              <a:pathLst>
                <a:path w="21600" h="21600" extrusionOk="0">
                  <a:moveTo>
                    <a:pt x="8648" y="5409"/>
                  </a:moveTo>
                  <a:cubicBezTo>
                    <a:pt x="8423" y="3519"/>
                    <a:pt x="7212" y="1948"/>
                    <a:pt x="5946" y="1906"/>
                  </a:cubicBezTo>
                  <a:lnTo>
                    <a:pt x="5894" y="1906"/>
                  </a:lnTo>
                  <a:cubicBezTo>
                    <a:pt x="5447" y="1906"/>
                    <a:pt x="5049" y="2111"/>
                    <a:pt x="4743" y="2498"/>
                  </a:cubicBezTo>
                  <a:cubicBezTo>
                    <a:pt x="4271" y="3097"/>
                    <a:pt x="4073" y="4045"/>
                    <a:pt x="4198" y="5100"/>
                  </a:cubicBezTo>
                  <a:cubicBezTo>
                    <a:pt x="4418" y="6988"/>
                    <a:pt x="5656" y="8619"/>
                    <a:pt x="6897" y="8662"/>
                  </a:cubicBezTo>
                  <a:lnTo>
                    <a:pt x="6916" y="8662"/>
                  </a:lnTo>
                  <a:cubicBezTo>
                    <a:pt x="7385" y="8662"/>
                    <a:pt x="7778" y="8457"/>
                    <a:pt x="8085" y="8070"/>
                  </a:cubicBezTo>
                  <a:cubicBezTo>
                    <a:pt x="8561" y="7463"/>
                    <a:pt x="8773" y="6468"/>
                    <a:pt x="8648" y="5409"/>
                  </a:cubicBezTo>
                  <a:cubicBezTo>
                    <a:pt x="8648" y="5409"/>
                    <a:pt x="8648" y="5409"/>
                    <a:pt x="8648" y="5409"/>
                  </a:cubicBezTo>
                  <a:close/>
                  <a:moveTo>
                    <a:pt x="2967" y="16668"/>
                  </a:moveTo>
                  <a:cubicBezTo>
                    <a:pt x="2967" y="18299"/>
                    <a:pt x="4433" y="19576"/>
                    <a:pt x="6303" y="19576"/>
                  </a:cubicBezTo>
                  <a:cubicBezTo>
                    <a:pt x="8773" y="19576"/>
                    <a:pt x="10022" y="18631"/>
                    <a:pt x="10022" y="16763"/>
                  </a:cubicBezTo>
                  <a:cubicBezTo>
                    <a:pt x="10022" y="16587"/>
                    <a:pt x="10003" y="16402"/>
                    <a:pt x="9965" y="16220"/>
                  </a:cubicBezTo>
                  <a:cubicBezTo>
                    <a:pt x="9800" y="15495"/>
                    <a:pt x="9201" y="15043"/>
                    <a:pt x="8298" y="14355"/>
                  </a:cubicBezTo>
                  <a:cubicBezTo>
                    <a:pt x="8173" y="14263"/>
                    <a:pt x="8044" y="14164"/>
                    <a:pt x="7911" y="14063"/>
                  </a:cubicBezTo>
                  <a:cubicBezTo>
                    <a:pt x="7520" y="13931"/>
                    <a:pt x="7106" y="13857"/>
                    <a:pt x="6683" y="13855"/>
                  </a:cubicBezTo>
                  <a:lnTo>
                    <a:pt x="6629" y="13852"/>
                  </a:lnTo>
                  <a:cubicBezTo>
                    <a:pt x="4680" y="13852"/>
                    <a:pt x="2967" y="15167"/>
                    <a:pt x="2967" y="16668"/>
                  </a:cubicBezTo>
                  <a:cubicBezTo>
                    <a:pt x="2967" y="16668"/>
                    <a:pt x="2967" y="16668"/>
                    <a:pt x="2967" y="16668"/>
                  </a:cubicBezTo>
                  <a:close/>
                  <a:moveTo>
                    <a:pt x="12670" y="907"/>
                  </a:moveTo>
                  <a:lnTo>
                    <a:pt x="11388" y="1940"/>
                  </a:lnTo>
                  <a:cubicBezTo>
                    <a:pt x="11312" y="2002"/>
                    <a:pt x="11218" y="2035"/>
                    <a:pt x="11123" y="2035"/>
                  </a:cubicBezTo>
                  <a:lnTo>
                    <a:pt x="10665" y="2035"/>
                  </a:lnTo>
                  <a:cubicBezTo>
                    <a:pt x="11255" y="2824"/>
                    <a:pt x="11605" y="3949"/>
                    <a:pt x="11605" y="5219"/>
                  </a:cubicBezTo>
                  <a:cubicBezTo>
                    <a:pt x="11605" y="6615"/>
                    <a:pt x="10968" y="7937"/>
                    <a:pt x="9814" y="8945"/>
                  </a:cubicBezTo>
                  <a:cubicBezTo>
                    <a:pt x="8922" y="9717"/>
                    <a:pt x="8887" y="9931"/>
                    <a:pt x="8887" y="10374"/>
                  </a:cubicBezTo>
                  <a:cubicBezTo>
                    <a:pt x="8897" y="10617"/>
                    <a:pt x="9521" y="11409"/>
                    <a:pt x="10204" y="11949"/>
                  </a:cubicBezTo>
                  <a:cubicBezTo>
                    <a:pt x="11803" y="13208"/>
                    <a:pt x="12396" y="14441"/>
                    <a:pt x="12396" y="16503"/>
                  </a:cubicBezTo>
                  <a:cubicBezTo>
                    <a:pt x="12396" y="18652"/>
                    <a:pt x="10930" y="20513"/>
                    <a:pt x="8659" y="21248"/>
                  </a:cubicBezTo>
                  <a:cubicBezTo>
                    <a:pt x="7930" y="21482"/>
                    <a:pt x="7141" y="21600"/>
                    <a:pt x="6315" y="21600"/>
                  </a:cubicBezTo>
                  <a:cubicBezTo>
                    <a:pt x="5396" y="21600"/>
                    <a:pt x="4510" y="21482"/>
                    <a:pt x="3686" y="21251"/>
                  </a:cubicBezTo>
                  <a:cubicBezTo>
                    <a:pt x="2090" y="20802"/>
                    <a:pt x="908" y="19953"/>
                    <a:pt x="358" y="18858"/>
                  </a:cubicBezTo>
                  <a:cubicBezTo>
                    <a:pt x="122" y="18382"/>
                    <a:pt x="0" y="17877"/>
                    <a:pt x="0" y="17354"/>
                  </a:cubicBezTo>
                  <a:cubicBezTo>
                    <a:pt x="0" y="16815"/>
                    <a:pt x="117" y="16269"/>
                    <a:pt x="344" y="15728"/>
                  </a:cubicBezTo>
                  <a:cubicBezTo>
                    <a:pt x="1219" y="13652"/>
                    <a:pt x="3526" y="12256"/>
                    <a:pt x="6079" y="12256"/>
                  </a:cubicBezTo>
                  <a:cubicBezTo>
                    <a:pt x="6106" y="12256"/>
                    <a:pt x="6130" y="12256"/>
                    <a:pt x="6152" y="12256"/>
                  </a:cubicBezTo>
                  <a:cubicBezTo>
                    <a:pt x="5946" y="11848"/>
                    <a:pt x="5843" y="11429"/>
                    <a:pt x="5843" y="10984"/>
                  </a:cubicBezTo>
                  <a:cubicBezTo>
                    <a:pt x="5843" y="10764"/>
                    <a:pt x="5870" y="10538"/>
                    <a:pt x="5924" y="10311"/>
                  </a:cubicBezTo>
                  <a:cubicBezTo>
                    <a:pt x="3244" y="10243"/>
                    <a:pt x="1238" y="8057"/>
                    <a:pt x="1238" y="5179"/>
                  </a:cubicBezTo>
                  <a:cubicBezTo>
                    <a:pt x="1238" y="3144"/>
                    <a:pt x="2699" y="1162"/>
                    <a:pt x="4786" y="362"/>
                  </a:cubicBezTo>
                  <a:cubicBezTo>
                    <a:pt x="5412" y="121"/>
                    <a:pt x="6049" y="0"/>
                    <a:pt x="6675" y="0"/>
                  </a:cubicBezTo>
                  <a:lnTo>
                    <a:pt x="12404" y="0"/>
                  </a:lnTo>
                  <a:cubicBezTo>
                    <a:pt x="12599" y="0"/>
                    <a:pt x="12772" y="139"/>
                    <a:pt x="12833" y="347"/>
                  </a:cubicBezTo>
                  <a:cubicBezTo>
                    <a:pt x="12895" y="553"/>
                    <a:pt x="12827" y="781"/>
                    <a:pt x="12670" y="907"/>
                  </a:cubicBezTo>
                  <a:cubicBezTo>
                    <a:pt x="12670" y="907"/>
                    <a:pt x="12670" y="907"/>
                    <a:pt x="12670" y="907"/>
                  </a:cubicBezTo>
                  <a:close/>
                  <a:moveTo>
                    <a:pt x="21151" y="10807"/>
                  </a:moveTo>
                  <a:lnTo>
                    <a:pt x="17892" y="10807"/>
                  </a:lnTo>
                  <a:lnTo>
                    <a:pt x="17892" y="14433"/>
                  </a:lnTo>
                  <a:cubicBezTo>
                    <a:pt x="17892" y="14711"/>
                    <a:pt x="17691" y="14934"/>
                    <a:pt x="17443" y="14934"/>
                  </a:cubicBezTo>
                  <a:lnTo>
                    <a:pt x="16515" y="14934"/>
                  </a:lnTo>
                  <a:cubicBezTo>
                    <a:pt x="16266" y="14934"/>
                    <a:pt x="16063" y="14711"/>
                    <a:pt x="16063" y="14433"/>
                  </a:cubicBezTo>
                  <a:lnTo>
                    <a:pt x="16063" y="10807"/>
                  </a:lnTo>
                  <a:lnTo>
                    <a:pt x="12808" y="10807"/>
                  </a:lnTo>
                  <a:cubicBezTo>
                    <a:pt x="12559" y="10807"/>
                    <a:pt x="12355" y="10582"/>
                    <a:pt x="12355" y="10305"/>
                  </a:cubicBezTo>
                  <a:lnTo>
                    <a:pt x="12355" y="9273"/>
                  </a:lnTo>
                  <a:cubicBezTo>
                    <a:pt x="12355" y="8994"/>
                    <a:pt x="12559" y="8769"/>
                    <a:pt x="12808" y="8769"/>
                  </a:cubicBezTo>
                  <a:lnTo>
                    <a:pt x="16063" y="8769"/>
                  </a:lnTo>
                  <a:lnTo>
                    <a:pt x="16063" y="5144"/>
                  </a:lnTo>
                  <a:cubicBezTo>
                    <a:pt x="16063" y="4869"/>
                    <a:pt x="16266" y="4643"/>
                    <a:pt x="16515" y="4643"/>
                  </a:cubicBezTo>
                  <a:lnTo>
                    <a:pt x="17443" y="4643"/>
                  </a:lnTo>
                  <a:cubicBezTo>
                    <a:pt x="17691" y="4643"/>
                    <a:pt x="17892" y="4869"/>
                    <a:pt x="17892" y="5144"/>
                  </a:cubicBezTo>
                  <a:lnTo>
                    <a:pt x="17892" y="8769"/>
                  </a:lnTo>
                  <a:lnTo>
                    <a:pt x="21151" y="8769"/>
                  </a:lnTo>
                  <a:cubicBezTo>
                    <a:pt x="21396" y="8769"/>
                    <a:pt x="21600" y="8994"/>
                    <a:pt x="21600" y="9273"/>
                  </a:cubicBezTo>
                  <a:lnTo>
                    <a:pt x="21600" y="10305"/>
                  </a:lnTo>
                  <a:cubicBezTo>
                    <a:pt x="21600" y="10582"/>
                    <a:pt x="21396" y="10807"/>
                    <a:pt x="21151" y="10807"/>
                  </a:cubicBezTo>
                  <a:cubicBezTo>
                    <a:pt x="21151" y="10807"/>
                    <a:pt x="21151" y="10807"/>
                    <a:pt x="21151" y="10807"/>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906" name="Shape 34249"/>
            <p:cNvSpPr/>
            <p:nvPr/>
          </p:nvSpPr>
          <p:spPr>
            <a:xfrm>
              <a:off x="897687" y="3370190"/>
              <a:ext cx="136433" cy="183561"/>
            </a:xfrm>
            <a:custGeom>
              <a:avLst/>
              <a:gdLst/>
              <a:ahLst/>
              <a:cxnLst>
                <a:cxn ang="0">
                  <a:pos x="wd2" y="hd2"/>
                </a:cxn>
                <a:cxn ang="5400000">
                  <a:pos x="wd2" y="hd2"/>
                </a:cxn>
                <a:cxn ang="10800000">
                  <a:pos x="wd2" y="hd2"/>
                </a:cxn>
                <a:cxn ang="16200000">
                  <a:pos x="wd2" y="hd2"/>
                </a:cxn>
              </a:cxnLst>
              <a:rect l="0" t="0" r="r" b="b"/>
              <a:pathLst>
                <a:path w="21600" h="21600" extrusionOk="0">
                  <a:moveTo>
                    <a:pt x="0" y="1289"/>
                  </a:moveTo>
                  <a:lnTo>
                    <a:pt x="7526" y="11318"/>
                  </a:lnTo>
                  <a:lnTo>
                    <a:pt x="10639" y="10027"/>
                  </a:lnTo>
                  <a:lnTo>
                    <a:pt x="6735" y="4831"/>
                  </a:lnTo>
                  <a:cubicBezTo>
                    <a:pt x="7186" y="4822"/>
                    <a:pt x="7638" y="4734"/>
                    <a:pt x="8042" y="4542"/>
                  </a:cubicBezTo>
                  <a:cubicBezTo>
                    <a:pt x="8843" y="4160"/>
                    <a:pt x="9286" y="3488"/>
                    <a:pt x="9338" y="2779"/>
                  </a:cubicBezTo>
                  <a:cubicBezTo>
                    <a:pt x="9343" y="2717"/>
                    <a:pt x="9344" y="2654"/>
                    <a:pt x="9343" y="2591"/>
                  </a:cubicBezTo>
                  <a:cubicBezTo>
                    <a:pt x="10859" y="2532"/>
                    <a:pt x="12290" y="2713"/>
                    <a:pt x="13557" y="3159"/>
                  </a:cubicBezTo>
                  <a:cubicBezTo>
                    <a:pt x="15647" y="3894"/>
                    <a:pt x="17171" y="5277"/>
                    <a:pt x="17964" y="7158"/>
                  </a:cubicBezTo>
                  <a:cubicBezTo>
                    <a:pt x="19200" y="10089"/>
                    <a:pt x="17878" y="13269"/>
                    <a:pt x="14770" y="15143"/>
                  </a:cubicBezTo>
                  <a:lnTo>
                    <a:pt x="13545" y="13629"/>
                  </a:lnTo>
                  <a:lnTo>
                    <a:pt x="15711" y="12662"/>
                  </a:lnTo>
                  <a:lnTo>
                    <a:pt x="15100" y="11906"/>
                  </a:lnTo>
                  <a:lnTo>
                    <a:pt x="7202" y="15433"/>
                  </a:lnTo>
                  <a:lnTo>
                    <a:pt x="7813" y="16189"/>
                  </a:lnTo>
                  <a:lnTo>
                    <a:pt x="9983" y="15220"/>
                  </a:lnTo>
                  <a:lnTo>
                    <a:pt x="11972" y="17680"/>
                  </a:lnTo>
                  <a:lnTo>
                    <a:pt x="7432" y="19708"/>
                  </a:lnTo>
                  <a:lnTo>
                    <a:pt x="8961" y="21600"/>
                  </a:lnTo>
                  <a:lnTo>
                    <a:pt x="21600" y="15956"/>
                  </a:lnTo>
                  <a:lnTo>
                    <a:pt x="20070" y="14064"/>
                  </a:lnTo>
                  <a:lnTo>
                    <a:pt x="16905" y="15477"/>
                  </a:lnTo>
                  <a:cubicBezTo>
                    <a:pt x="19819" y="13226"/>
                    <a:pt x="20973" y="9873"/>
                    <a:pt x="19662" y="6762"/>
                  </a:cubicBezTo>
                  <a:cubicBezTo>
                    <a:pt x="18716" y="4520"/>
                    <a:pt x="16868" y="2861"/>
                    <a:pt x="14317" y="1964"/>
                  </a:cubicBezTo>
                  <a:cubicBezTo>
                    <a:pt x="12625" y="1368"/>
                    <a:pt x="10722" y="1151"/>
                    <a:pt x="8713" y="1295"/>
                  </a:cubicBezTo>
                  <a:cubicBezTo>
                    <a:pt x="7813" y="536"/>
                    <a:pt x="6285" y="336"/>
                    <a:pt x="5078" y="875"/>
                  </a:cubicBezTo>
                  <a:cubicBezTo>
                    <a:pt x="4725" y="1032"/>
                    <a:pt x="4440" y="1236"/>
                    <a:pt x="4217" y="1471"/>
                  </a:cubicBezTo>
                  <a:lnTo>
                    <a:pt x="3109" y="0"/>
                  </a:lnTo>
                  <a:lnTo>
                    <a:pt x="0" y="1289"/>
                  </a:lnTo>
                  <a:close/>
                  <a:moveTo>
                    <a:pt x="5994" y="2008"/>
                  </a:moveTo>
                  <a:cubicBezTo>
                    <a:pt x="6453" y="1798"/>
                    <a:pt x="7049" y="1856"/>
                    <a:pt x="7404" y="2156"/>
                  </a:cubicBezTo>
                  <a:cubicBezTo>
                    <a:pt x="7771" y="2467"/>
                    <a:pt x="7762" y="2932"/>
                    <a:pt x="7387" y="3235"/>
                  </a:cubicBezTo>
                  <a:cubicBezTo>
                    <a:pt x="7313" y="3300"/>
                    <a:pt x="7226" y="3359"/>
                    <a:pt x="7123" y="3405"/>
                  </a:cubicBezTo>
                  <a:cubicBezTo>
                    <a:pt x="6605" y="3637"/>
                    <a:pt x="5928" y="3511"/>
                    <a:pt x="5619" y="3126"/>
                  </a:cubicBezTo>
                  <a:cubicBezTo>
                    <a:pt x="5309" y="2742"/>
                    <a:pt x="5480" y="2244"/>
                    <a:pt x="5994" y="2008"/>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907" name="Shape 34250"/>
            <p:cNvSpPr/>
            <p:nvPr/>
          </p:nvSpPr>
          <p:spPr>
            <a:xfrm>
              <a:off x="1039241" y="3559697"/>
              <a:ext cx="81854" cy="105623"/>
            </a:xfrm>
            <a:custGeom>
              <a:avLst/>
              <a:gdLst/>
              <a:ahLst/>
              <a:cxnLst>
                <a:cxn ang="0">
                  <a:pos x="wd2" y="hd2"/>
                </a:cxn>
                <a:cxn ang="5400000">
                  <a:pos x="wd2" y="hd2"/>
                </a:cxn>
                <a:cxn ang="10800000">
                  <a:pos x="wd2" y="hd2"/>
                </a:cxn>
                <a:cxn ang="16200000">
                  <a:pos x="wd2" y="hd2"/>
                </a:cxn>
              </a:cxnLst>
              <a:rect l="0" t="0" r="r" b="b"/>
              <a:pathLst>
                <a:path w="20935" h="21287" extrusionOk="0">
                  <a:moveTo>
                    <a:pt x="8719" y="13902"/>
                  </a:moveTo>
                  <a:cubicBezTo>
                    <a:pt x="8086" y="16090"/>
                    <a:pt x="7465" y="18199"/>
                    <a:pt x="6111" y="19862"/>
                  </a:cubicBezTo>
                  <a:cubicBezTo>
                    <a:pt x="5699" y="20370"/>
                    <a:pt x="5281" y="21012"/>
                    <a:pt x="4573" y="21287"/>
                  </a:cubicBezTo>
                  <a:cubicBezTo>
                    <a:pt x="3525" y="17039"/>
                    <a:pt x="5712" y="13464"/>
                    <a:pt x="6579" y="9893"/>
                  </a:cubicBezTo>
                  <a:cubicBezTo>
                    <a:pt x="5475" y="8121"/>
                    <a:pt x="6162" y="5116"/>
                    <a:pt x="8519" y="4777"/>
                  </a:cubicBezTo>
                  <a:cubicBezTo>
                    <a:pt x="11938" y="4282"/>
                    <a:pt x="11037" y="7536"/>
                    <a:pt x="10457" y="9049"/>
                  </a:cubicBezTo>
                  <a:cubicBezTo>
                    <a:pt x="10139" y="9877"/>
                    <a:pt x="9566" y="10671"/>
                    <a:pt x="9654" y="11581"/>
                  </a:cubicBezTo>
                  <a:cubicBezTo>
                    <a:pt x="9843" y="13499"/>
                    <a:pt x="12902" y="13622"/>
                    <a:pt x="14467" y="12636"/>
                  </a:cubicBezTo>
                  <a:cubicBezTo>
                    <a:pt x="16713" y="11223"/>
                    <a:pt x="17361" y="8494"/>
                    <a:pt x="17144" y="6253"/>
                  </a:cubicBezTo>
                  <a:cubicBezTo>
                    <a:pt x="16810" y="2840"/>
                    <a:pt x="11909" y="1143"/>
                    <a:pt x="7583" y="2508"/>
                  </a:cubicBezTo>
                  <a:cubicBezTo>
                    <a:pt x="5355" y="3211"/>
                    <a:pt x="3329" y="4827"/>
                    <a:pt x="3035" y="7202"/>
                  </a:cubicBezTo>
                  <a:cubicBezTo>
                    <a:pt x="2881" y="8453"/>
                    <a:pt x="3214" y="9451"/>
                    <a:pt x="3838" y="10156"/>
                  </a:cubicBezTo>
                  <a:cubicBezTo>
                    <a:pt x="3933" y="10263"/>
                    <a:pt x="4258" y="10453"/>
                    <a:pt x="4305" y="10738"/>
                  </a:cubicBezTo>
                  <a:cubicBezTo>
                    <a:pt x="4403" y="11316"/>
                    <a:pt x="3968" y="11940"/>
                    <a:pt x="3570" y="12371"/>
                  </a:cubicBezTo>
                  <a:cubicBezTo>
                    <a:pt x="1354" y="11867"/>
                    <a:pt x="210" y="10298"/>
                    <a:pt x="26" y="8311"/>
                  </a:cubicBezTo>
                  <a:cubicBezTo>
                    <a:pt x="-390" y="3790"/>
                    <a:pt x="4313" y="350"/>
                    <a:pt x="9854" y="29"/>
                  </a:cubicBezTo>
                  <a:cubicBezTo>
                    <a:pt x="15764" y="-313"/>
                    <a:pt x="20453" y="2380"/>
                    <a:pt x="20886" y="6306"/>
                  </a:cubicBezTo>
                  <a:cubicBezTo>
                    <a:pt x="21210" y="9225"/>
                    <a:pt x="19897" y="12163"/>
                    <a:pt x="17812" y="13743"/>
                  </a:cubicBezTo>
                  <a:cubicBezTo>
                    <a:pt x="16244" y="14931"/>
                    <a:pt x="12913" y="16092"/>
                    <a:pt x="10190" y="14957"/>
                  </a:cubicBezTo>
                  <a:cubicBezTo>
                    <a:pt x="9585" y="14704"/>
                    <a:pt x="9318" y="14397"/>
                    <a:pt x="8719" y="13902"/>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908" name="Shape 34251"/>
            <p:cNvSpPr/>
            <p:nvPr/>
          </p:nvSpPr>
          <p:spPr>
            <a:xfrm>
              <a:off x="861458" y="3592043"/>
              <a:ext cx="90772" cy="10488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307" y="15970"/>
                  </a:lnTo>
                  <a:lnTo>
                    <a:pt x="6112" y="19464"/>
                  </a:lnTo>
                  <a:cubicBezTo>
                    <a:pt x="6112" y="19464"/>
                    <a:pt x="0" y="21600"/>
                    <a:pt x="0" y="21600"/>
                  </a:cubicBezTo>
                  <a:close/>
                  <a:moveTo>
                    <a:pt x="6773" y="18782"/>
                  </a:moveTo>
                  <a:lnTo>
                    <a:pt x="1968" y="15288"/>
                  </a:lnTo>
                  <a:lnTo>
                    <a:pt x="13737" y="3150"/>
                  </a:lnTo>
                  <a:lnTo>
                    <a:pt x="18545" y="6642"/>
                  </a:lnTo>
                  <a:cubicBezTo>
                    <a:pt x="18545" y="6642"/>
                    <a:pt x="6773" y="18782"/>
                    <a:pt x="6773" y="18782"/>
                  </a:cubicBezTo>
                  <a:close/>
                  <a:moveTo>
                    <a:pt x="19218" y="5946"/>
                  </a:moveTo>
                  <a:lnTo>
                    <a:pt x="14411" y="2455"/>
                  </a:lnTo>
                  <a:lnTo>
                    <a:pt x="16792" y="0"/>
                  </a:lnTo>
                  <a:lnTo>
                    <a:pt x="21600" y="3492"/>
                  </a:lnTo>
                  <a:cubicBezTo>
                    <a:pt x="21600" y="3492"/>
                    <a:pt x="19218" y="5946"/>
                    <a:pt x="19218" y="5946"/>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909" name="Shape 34252"/>
            <p:cNvSpPr/>
            <p:nvPr/>
          </p:nvSpPr>
          <p:spPr>
            <a:xfrm>
              <a:off x="1048351" y="3804458"/>
              <a:ext cx="132649" cy="91197"/>
            </a:xfrm>
            <a:custGeom>
              <a:avLst/>
              <a:gdLst/>
              <a:ahLst/>
              <a:cxnLst>
                <a:cxn ang="0">
                  <a:pos x="wd2" y="hd2"/>
                </a:cxn>
                <a:cxn ang="5400000">
                  <a:pos x="wd2" y="hd2"/>
                </a:cxn>
                <a:cxn ang="10800000">
                  <a:pos x="wd2" y="hd2"/>
                </a:cxn>
                <a:cxn ang="16200000">
                  <a:pos x="wd2" y="hd2"/>
                </a:cxn>
              </a:cxnLst>
              <a:rect l="0" t="0" r="r" b="b"/>
              <a:pathLst>
                <a:path w="21600" h="21600" extrusionOk="0">
                  <a:moveTo>
                    <a:pt x="14829" y="10800"/>
                  </a:moveTo>
                  <a:lnTo>
                    <a:pt x="14850" y="5891"/>
                  </a:lnTo>
                  <a:lnTo>
                    <a:pt x="18865" y="5891"/>
                  </a:lnTo>
                  <a:lnTo>
                    <a:pt x="20250" y="10800"/>
                  </a:lnTo>
                  <a:lnTo>
                    <a:pt x="14829" y="10800"/>
                  </a:lnTo>
                  <a:close/>
                  <a:moveTo>
                    <a:pt x="20250" y="5564"/>
                  </a:moveTo>
                  <a:cubicBezTo>
                    <a:pt x="19879" y="3856"/>
                    <a:pt x="18900" y="3919"/>
                    <a:pt x="18900" y="3919"/>
                  </a:cubicBezTo>
                  <a:lnTo>
                    <a:pt x="13495" y="3919"/>
                  </a:lnTo>
                  <a:lnTo>
                    <a:pt x="13495" y="18655"/>
                  </a:lnTo>
                  <a:lnTo>
                    <a:pt x="15525" y="18655"/>
                  </a:lnTo>
                  <a:cubicBezTo>
                    <a:pt x="15527" y="14736"/>
                    <a:pt x="16734" y="14727"/>
                    <a:pt x="18225" y="14728"/>
                  </a:cubicBezTo>
                  <a:cubicBezTo>
                    <a:pt x="19716" y="14728"/>
                    <a:pt x="20918" y="14757"/>
                    <a:pt x="20924" y="18655"/>
                  </a:cubicBezTo>
                  <a:lnTo>
                    <a:pt x="21600" y="18655"/>
                  </a:lnTo>
                  <a:lnTo>
                    <a:pt x="21600" y="10817"/>
                  </a:lnTo>
                  <a:cubicBezTo>
                    <a:pt x="21600" y="10817"/>
                    <a:pt x="20621" y="7272"/>
                    <a:pt x="20250" y="5564"/>
                  </a:cubicBezTo>
                  <a:close/>
                  <a:moveTo>
                    <a:pt x="12690" y="1964"/>
                  </a:moveTo>
                  <a:lnTo>
                    <a:pt x="12690" y="18655"/>
                  </a:lnTo>
                  <a:lnTo>
                    <a:pt x="6750" y="18655"/>
                  </a:lnTo>
                  <a:cubicBezTo>
                    <a:pt x="6750" y="14728"/>
                    <a:pt x="5541" y="14728"/>
                    <a:pt x="4050" y="14728"/>
                  </a:cubicBezTo>
                  <a:cubicBezTo>
                    <a:pt x="2559" y="14728"/>
                    <a:pt x="1350" y="14728"/>
                    <a:pt x="1350" y="18655"/>
                  </a:cubicBezTo>
                  <a:lnTo>
                    <a:pt x="0" y="18655"/>
                  </a:lnTo>
                  <a:lnTo>
                    <a:pt x="0" y="1964"/>
                  </a:lnTo>
                  <a:cubicBezTo>
                    <a:pt x="0" y="1421"/>
                    <a:pt x="151" y="931"/>
                    <a:pt x="395" y="575"/>
                  </a:cubicBezTo>
                  <a:cubicBezTo>
                    <a:pt x="640" y="220"/>
                    <a:pt x="977" y="0"/>
                    <a:pt x="1350" y="0"/>
                  </a:cubicBezTo>
                  <a:lnTo>
                    <a:pt x="11340" y="0"/>
                  </a:lnTo>
                  <a:cubicBezTo>
                    <a:pt x="11713" y="0"/>
                    <a:pt x="12050" y="220"/>
                    <a:pt x="12295" y="575"/>
                  </a:cubicBezTo>
                  <a:cubicBezTo>
                    <a:pt x="12539" y="931"/>
                    <a:pt x="12690" y="1421"/>
                    <a:pt x="12690" y="1964"/>
                  </a:cubicBezTo>
                  <a:close/>
                  <a:moveTo>
                    <a:pt x="4050" y="19636"/>
                  </a:moveTo>
                  <a:cubicBezTo>
                    <a:pt x="3677" y="19636"/>
                    <a:pt x="3375" y="19197"/>
                    <a:pt x="3375" y="18655"/>
                  </a:cubicBezTo>
                  <a:cubicBezTo>
                    <a:pt x="3375" y="18112"/>
                    <a:pt x="3677" y="17673"/>
                    <a:pt x="4050" y="17673"/>
                  </a:cubicBezTo>
                  <a:cubicBezTo>
                    <a:pt x="4423" y="17673"/>
                    <a:pt x="4725" y="18112"/>
                    <a:pt x="4725" y="18655"/>
                  </a:cubicBezTo>
                  <a:cubicBezTo>
                    <a:pt x="4725" y="19197"/>
                    <a:pt x="4423" y="19636"/>
                    <a:pt x="4050" y="19636"/>
                  </a:cubicBezTo>
                  <a:close/>
                  <a:moveTo>
                    <a:pt x="4050" y="15709"/>
                  </a:moveTo>
                  <a:cubicBezTo>
                    <a:pt x="2932" y="15709"/>
                    <a:pt x="2025" y="17028"/>
                    <a:pt x="2025" y="18655"/>
                  </a:cubicBezTo>
                  <a:cubicBezTo>
                    <a:pt x="2025" y="20281"/>
                    <a:pt x="2932" y="21600"/>
                    <a:pt x="4050" y="21600"/>
                  </a:cubicBezTo>
                  <a:cubicBezTo>
                    <a:pt x="5168" y="21600"/>
                    <a:pt x="6075" y="20281"/>
                    <a:pt x="6075" y="18655"/>
                  </a:cubicBezTo>
                  <a:cubicBezTo>
                    <a:pt x="6075" y="17028"/>
                    <a:pt x="5168" y="15709"/>
                    <a:pt x="4050" y="15709"/>
                  </a:cubicBezTo>
                  <a:close/>
                  <a:moveTo>
                    <a:pt x="18225" y="19636"/>
                  </a:moveTo>
                  <a:cubicBezTo>
                    <a:pt x="17852" y="19636"/>
                    <a:pt x="17550" y="19197"/>
                    <a:pt x="17550" y="18655"/>
                  </a:cubicBezTo>
                  <a:cubicBezTo>
                    <a:pt x="17550" y="18112"/>
                    <a:pt x="17852" y="17673"/>
                    <a:pt x="18225" y="17673"/>
                  </a:cubicBezTo>
                  <a:cubicBezTo>
                    <a:pt x="18598" y="17673"/>
                    <a:pt x="18900" y="18112"/>
                    <a:pt x="18900" y="18655"/>
                  </a:cubicBezTo>
                  <a:cubicBezTo>
                    <a:pt x="18900" y="19197"/>
                    <a:pt x="18598" y="19636"/>
                    <a:pt x="18225" y="19636"/>
                  </a:cubicBezTo>
                  <a:close/>
                  <a:moveTo>
                    <a:pt x="18225" y="15709"/>
                  </a:moveTo>
                  <a:cubicBezTo>
                    <a:pt x="17107" y="15709"/>
                    <a:pt x="16200" y="17028"/>
                    <a:pt x="16200" y="18655"/>
                  </a:cubicBezTo>
                  <a:cubicBezTo>
                    <a:pt x="16200" y="20281"/>
                    <a:pt x="17107" y="21600"/>
                    <a:pt x="18225" y="21600"/>
                  </a:cubicBezTo>
                  <a:cubicBezTo>
                    <a:pt x="19343" y="21600"/>
                    <a:pt x="20250" y="20281"/>
                    <a:pt x="20250" y="18655"/>
                  </a:cubicBezTo>
                  <a:cubicBezTo>
                    <a:pt x="20250" y="17028"/>
                    <a:pt x="19343" y="15709"/>
                    <a:pt x="18225" y="15709"/>
                  </a:cubicBezTo>
                  <a:close/>
                </a:path>
              </a:pathLst>
            </a:custGeom>
            <a:solidFill>
              <a:srgbClr val="D9D9D9"/>
            </a:solidFill>
            <a:ln w="12700" cap="flat">
              <a:noFill/>
              <a:miter lim="400000"/>
            </a:ln>
            <a:effectLst/>
          </p:spPr>
          <p:txBody>
            <a:bodyPr wrap="square" lIns="45719" tIns="45719" rIns="45719" bIns="45719" numCol="1" anchor="b">
              <a:noAutofit/>
            </a:bodyPr>
            <a:lstStyle/>
            <a:p>
              <a:pPr>
                <a:defRPr>
                  <a:latin typeface="Lato Light"/>
                  <a:ea typeface="Lato Light"/>
                  <a:cs typeface="Lato Light"/>
                  <a:sym typeface="Lato Light"/>
                </a:defRPr>
              </a:pPr>
              <a:endParaRPr/>
            </a:p>
          </p:txBody>
        </p:sp>
        <p:sp>
          <p:nvSpPr>
            <p:cNvPr id="910" name="Shape 34253"/>
            <p:cNvSpPr/>
            <p:nvPr/>
          </p:nvSpPr>
          <p:spPr>
            <a:xfrm rot="1920000">
              <a:off x="1333472" y="3743852"/>
              <a:ext cx="172343" cy="47865"/>
            </a:xfrm>
            <a:custGeom>
              <a:avLst/>
              <a:gdLst/>
              <a:ahLst/>
              <a:cxnLst>
                <a:cxn ang="0">
                  <a:pos x="wd2" y="hd2"/>
                </a:cxn>
                <a:cxn ang="5400000">
                  <a:pos x="wd2" y="hd2"/>
                </a:cxn>
                <a:cxn ang="10800000">
                  <a:pos x="wd2" y="hd2"/>
                </a:cxn>
                <a:cxn ang="16200000">
                  <a:pos x="wd2" y="hd2"/>
                </a:cxn>
              </a:cxnLst>
              <a:rect l="0" t="0" r="r" b="b"/>
              <a:pathLst>
                <a:path w="21600" h="21600" extrusionOk="0">
                  <a:moveTo>
                    <a:pt x="21600" y="14936"/>
                  </a:moveTo>
                  <a:lnTo>
                    <a:pt x="17631" y="5428"/>
                  </a:lnTo>
                  <a:lnTo>
                    <a:pt x="17241" y="21600"/>
                  </a:lnTo>
                  <a:cubicBezTo>
                    <a:pt x="17241" y="21600"/>
                    <a:pt x="21600" y="14936"/>
                    <a:pt x="21600" y="14936"/>
                  </a:cubicBezTo>
                  <a:close/>
                  <a:moveTo>
                    <a:pt x="16506" y="21368"/>
                  </a:moveTo>
                  <a:lnTo>
                    <a:pt x="16896" y="5196"/>
                  </a:lnTo>
                  <a:lnTo>
                    <a:pt x="3794" y="1071"/>
                  </a:lnTo>
                  <a:lnTo>
                    <a:pt x="3401" y="17243"/>
                  </a:lnTo>
                  <a:cubicBezTo>
                    <a:pt x="3401" y="17243"/>
                    <a:pt x="16506" y="21368"/>
                    <a:pt x="16506" y="21368"/>
                  </a:cubicBezTo>
                  <a:close/>
                  <a:moveTo>
                    <a:pt x="2651" y="17004"/>
                  </a:moveTo>
                  <a:lnTo>
                    <a:pt x="3043" y="832"/>
                  </a:lnTo>
                  <a:lnTo>
                    <a:pt x="393" y="0"/>
                  </a:lnTo>
                  <a:lnTo>
                    <a:pt x="0" y="16172"/>
                  </a:lnTo>
                  <a:cubicBezTo>
                    <a:pt x="0" y="16172"/>
                    <a:pt x="2651" y="17004"/>
                    <a:pt x="2651" y="17004"/>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911" name="Shape 34254"/>
            <p:cNvSpPr/>
            <p:nvPr/>
          </p:nvSpPr>
          <p:spPr>
            <a:xfrm>
              <a:off x="613833" y="957929"/>
              <a:ext cx="228605" cy="204315"/>
            </a:xfrm>
            <a:custGeom>
              <a:avLst/>
              <a:gdLst/>
              <a:ahLst/>
              <a:cxnLst>
                <a:cxn ang="0">
                  <a:pos x="wd2" y="hd2"/>
                </a:cxn>
                <a:cxn ang="5400000">
                  <a:pos x="wd2" y="hd2"/>
                </a:cxn>
                <a:cxn ang="10800000">
                  <a:pos x="wd2" y="hd2"/>
                </a:cxn>
                <a:cxn ang="16200000">
                  <a:pos x="wd2" y="hd2"/>
                </a:cxn>
              </a:cxnLst>
              <a:rect l="0" t="0" r="r" b="b"/>
              <a:pathLst>
                <a:path w="21600" h="21484" extrusionOk="0">
                  <a:moveTo>
                    <a:pt x="19415" y="16649"/>
                  </a:moveTo>
                  <a:cubicBezTo>
                    <a:pt x="20161" y="16995"/>
                    <a:pt x="20794" y="17015"/>
                    <a:pt x="20797" y="18016"/>
                  </a:cubicBezTo>
                  <a:lnTo>
                    <a:pt x="21600" y="21484"/>
                  </a:lnTo>
                  <a:lnTo>
                    <a:pt x="0" y="21484"/>
                  </a:lnTo>
                  <a:cubicBezTo>
                    <a:pt x="91" y="20771"/>
                    <a:pt x="349" y="19060"/>
                    <a:pt x="573" y="18136"/>
                  </a:cubicBezTo>
                  <a:cubicBezTo>
                    <a:pt x="679" y="17700"/>
                    <a:pt x="1212" y="16975"/>
                    <a:pt x="2036" y="16624"/>
                  </a:cubicBezTo>
                  <a:cubicBezTo>
                    <a:pt x="4050" y="15766"/>
                    <a:pt x="6877" y="14370"/>
                    <a:pt x="7251" y="13724"/>
                  </a:cubicBezTo>
                  <a:cubicBezTo>
                    <a:pt x="7484" y="13323"/>
                    <a:pt x="7579" y="13743"/>
                    <a:pt x="7681" y="13421"/>
                  </a:cubicBezTo>
                  <a:cubicBezTo>
                    <a:pt x="7916" y="12679"/>
                    <a:pt x="7968" y="11587"/>
                    <a:pt x="7968" y="11587"/>
                  </a:cubicBezTo>
                  <a:cubicBezTo>
                    <a:pt x="7848" y="11494"/>
                    <a:pt x="7572" y="10786"/>
                    <a:pt x="7434" y="10117"/>
                  </a:cubicBezTo>
                  <a:cubicBezTo>
                    <a:pt x="7387" y="9891"/>
                    <a:pt x="7082" y="9884"/>
                    <a:pt x="6846" y="8995"/>
                  </a:cubicBezTo>
                  <a:cubicBezTo>
                    <a:pt x="6653" y="8263"/>
                    <a:pt x="6425" y="7272"/>
                    <a:pt x="6518" y="6932"/>
                  </a:cubicBezTo>
                  <a:cubicBezTo>
                    <a:pt x="6566" y="6758"/>
                    <a:pt x="6695" y="6822"/>
                    <a:pt x="6716" y="6831"/>
                  </a:cubicBezTo>
                  <a:cubicBezTo>
                    <a:pt x="6697" y="6706"/>
                    <a:pt x="6673" y="6705"/>
                    <a:pt x="6649" y="6531"/>
                  </a:cubicBezTo>
                  <a:cubicBezTo>
                    <a:pt x="6603" y="6199"/>
                    <a:pt x="6428" y="5653"/>
                    <a:pt x="6414" y="5330"/>
                  </a:cubicBezTo>
                  <a:cubicBezTo>
                    <a:pt x="6302" y="2941"/>
                    <a:pt x="6814" y="1517"/>
                    <a:pt x="7802" y="834"/>
                  </a:cubicBezTo>
                  <a:cubicBezTo>
                    <a:pt x="8064" y="653"/>
                    <a:pt x="9136" y="145"/>
                    <a:pt x="9462" y="64"/>
                  </a:cubicBezTo>
                  <a:cubicBezTo>
                    <a:pt x="10187" y="-116"/>
                    <a:pt x="11659" y="109"/>
                    <a:pt x="12338" y="443"/>
                  </a:cubicBezTo>
                  <a:cubicBezTo>
                    <a:pt x="14203" y="1346"/>
                    <a:pt x="14766" y="2285"/>
                    <a:pt x="14624" y="5330"/>
                  </a:cubicBezTo>
                  <a:cubicBezTo>
                    <a:pt x="14599" y="5877"/>
                    <a:pt x="14486" y="6618"/>
                    <a:pt x="14433" y="6945"/>
                  </a:cubicBezTo>
                  <a:cubicBezTo>
                    <a:pt x="14521" y="6860"/>
                    <a:pt x="14606" y="6807"/>
                    <a:pt x="14679" y="6813"/>
                  </a:cubicBezTo>
                  <a:cubicBezTo>
                    <a:pt x="14982" y="6833"/>
                    <a:pt x="14696" y="8105"/>
                    <a:pt x="14460" y="8995"/>
                  </a:cubicBezTo>
                  <a:cubicBezTo>
                    <a:pt x="14225" y="9884"/>
                    <a:pt x="13904" y="9888"/>
                    <a:pt x="13872" y="10117"/>
                  </a:cubicBezTo>
                  <a:cubicBezTo>
                    <a:pt x="13761" y="10901"/>
                    <a:pt x="13490" y="11361"/>
                    <a:pt x="13347" y="11576"/>
                  </a:cubicBezTo>
                  <a:cubicBezTo>
                    <a:pt x="13347" y="11576"/>
                    <a:pt x="13436" y="12775"/>
                    <a:pt x="13704" y="13449"/>
                  </a:cubicBezTo>
                  <a:cubicBezTo>
                    <a:pt x="13812" y="13730"/>
                    <a:pt x="13931" y="13430"/>
                    <a:pt x="14102" y="13742"/>
                  </a:cubicBezTo>
                  <a:cubicBezTo>
                    <a:pt x="14018" y="13588"/>
                    <a:pt x="14272" y="14339"/>
                    <a:pt x="15405" y="14858"/>
                  </a:cubicBezTo>
                  <a:cubicBezTo>
                    <a:pt x="17512" y="15825"/>
                    <a:pt x="18500" y="16226"/>
                    <a:pt x="19415" y="16649"/>
                  </a:cubicBezTo>
                  <a:close/>
                </a:path>
              </a:pathLst>
            </a:custGeom>
            <a:solidFill>
              <a:schemeClr val="accent1"/>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912" name="Shape 34255"/>
            <p:cNvSpPr/>
            <p:nvPr/>
          </p:nvSpPr>
          <p:spPr>
            <a:xfrm>
              <a:off x="431463" y="837308"/>
              <a:ext cx="188671" cy="172418"/>
            </a:xfrm>
            <a:custGeom>
              <a:avLst/>
              <a:gdLst/>
              <a:ahLst/>
              <a:cxnLst>
                <a:cxn ang="0">
                  <a:pos x="wd2" y="hd2"/>
                </a:cxn>
                <a:cxn ang="5400000">
                  <a:pos x="wd2" y="hd2"/>
                </a:cxn>
                <a:cxn ang="10800000">
                  <a:pos x="wd2" y="hd2"/>
                </a:cxn>
                <a:cxn ang="16200000">
                  <a:pos x="wd2" y="hd2"/>
                </a:cxn>
              </a:cxnLst>
              <a:rect l="0" t="0" r="r" b="b"/>
              <a:pathLst>
                <a:path w="20409" h="20717" extrusionOk="0">
                  <a:moveTo>
                    <a:pt x="19071" y="18146"/>
                  </a:moveTo>
                  <a:cubicBezTo>
                    <a:pt x="20183" y="16314"/>
                    <a:pt x="19749" y="13820"/>
                    <a:pt x="18102" y="12586"/>
                  </a:cubicBezTo>
                  <a:cubicBezTo>
                    <a:pt x="17662" y="12256"/>
                    <a:pt x="17178" y="12053"/>
                    <a:pt x="16685" y="11962"/>
                  </a:cubicBezTo>
                  <a:lnTo>
                    <a:pt x="16672" y="15889"/>
                  </a:lnTo>
                  <a:cubicBezTo>
                    <a:pt x="16671" y="16166"/>
                    <a:pt x="16469" y="16390"/>
                    <a:pt x="16220" y="16389"/>
                  </a:cubicBezTo>
                  <a:cubicBezTo>
                    <a:pt x="15971" y="16388"/>
                    <a:pt x="15770" y="16164"/>
                    <a:pt x="15771" y="15887"/>
                  </a:cubicBezTo>
                  <a:lnTo>
                    <a:pt x="15784" y="11921"/>
                  </a:lnTo>
                  <a:cubicBezTo>
                    <a:pt x="14735" y="12022"/>
                    <a:pt x="13732" y="12627"/>
                    <a:pt x="13098" y="13672"/>
                  </a:cubicBezTo>
                  <a:cubicBezTo>
                    <a:pt x="11985" y="15504"/>
                    <a:pt x="12420" y="17998"/>
                    <a:pt x="14067" y="19232"/>
                  </a:cubicBezTo>
                  <a:cubicBezTo>
                    <a:pt x="15713" y="20465"/>
                    <a:pt x="17958" y="19979"/>
                    <a:pt x="19071" y="18146"/>
                  </a:cubicBezTo>
                  <a:close/>
                  <a:moveTo>
                    <a:pt x="16740" y="7857"/>
                  </a:moveTo>
                  <a:lnTo>
                    <a:pt x="15291" y="6772"/>
                  </a:lnTo>
                  <a:cubicBezTo>
                    <a:pt x="15127" y="6649"/>
                    <a:pt x="15015" y="6369"/>
                    <a:pt x="15043" y="6151"/>
                  </a:cubicBezTo>
                  <a:lnTo>
                    <a:pt x="15275" y="4322"/>
                  </a:lnTo>
                  <a:lnTo>
                    <a:pt x="11975" y="5321"/>
                  </a:lnTo>
                  <a:cubicBezTo>
                    <a:pt x="11975" y="5321"/>
                    <a:pt x="12203" y="5706"/>
                    <a:pt x="12483" y="6179"/>
                  </a:cubicBezTo>
                  <a:lnTo>
                    <a:pt x="16109" y="8895"/>
                  </a:lnTo>
                  <a:cubicBezTo>
                    <a:pt x="16109" y="8895"/>
                    <a:pt x="16740" y="7857"/>
                    <a:pt x="16740" y="7857"/>
                  </a:cubicBezTo>
                  <a:close/>
                  <a:moveTo>
                    <a:pt x="15093" y="9342"/>
                  </a:moveTo>
                  <a:lnTo>
                    <a:pt x="13604" y="8227"/>
                  </a:lnTo>
                  <a:cubicBezTo>
                    <a:pt x="13647" y="8494"/>
                    <a:pt x="13599" y="8776"/>
                    <a:pt x="13458" y="9008"/>
                  </a:cubicBezTo>
                  <a:lnTo>
                    <a:pt x="13459" y="9008"/>
                  </a:lnTo>
                  <a:cubicBezTo>
                    <a:pt x="13459" y="9008"/>
                    <a:pt x="13042" y="9692"/>
                    <a:pt x="12523" y="10542"/>
                  </a:cubicBezTo>
                  <a:cubicBezTo>
                    <a:pt x="12523" y="10542"/>
                    <a:pt x="15093" y="9342"/>
                    <a:pt x="15093" y="9342"/>
                  </a:cubicBezTo>
                  <a:close/>
                  <a:moveTo>
                    <a:pt x="11619" y="8259"/>
                  </a:moveTo>
                  <a:cubicBezTo>
                    <a:pt x="11619" y="8259"/>
                    <a:pt x="10321" y="6315"/>
                    <a:pt x="9704" y="5383"/>
                  </a:cubicBezTo>
                  <a:lnTo>
                    <a:pt x="8507" y="5869"/>
                  </a:lnTo>
                  <a:cubicBezTo>
                    <a:pt x="8769" y="6978"/>
                    <a:pt x="8675" y="8186"/>
                    <a:pt x="8184" y="9262"/>
                  </a:cubicBezTo>
                  <a:lnTo>
                    <a:pt x="10126" y="10718"/>
                  </a:lnTo>
                  <a:cubicBezTo>
                    <a:pt x="10126" y="10718"/>
                    <a:pt x="11619" y="8259"/>
                    <a:pt x="11619" y="8259"/>
                  </a:cubicBezTo>
                  <a:close/>
                  <a:moveTo>
                    <a:pt x="7096" y="9656"/>
                  </a:moveTo>
                  <a:lnTo>
                    <a:pt x="4125" y="7430"/>
                  </a:lnTo>
                  <a:cubicBezTo>
                    <a:pt x="3919" y="7275"/>
                    <a:pt x="3865" y="6964"/>
                    <a:pt x="4004" y="6735"/>
                  </a:cubicBezTo>
                  <a:cubicBezTo>
                    <a:pt x="4067" y="6631"/>
                    <a:pt x="4159" y="6564"/>
                    <a:pt x="4260" y="6533"/>
                  </a:cubicBezTo>
                  <a:lnTo>
                    <a:pt x="4259" y="6531"/>
                  </a:lnTo>
                  <a:lnTo>
                    <a:pt x="7505" y="5212"/>
                  </a:lnTo>
                  <a:cubicBezTo>
                    <a:pt x="7238" y="4652"/>
                    <a:pt x="6848" y="4155"/>
                    <a:pt x="6343" y="3777"/>
                  </a:cubicBezTo>
                  <a:cubicBezTo>
                    <a:pt x="4697" y="2543"/>
                    <a:pt x="2452" y="3030"/>
                    <a:pt x="1339" y="4862"/>
                  </a:cubicBezTo>
                  <a:cubicBezTo>
                    <a:pt x="227" y="6694"/>
                    <a:pt x="661" y="9188"/>
                    <a:pt x="2308" y="10422"/>
                  </a:cubicBezTo>
                  <a:cubicBezTo>
                    <a:pt x="3854" y="11580"/>
                    <a:pt x="5928" y="11221"/>
                    <a:pt x="7096" y="9656"/>
                  </a:cubicBezTo>
                  <a:close/>
                  <a:moveTo>
                    <a:pt x="5362" y="7148"/>
                  </a:moveTo>
                  <a:lnTo>
                    <a:pt x="7578" y="8808"/>
                  </a:lnTo>
                  <a:cubicBezTo>
                    <a:pt x="7940" y="7960"/>
                    <a:pt x="8013" y="7021"/>
                    <a:pt x="7822" y="6148"/>
                  </a:cubicBezTo>
                  <a:cubicBezTo>
                    <a:pt x="7822" y="6148"/>
                    <a:pt x="5362" y="7148"/>
                    <a:pt x="5362" y="7148"/>
                  </a:cubicBezTo>
                  <a:close/>
                  <a:moveTo>
                    <a:pt x="19668" y="18594"/>
                  </a:moveTo>
                  <a:cubicBezTo>
                    <a:pt x="18331" y="20796"/>
                    <a:pt x="15642" y="21379"/>
                    <a:pt x="13663" y="19896"/>
                  </a:cubicBezTo>
                  <a:cubicBezTo>
                    <a:pt x="11684" y="18413"/>
                    <a:pt x="11164" y="15426"/>
                    <a:pt x="12501" y="13224"/>
                  </a:cubicBezTo>
                  <a:cubicBezTo>
                    <a:pt x="13276" y="11948"/>
                    <a:pt x="14505" y="11216"/>
                    <a:pt x="15787" y="11115"/>
                  </a:cubicBezTo>
                  <a:lnTo>
                    <a:pt x="15791" y="10101"/>
                  </a:lnTo>
                  <a:lnTo>
                    <a:pt x="11595" y="12059"/>
                  </a:lnTo>
                  <a:cubicBezTo>
                    <a:pt x="11028" y="12983"/>
                    <a:pt x="10547" y="13764"/>
                    <a:pt x="10524" y="13787"/>
                  </a:cubicBezTo>
                  <a:cubicBezTo>
                    <a:pt x="10135" y="14180"/>
                    <a:pt x="9533" y="14149"/>
                    <a:pt x="9180" y="13717"/>
                  </a:cubicBezTo>
                  <a:cubicBezTo>
                    <a:pt x="8879" y="13349"/>
                    <a:pt x="8857" y="12810"/>
                    <a:pt x="9097" y="12415"/>
                  </a:cubicBezTo>
                  <a:lnTo>
                    <a:pt x="9096" y="12414"/>
                  </a:lnTo>
                  <a:lnTo>
                    <a:pt x="9622" y="11548"/>
                  </a:lnTo>
                  <a:lnTo>
                    <a:pt x="7695" y="10105"/>
                  </a:lnTo>
                  <a:cubicBezTo>
                    <a:pt x="6301" y="12039"/>
                    <a:pt x="3783" y="12494"/>
                    <a:pt x="1904" y="11086"/>
                  </a:cubicBezTo>
                  <a:cubicBezTo>
                    <a:pt x="-75" y="9603"/>
                    <a:pt x="-595" y="6616"/>
                    <a:pt x="742" y="4414"/>
                  </a:cubicBezTo>
                  <a:cubicBezTo>
                    <a:pt x="2079" y="2212"/>
                    <a:pt x="4768" y="1629"/>
                    <a:pt x="6747" y="3112"/>
                  </a:cubicBezTo>
                  <a:cubicBezTo>
                    <a:pt x="7383" y="3589"/>
                    <a:pt x="7868" y="4222"/>
                    <a:pt x="8189" y="4933"/>
                  </a:cubicBezTo>
                  <a:lnTo>
                    <a:pt x="9242" y="4506"/>
                  </a:lnTo>
                  <a:cubicBezTo>
                    <a:pt x="9107" y="3945"/>
                    <a:pt x="9252" y="3323"/>
                    <a:pt x="9665" y="2905"/>
                  </a:cubicBezTo>
                  <a:cubicBezTo>
                    <a:pt x="9859" y="2709"/>
                    <a:pt x="10089" y="2584"/>
                    <a:pt x="10328" y="2526"/>
                  </a:cubicBezTo>
                  <a:lnTo>
                    <a:pt x="10328" y="2525"/>
                  </a:lnTo>
                  <a:lnTo>
                    <a:pt x="15055" y="1211"/>
                  </a:lnTo>
                  <a:cubicBezTo>
                    <a:pt x="15587" y="1000"/>
                    <a:pt x="16204" y="1148"/>
                    <a:pt x="16607" y="1641"/>
                  </a:cubicBezTo>
                  <a:cubicBezTo>
                    <a:pt x="16925" y="2031"/>
                    <a:pt x="17037" y="2548"/>
                    <a:pt x="16952" y="3028"/>
                  </a:cubicBezTo>
                  <a:lnTo>
                    <a:pt x="16953" y="3029"/>
                  </a:lnTo>
                  <a:lnTo>
                    <a:pt x="16496" y="5740"/>
                  </a:lnTo>
                  <a:lnTo>
                    <a:pt x="18231" y="7041"/>
                  </a:lnTo>
                  <a:cubicBezTo>
                    <a:pt x="18561" y="7288"/>
                    <a:pt x="18648" y="7786"/>
                    <a:pt x="18425" y="8153"/>
                  </a:cubicBezTo>
                  <a:cubicBezTo>
                    <a:pt x="18217" y="8496"/>
                    <a:pt x="17812" y="8599"/>
                    <a:pt x="17491" y="8409"/>
                  </a:cubicBezTo>
                  <a:lnTo>
                    <a:pt x="16693" y="9723"/>
                  </a:lnTo>
                  <a:lnTo>
                    <a:pt x="16688" y="11148"/>
                  </a:lnTo>
                  <a:cubicBezTo>
                    <a:pt x="17320" y="11245"/>
                    <a:pt x="17941" y="11499"/>
                    <a:pt x="18505" y="11922"/>
                  </a:cubicBezTo>
                  <a:cubicBezTo>
                    <a:pt x="20485" y="13405"/>
                    <a:pt x="21005" y="16392"/>
                    <a:pt x="19668" y="18594"/>
                  </a:cubicBezTo>
                  <a:close/>
                  <a:moveTo>
                    <a:pt x="17732" y="707"/>
                  </a:moveTo>
                  <a:cubicBezTo>
                    <a:pt x="18178" y="-27"/>
                    <a:pt x="19074" y="-221"/>
                    <a:pt x="19734" y="273"/>
                  </a:cubicBezTo>
                  <a:cubicBezTo>
                    <a:pt x="20394" y="767"/>
                    <a:pt x="20567" y="1763"/>
                    <a:pt x="20121" y="2497"/>
                  </a:cubicBezTo>
                  <a:cubicBezTo>
                    <a:pt x="19676" y="3231"/>
                    <a:pt x="18780" y="3426"/>
                    <a:pt x="18120" y="2931"/>
                  </a:cubicBezTo>
                  <a:cubicBezTo>
                    <a:pt x="17460" y="2437"/>
                    <a:pt x="17287" y="1441"/>
                    <a:pt x="17732" y="707"/>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913" name="Shape 34256"/>
            <p:cNvSpPr/>
            <p:nvPr/>
          </p:nvSpPr>
          <p:spPr>
            <a:xfrm>
              <a:off x="817089" y="926091"/>
              <a:ext cx="130366" cy="113406"/>
            </a:xfrm>
            <a:custGeom>
              <a:avLst/>
              <a:gdLst/>
              <a:ahLst/>
              <a:cxnLst>
                <a:cxn ang="0">
                  <a:pos x="wd2" y="hd2"/>
                </a:cxn>
                <a:cxn ang="5400000">
                  <a:pos x="wd2" y="hd2"/>
                </a:cxn>
                <a:cxn ang="10800000">
                  <a:pos x="wd2" y="hd2"/>
                </a:cxn>
                <a:cxn ang="16200000">
                  <a:pos x="wd2" y="hd2"/>
                </a:cxn>
              </a:cxnLst>
              <a:rect l="0" t="0" r="r" b="b"/>
              <a:pathLst>
                <a:path w="21557" h="21600" extrusionOk="0">
                  <a:moveTo>
                    <a:pt x="0" y="307"/>
                  </a:moveTo>
                  <a:lnTo>
                    <a:pt x="120" y="8229"/>
                  </a:lnTo>
                  <a:cubicBezTo>
                    <a:pt x="120" y="8229"/>
                    <a:pt x="1074" y="9367"/>
                    <a:pt x="2052" y="8590"/>
                  </a:cubicBezTo>
                  <a:cubicBezTo>
                    <a:pt x="3133" y="7728"/>
                    <a:pt x="5865" y="7659"/>
                    <a:pt x="5855" y="10716"/>
                  </a:cubicBezTo>
                  <a:cubicBezTo>
                    <a:pt x="5845" y="13772"/>
                    <a:pt x="3624" y="13944"/>
                    <a:pt x="2389" y="13251"/>
                  </a:cubicBezTo>
                  <a:cubicBezTo>
                    <a:pt x="1272" y="12623"/>
                    <a:pt x="199" y="13432"/>
                    <a:pt x="199" y="13432"/>
                  </a:cubicBezTo>
                  <a:lnTo>
                    <a:pt x="323" y="21600"/>
                  </a:lnTo>
                  <a:lnTo>
                    <a:pt x="6451" y="21477"/>
                  </a:lnTo>
                  <a:cubicBezTo>
                    <a:pt x="6451" y="21477"/>
                    <a:pt x="6986" y="20514"/>
                    <a:pt x="6421" y="19495"/>
                  </a:cubicBezTo>
                  <a:cubicBezTo>
                    <a:pt x="5733" y="18260"/>
                    <a:pt x="5615" y="15424"/>
                    <a:pt x="8509" y="15365"/>
                  </a:cubicBezTo>
                  <a:cubicBezTo>
                    <a:pt x="11403" y="15307"/>
                    <a:pt x="11419" y="18067"/>
                    <a:pt x="10615" y="19535"/>
                  </a:cubicBezTo>
                  <a:cubicBezTo>
                    <a:pt x="10013" y="20636"/>
                    <a:pt x="10643" y="21392"/>
                    <a:pt x="10643" y="21392"/>
                  </a:cubicBezTo>
                  <a:lnTo>
                    <a:pt x="15804" y="21289"/>
                  </a:lnTo>
                  <a:cubicBezTo>
                    <a:pt x="15804" y="21289"/>
                    <a:pt x="15557" y="15444"/>
                    <a:pt x="15758" y="13903"/>
                  </a:cubicBezTo>
                  <a:cubicBezTo>
                    <a:pt x="15974" y="12251"/>
                    <a:pt x="17639" y="13349"/>
                    <a:pt x="17948" y="13520"/>
                  </a:cubicBezTo>
                  <a:cubicBezTo>
                    <a:pt x="19729" y="14509"/>
                    <a:pt x="21600" y="13423"/>
                    <a:pt x="21556" y="10521"/>
                  </a:cubicBezTo>
                  <a:cubicBezTo>
                    <a:pt x="21512" y="7619"/>
                    <a:pt x="18822" y="6942"/>
                    <a:pt x="17537" y="8101"/>
                  </a:cubicBezTo>
                  <a:cubicBezTo>
                    <a:pt x="16582" y="8962"/>
                    <a:pt x="15790" y="9114"/>
                    <a:pt x="15630" y="8309"/>
                  </a:cubicBezTo>
                  <a:cubicBezTo>
                    <a:pt x="15257" y="6427"/>
                    <a:pt x="15266" y="0"/>
                    <a:pt x="15266" y="0"/>
                  </a:cubicBezTo>
                  <a:lnTo>
                    <a:pt x="10428" y="97"/>
                  </a:lnTo>
                  <a:cubicBezTo>
                    <a:pt x="10428" y="97"/>
                    <a:pt x="9511" y="1388"/>
                    <a:pt x="10249" y="2454"/>
                  </a:cubicBezTo>
                  <a:cubicBezTo>
                    <a:pt x="11360" y="4059"/>
                    <a:pt x="10780" y="6532"/>
                    <a:pt x="8483" y="6578"/>
                  </a:cubicBezTo>
                  <a:cubicBezTo>
                    <a:pt x="6187" y="6624"/>
                    <a:pt x="5468" y="4417"/>
                    <a:pt x="6490" y="2673"/>
                  </a:cubicBezTo>
                  <a:cubicBezTo>
                    <a:pt x="7062" y="1695"/>
                    <a:pt x="6320" y="191"/>
                    <a:pt x="6320" y="191"/>
                  </a:cubicBezTo>
                  <a:cubicBezTo>
                    <a:pt x="6320" y="191"/>
                    <a:pt x="0" y="307"/>
                    <a:pt x="0" y="307"/>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914" name="Shape 34257"/>
            <p:cNvSpPr/>
            <p:nvPr/>
          </p:nvSpPr>
          <p:spPr>
            <a:xfrm>
              <a:off x="660877" y="804138"/>
              <a:ext cx="128624" cy="113408"/>
            </a:xfrm>
            <a:custGeom>
              <a:avLst/>
              <a:gdLst/>
              <a:ahLst/>
              <a:cxnLst>
                <a:cxn ang="0">
                  <a:pos x="wd2" y="hd2"/>
                </a:cxn>
                <a:cxn ang="5400000">
                  <a:pos x="wd2" y="hd2"/>
                </a:cxn>
                <a:cxn ang="10800000">
                  <a:pos x="wd2" y="hd2"/>
                </a:cxn>
                <a:cxn ang="16200000">
                  <a:pos x="wd2" y="hd2"/>
                </a:cxn>
              </a:cxnLst>
              <a:rect l="0" t="0" r="r" b="b"/>
              <a:pathLst>
                <a:path w="21466" h="21448" extrusionOk="0">
                  <a:moveTo>
                    <a:pt x="1162" y="1839"/>
                  </a:moveTo>
                  <a:cubicBezTo>
                    <a:pt x="454" y="1924"/>
                    <a:pt x="-67" y="2640"/>
                    <a:pt x="7" y="3442"/>
                  </a:cubicBezTo>
                  <a:lnTo>
                    <a:pt x="1557" y="20144"/>
                  </a:lnTo>
                  <a:cubicBezTo>
                    <a:pt x="1631" y="20947"/>
                    <a:pt x="2272" y="21524"/>
                    <a:pt x="2980" y="21440"/>
                  </a:cubicBezTo>
                  <a:lnTo>
                    <a:pt x="19632" y="19456"/>
                  </a:lnTo>
                  <a:cubicBezTo>
                    <a:pt x="20339" y="19372"/>
                    <a:pt x="20850" y="18657"/>
                    <a:pt x="20776" y="17855"/>
                  </a:cubicBezTo>
                  <a:lnTo>
                    <a:pt x="20372" y="13497"/>
                  </a:lnTo>
                  <a:lnTo>
                    <a:pt x="15892" y="14031"/>
                  </a:lnTo>
                  <a:cubicBezTo>
                    <a:pt x="15184" y="14115"/>
                    <a:pt x="14553" y="13536"/>
                    <a:pt x="14479" y="12734"/>
                  </a:cubicBezTo>
                  <a:lnTo>
                    <a:pt x="14209" y="9825"/>
                  </a:lnTo>
                  <a:cubicBezTo>
                    <a:pt x="14135" y="9023"/>
                    <a:pt x="14646" y="8308"/>
                    <a:pt x="15353" y="8224"/>
                  </a:cubicBezTo>
                  <a:lnTo>
                    <a:pt x="19833" y="7690"/>
                  </a:lnTo>
                  <a:lnTo>
                    <a:pt x="19497" y="4062"/>
                  </a:lnTo>
                  <a:cubicBezTo>
                    <a:pt x="19422" y="3260"/>
                    <a:pt x="18790" y="2669"/>
                    <a:pt x="18083" y="2754"/>
                  </a:cubicBezTo>
                  <a:lnTo>
                    <a:pt x="17948" y="1305"/>
                  </a:lnTo>
                  <a:cubicBezTo>
                    <a:pt x="17874" y="503"/>
                    <a:pt x="17243" y="-76"/>
                    <a:pt x="16535" y="8"/>
                  </a:cubicBezTo>
                  <a:lnTo>
                    <a:pt x="1162" y="1839"/>
                  </a:lnTo>
                  <a:close/>
                  <a:moveTo>
                    <a:pt x="1930" y="3213"/>
                  </a:moveTo>
                  <a:lnTo>
                    <a:pt x="15381" y="1611"/>
                  </a:lnTo>
                  <a:cubicBezTo>
                    <a:pt x="15381" y="1611"/>
                    <a:pt x="16670" y="1454"/>
                    <a:pt x="16804" y="2906"/>
                  </a:cubicBezTo>
                  <a:lnTo>
                    <a:pt x="2065" y="4661"/>
                  </a:lnTo>
                  <a:cubicBezTo>
                    <a:pt x="1711" y="4704"/>
                    <a:pt x="1401" y="4420"/>
                    <a:pt x="1364" y="4018"/>
                  </a:cubicBezTo>
                  <a:cubicBezTo>
                    <a:pt x="1327" y="3618"/>
                    <a:pt x="1577" y="3255"/>
                    <a:pt x="1930" y="3213"/>
                  </a:cubicBezTo>
                  <a:close/>
                  <a:moveTo>
                    <a:pt x="16055" y="8878"/>
                  </a:moveTo>
                  <a:cubicBezTo>
                    <a:pt x="15347" y="8963"/>
                    <a:pt x="14836" y="9677"/>
                    <a:pt x="14911" y="10479"/>
                  </a:cubicBezTo>
                  <a:lnTo>
                    <a:pt x="15045" y="11928"/>
                  </a:lnTo>
                  <a:cubicBezTo>
                    <a:pt x="15120" y="12730"/>
                    <a:pt x="15751" y="13309"/>
                    <a:pt x="16458" y="13225"/>
                  </a:cubicBezTo>
                  <a:lnTo>
                    <a:pt x="20304" y="12767"/>
                  </a:lnTo>
                  <a:cubicBezTo>
                    <a:pt x="21012" y="12682"/>
                    <a:pt x="21533" y="11966"/>
                    <a:pt x="21459" y="11164"/>
                  </a:cubicBezTo>
                  <a:lnTo>
                    <a:pt x="21324" y="9716"/>
                  </a:lnTo>
                  <a:cubicBezTo>
                    <a:pt x="21250" y="8913"/>
                    <a:pt x="20608" y="8336"/>
                    <a:pt x="19901" y="8420"/>
                  </a:cubicBezTo>
                  <a:lnTo>
                    <a:pt x="16055" y="8878"/>
                  </a:lnTo>
                  <a:close/>
                  <a:moveTo>
                    <a:pt x="16834" y="10250"/>
                  </a:moveTo>
                  <a:cubicBezTo>
                    <a:pt x="17188" y="10208"/>
                    <a:pt x="17508" y="10491"/>
                    <a:pt x="17545" y="10892"/>
                  </a:cubicBezTo>
                  <a:cubicBezTo>
                    <a:pt x="17582" y="11293"/>
                    <a:pt x="17322" y="11657"/>
                    <a:pt x="16968" y="11699"/>
                  </a:cubicBezTo>
                  <a:cubicBezTo>
                    <a:pt x="16614" y="11741"/>
                    <a:pt x="16293" y="11447"/>
                    <a:pt x="16256" y="11046"/>
                  </a:cubicBezTo>
                  <a:cubicBezTo>
                    <a:pt x="16219" y="10644"/>
                    <a:pt x="16480" y="10293"/>
                    <a:pt x="16834" y="10250"/>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915" name="Shape 34258"/>
            <p:cNvSpPr/>
            <p:nvPr/>
          </p:nvSpPr>
          <p:spPr>
            <a:xfrm>
              <a:off x="1782523" y="2009613"/>
              <a:ext cx="138362" cy="123659"/>
            </a:xfrm>
            <a:custGeom>
              <a:avLst/>
              <a:gdLst/>
              <a:ahLst/>
              <a:cxnLst>
                <a:cxn ang="0">
                  <a:pos x="wd2" y="hd2"/>
                </a:cxn>
                <a:cxn ang="5400000">
                  <a:pos x="wd2" y="hd2"/>
                </a:cxn>
                <a:cxn ang="10800000">
                  <a:pos x="wd2" y="hd2"/>
                </a:cxn>
                <a:cxn ang="16200000">
                  <a:pos x="wd2" y="hd2"/>
                </a:cxn>
              </a:cxnLst>
              <a:rect l="0" t="0" r="r" b="b"/>
              <a:pathLst>
                <a:path w="21600" h="21484" extrusionOk="0">
                  <a:moveTo>
                    <a:pt x="19415" y="16649"/>
                  </a:moveTo>
                  <a:cubicBezTo>
                    <a:pt x="20161" y="16995"/>
                    <a:pt x="20794" y="17015"/>
                    <a:pt x="20797" y="18016"/>
                  </a:cubicBezTo>
                  <a:lnTo>
                    <a:pt x="21600" y="21484"/>
                  </a:lnTo>
                  <a:lnTo>
                    <a:pt x="0" y="21484"/>
                  </a:lnTo>
                  <a:cubicBezTo>
                    <a:pt x="91" y="20771"/>
                    <a:pt x="349" y="19060"/>
                    <a:pt x="573" y="18136"/>
                  </a:cubicBezTo>
                  <a:cubicBezTo>
                    <a:pt x="679" y="17700"/>
                    <a:pt x="1212" y="16975"/>
                    <a:pt x="2036" y="16624"/>
                  </a:cubicBezTo>
                  <a:cubicBezTo>
                    <a:pt x="4050" y="15766"/>
                    <a:pt x="6877" y="14370"/>
                    <a:pt x="7251" y="13724"/>
                  </a:cubicBezTo>
                  <a:cubicBezTo>
                    <a:pt x="7484" y="13323"/>
                    <a:pt x="7579" y="13743"/>
                    <a:pt x="7681" y="13421"/>
                  </a:cubicBezTo>
                  <a:cubicBezTo>
                    <a:pt x="7916" y="12679"/>
                    <a:pt x="7968" y="11587"/>
                    <a:pt x="7968" y="11587"/>
                  </a:cubicBezTo>
                  <a:cubicBezTo>
                    <a:pt x="7848" y="11494"/>
                    <a:pt x="7572" y="10786"/>
                    <a:pt x="7434" y="10117"/>
                  </a:cubicBezTo>
                  <a:cubicBezTo>
                    <a:pt x="7387" y="9891"/>
                    <a:pt x="7082" y="9884"/>
                    <a:pt x="6846" y="8995"/>
                  </a:cubicBezTo>
                  <a:cubicBezTo>
                    <a:pt x="6653" y="8263"/>
                    <a:pt x="6425" y="7272"/>
                    <a:pt x="6518" y="6932"/>
                  </a:cubicBezTo>
                  <a:cubicBezTo>
                    <a:pt x="6566" y="6758"/>
                    <a:pt x="6695" y="6822"/>
                    <a:pt x="6716" y="6831"/>
                  </a:cubicBezTo>
                  <a:cubicBezTo>
                    <a:pt x="6697" y="6706"/>
                    <a:pt x="6673" y="6705"/>
                    <a:pt x="6649" y="6531"/>
                  </a:cubicBezTo>
                  <a:cubicBezTo>
                    <a:pt x="6603" y="6199"/>
                    <a:pt x="6428" y="5653"/>
                    <a:pt x="6414" y="5330"/>
                  </a:cubicBezTo>
                  <a:cubicBezTo>
                    <a:pt x="6302" y="2941"/>
                    <a:pt x="6814" y="1517"/>
                    <a:pt x="7802" y="834"/>
                  </a:cubicBezTo>
                  <a:cubicBezTo>
                    <a:pt x="8064" y="653"/>
                    <a:pt x="9136" y="145"/>
                    <a:pt x="9462" y="64"/>
                  </a:cubicBezTo>
                  <a:cubicBezTo>
                    <a:pt x="10187" y="-116"/>
                    <a:pt x="11659" y="109"/>
                    <a:pt x="12338" y="443"/>
                  </a:cubicBezTo>
                  <a:cubicBezTo>
                    <a:pt x="14203" y="1346"/>
                    <a:pt x="14766" y="2285"/>
                    <a:pt x="14624" y="5330"/>
                  </a:cubicBezTo>
                  <a:cubicBezTo>
                    <a:pt x="14599" y="5877"/>
                    <a:pt x="14486" y="6618"/>
                    <a:pt x="14433" y="6945"/>
                  </a:cubicBezTo>
                  <a:cubicBezTo>
                    <a:pt x="14521" y="6860"/>
                    <a:pt x="14606" y="6807"/>
                    <a:pt x="14679" y="6813"/>
                  </a:cubicBezTo>
                  <a:cubicBezTo>
                    <a:pt x="14982" y="6833"/>
                    <a:pt x="14696" y="8105"/>
                    <a:pt x="14460" y="8995"/>
                  </a:cubicBezTo>
                  <a:cubicBezTo>
                    <a:pt x="14225" y="9884"/>
                    <a:pt x="13904" y="9888"/>
                    <a:pt x="13872" y="10117"/>
                  </a:cubicBezTo>
                  <a:cubicBezTo>
                    <a:pt x="13761" y="10901"/>
                    <a:pt x="13490" y="11361"/>
                    <a:pt x="13347" y="11576"/>
                  </a:cubicBezTo>
                  <a:cubicBezTo>
                    <a:pt x="13347" y="11576"/>
                    <a:pt x="13436" y="12775"/>
                    <a:pt x="13704" y="13449"/>
                  </a:cubicBezTo>
                  <a:cubicBezTo>
                    <a:pt x="13812" y="13730"/>
                    <a:pt x="13931" y="13430"/>
                    <a:pt x="14102" y="13742"/>
                  </a:cubicBezTo>
                  <a:cubicBezTo>
                    <a:pt x="14018" y="13588"/>
                    <a:pt x="14272" y="14339"/>
                    <a:pt x="15405" y="14858"/>
                  </a:cubicBezTo>
                  <a:cubicBezTo>
                    <a:pt x="17512" y="15825"/>
                    <a:pt x="18500" y="16226"/>
                    <a:pt x="19415" y="16649"/>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916" name="Shape 34259"/>
            <p:cNvSpPr/>
            <p:nvPr/>
          </p:nvSpPr>
          <p:spPr>
            <a:xfrm>
              <a:off x="1296236" y="1548169"/>
              <a:ext cx="147386" cy="131724"/>
            </a:xfrm>
            <a:custGeom>
              <a:avLst/>
              <a:gdLst/>
              <a:ahLst/>
              <a:cxnLst>
                <a:cxn ang="0">
                  <a:pos x="wd2" y="hd2"/>
                </a:cxn>
                <a:cxn ang="5400000">
                  <a:pos x="wd2" y="hd2"/>
                </a:cxn>
                <a:cxn ang="10800000">
                  <a:pos x="wd2" y="hd2"/>
                </a:cxn>
                <a:cxn ang="16200000">
                  <a:pos x="wd2" y="hd2"/>
                </a:cxn>
              </a:cxnLst>
              <a:rect l="0" t="0" r="r" b="b"/>
              <a:pathLst>
                <a:path w="21600" h="21484" extrusionOk="0">
                  <a:moveTo>
                    <a:pt x="19415" y="16649"/>
                  </a:moveTo>
                  <a:cubicBezTo>
                    <a:pt x="20161" y="16995"/>
                    <a:pt x="20794" y="17015"/>
                    <a:pt x="20797" y="18016"/>
                  </a:cubicBezTo>
                  <a:lnTo>
                    <a:pt x="21600" y="21484"/>
                  </a:lnTo>
                  <a:lnTo>
                    <a:pt x="0" y="21484"/>
                  </a:lnTo>
                  <a:cubicBezTo>
                    <a:pt x="91" y="20771"/>
                    <a:pt x="349" y="19060"/>
                    <a:pt x="573" y="18136"/>
                  </a:cubicBezTo>
                  <a:cubicBezTo>
                    <a:pt x="679" y="17700"/>
                    <a:pt x="1212" y="16975"/>
                    <a:pt x="2036" y="16624"/>
                  </a:cubicBezTo>
                  <a:cubicBezTo>
                    <a:pt x="4050" y="15766"/>
                    <a:pt x="6877" y="14370"/>
                    <a:pt x="7251" y="13724"/>
                  </a:cubicBezTo>
                  <a:cubicBezTo>
                    <a:pt x="7484" y="13323"/>
                    <a:pt x="7579" y="13743"/>
                    <a:pt x="7681" y="13421"/>
                  </a:cubicBezTo>
                  <a:cubicBezTo>
                    <a:pt x="7916" y="12679"/>
                    <a:pt x="7968" y="11587"/>
                    <a:pt x="7968" y="11587"/>
                  </a:cubicBezTo>
                  <a:cubicBezTo>
                    <a:pt x="7848" y="11494"/>
                    <a:pt x="7572" y="10786"/>
                    <a:pt x="7434" y="10117"/>
                  </a:cubicBezTo>
                  <a:cubicBezTo>
                    <a:pt x="7387" y="9891"/>
                    <a:pt x="7082" y="9884"/>
                    <a:pt x="6846" y="8995"/>
                  </a:cubicBezTo>
                  <a:cubicBezTo>
                    <a:pt x="6653" y="8263"/>
                    <a:pt x="6425" y="7272"/>
                    <a:pt x="6518" y="6932"/>
                  </a:cubicBezTo>
                  <a:cubicBezTo>
                    <a:pt x="6566" y="6758"/>
                    <a:pt x="6695" y="6822"/>
                    <a:pt x="6716" y="6831"/>
                  </a:cubicBezTo>
                  <a:cubicBezTo>
                    <a:pt x="6697" y="6706"/>
                    <a:pt x="6673" y="6705"/>
                    <a:pt x="6649" y="6531"/>
                  </a:cubicBezTo>
                  <a:cubicBezTo>
                    <a:pt x="6603" y="6199"/>
                    <a:pt x="6428" y="5653"/>
                    <a:pt x="6414" y="5330"/>
                  </a:cubicBezTo>
                  <a:cubicBezTo>
                    <a:pt x="6302" y="2941"/>
                    <a:pt x="6814" y="1517"/>
                    <a:pt x="7802" y="834"/>
                  </a:cubicBezTo>
                  <a:cubicBezTo>
                    <a:pt x="8064" y="653"/>
                    <a:pt x="9136" y="145"/>
                    <a:pt x="9462" y="64"/>
                  </a:cubicBezTo>
                  <a:cubicBezTo>
                    <a:pt x="10187" y="-116"/>
                    <a:pt x="11659" y="109"/>
                    <a:pt x="12338" y="443"/>
                  </a:cubicBezTo>
                  <a:cubicBezTo>
                    <a:pt x="14203" y="1346"/>
                    <a:pt x="14766" y="2285"/>
                    <a:pt x="14624" y="5330"/>
                  </a:cubicBezTo>
                  <a:cubicBezTo>
                    <a:pt x="14599" y="5877"/>
                    <a:pt x="14486" y="6618"/>
                    <a:pt x="14433" y="6945"/>
                  </a:cubicBezTo>
                  <a:cubicBezTo>
                    <a:pt x="14521" y="6860"/>
                    <a:pt x="14606" y="6807"/>
                    <a:pt x="14679" y="6813"/>
                  </a:cubicBezTo>
                  <a:cubicBezTo>
                    <a:pt x="14982" y="6833"/>
                    <a:pt x="14696" y="8105"/>
                    <a:pt x="14460" y="8995"/>
                  </a:cubicBezTo>
                  <a:cubicBezTo>
                    <a:pt x="14225" y="9884"/>
                    <a:pt x="13904" y="9888"/>
                    <a:pt x="13872" y="10117"/>
                  </a:cubicBezTo>
                  <a:cubicBezTo>
                    <a:pt x="13761" y="10901"/>
                    <a:pt x="13490" y="11361"/>
                    <a:pt x="13347" y="11576"/>
                  </a:cubicBezTo>
                  <a:cubicBezTo>
                    <a:pt x="13347" y="11576"/>
                    <a:pt x="13436" y="12775"/>
                    <a:pt x="13704" y="13449"/>
                  </a:cubicBezTo>
                  <a:cubicBezTo>
                    <a:pt x="13812" y="13730"/>
                    <a:pt x="13931" y="13430"/>
                    <a:pt x="14102" y="13742"/>
                  </a:cubicBezTo>
                  <a:cubicBezTo>
                    <a:pt x="14018" y="13588"/>
                    <a:pt x="14272" y="14339"/>
                    <a:pt x="15405" y="14858"/>
                  </a:cubicBezTo>
                  <a:cubicBezTo>
                    <a:pt x="17512" y="15825"/>
                    <a:pt x="18500" y="16226"/>
                    <a:pt x="19415" y="16649"/>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917" name="Shape 34260"/>
            <p:cNvSpPr/>
            <p:nvPr/>
          </p:nvSpPr>
          <p:spPr>
            <a:xfrm>
              <a:off x="811487" y="3118837"/>
              <a:ext cx="104655" cy="93534"/>
            </a:xfrm>
            <a:custGeom>
              <a:avLst/>
              <a:gdLst/>
              <a:ahLst/>
              <a:cxnLst>
                <a:cxn ang="0">
                  <a:pos x="wd2" y="hd2"/>
                </a:cxn>
                <a:cxn ang="5400000">
                  <a:pos x="wd2" y="hd2"/>
                </a:cxn>
                <a:cxn ang="10800000">
                  <a:pos x="wd2" y="hd2"/>
                </a:cxn>
                <a:cxn ang="16200000">
                  <a:pos x="wd2" y="hd2"/>
                </a:cxn>
              </a:cxnLst>
              <a:rect l="0" t="0" r="r" b="b"/>
              <a:pathLst>
                <a:path w="21600" h="21484" extrusionOk="0">
                  <a:moveTo>
                    <a:pt x="19415" y="16649"/>
                  </a:moveTo>
                  <a:cubicBezTo>
                    <a:pt x="20161" y="16995"/>
                    <a:pt x="20794" y="17015"/>
                    <a:pt x="20797" y="18016"/>
                  </a:cubicBezTo>
                  <a:lnTo>
                    <a:pt x="21600" y="21484"/>
                  </a:lnTo>
                  <a:lnTo>
                    <a:pt x="0" y="21484"/>
                  </a:lnTo>
                  <a:cubicBezTo>
                    <a:pt x="91" y="20771"/>
                    <a:pt x="349" y="19060"/>
                    <a:pt x="573" y="18136"/>
                  </a:cubicBezTo>
                  <a:cubicBezTo>
                    <a:pt x="679" y="17700"/>
                    <a:pt x="1212" y="16975"/>
                    <a:pt x="2036" y="16624"/>
                  </a:cubicBezTo>
                  <a:cubicBezTo>
                    <a:pt x="4050" y="15766"/>
                    <a:pt x="6877" y="14370"/>
                    <a:pt x="7251" y="13724"/>
                  </a:cubicBezTo>
                  <a:cubicBezTo>
                    <a:pt x="7484" y="13323"/>
                    <a:pt x="7579" y="13743"/>
                    <a:pt x="7681" y="13421"/>
                  </a:cubicBezTo>
                  <a:cubicBezTo>
                    <a:pt x="7916" y="12679"/>
                    <a:pt x="7968" y="11587"/>
                    <a:pt x="7968" y="11587"/>
                  </a:cubicBezTo>
                  <a:cubicBezTo>
                    <a:pt x="7848" y="11494"/>
                    <a:pt x="7572" y="10786"/>
                    <a:pt x="7434" y="10117"/>
                  </a:cubicBezTo>
                  <a:cubicBezTo>
                    <a:pt x="7387" y="9891"/>
                    <a:pt x="7082" y="9884"/>
                    <a:pt x="6846" y="8995"/>
                  </a:cubicBezTo>
                  <a:cubicBezTo>
                    <a:pt x="6653" y="8263"/>
                    <a:pt x="6425" y="7272"/>
                    <a:pt x="6518" y="6932"/>
                  </a:cubicBezTo>
                  <a:cubicBezTo>
                    <a:pt x="6566" y="6758"/>
                    <a:pt x="6695" y="6822"/>
                    <a:pt x="6716" y="6831"/>
                  </a:cubicBezTo>
                  <a:cubicBezTo>
                    <a:pt x="6697" y="6706"/>
                    <a:pt x="6673" y="6705"/>
                    <a:pt x="6649" y="6531"/>
                  </a:cubicBezTo>
                  <a:cubicBezTo>
                    <a:pt x="6603" y="6199"/>
                    <a:pt x="6428" y="5653"/>
                    <a:pt x="6414" y="5330"/>
                  </a:cubicBezTo>
                  <a:cubicBezTo>
                    <a:pt x="6302" y="2941"/>
                    <a:pt x="6814" y="1517"/>
                    <a:pt x="7802" y="834"/>
                  </a:cubicBezTo>
                  <a:cubicBezTo>
                    <a:pt x="8064" y="653"/>
                    <a:pt x="9136" y="145"/>
                    <a:pt x="9462" y="64"/>
                  </a:cubicBezTo>
                  <a:cubicBezTo>
                    <a:pt x="10187" y="-116"/>
                    <a:pt x="11659" y="109"/>
                    <a:pt x="12338" y="443"/>
                  </a:cubicBezTo>
                  <a:cubicBezTo>
                    <a:pt x="14203" y="1346"/>
                    <a:pt x="14766" y="2285"/>
                    <a:pt x="14624" y="5330"/>
                  </a:cubicBezTo>
                  <a:cubicBezTo>
                    <a:pt x="14599" y="5877"/>
                    <a:pt x="14486" y="6618"/>
                    <a:pt x="14433" y="6945"/>
                  </a:cubicBezTo>
                  <a:cubicBezTo>
                    <a:pt x="14521" y="6860"/>
                    <a:pt x="14606" y="6807"/>
                    <a:pt x="14679" y="6813"/>
                  </a:cubicBezTo>
                  <a:cubicBezTo>
                    <a:pt x="14982" y="6833"/>
                    <a:pt x="14696" y="8105"/>
                    <a:pt x="14460" y="8995"/>
                  </a:cubicBezTo>
                  <a:cubicBezTo>
                    <a:pt x="14225" y="9884"/>
                    <a:pt x="13904" y="9888"/>
                    <a:pt x="13872" y="10117"/>
                  </a:cubicBezTo>
                  <a:cubicBezTo>
                    <a:pt x="13761" y="10901"/>
                    <a:pt x="13490" y="11361"/>
                    <a:pt x="13347" y="11576"/>
                  </a:cubicBezTo>
                  <a:cubicBezTo>
                    <a:pt x="13347" y="11576"/>
                    <a:pt x="13436" y="12775"/>
                    <a:pt x="13704" y="13449"/>
                  </a:cubicBezTo>
                  <a:cubicBezTo>
                    <a:pt x="13812" y="13730"/>
                    <a:pt x="13931" y="13430"/>
                    <a:pt x="14102" y="13742"/>
                  </a:cubicBezTo>
                  <a:cubicBezTo>
                    <a:pt x="14018" y="13588"/>
                    <a:pt x="14272" y="14339"/>
                    <a:pt x="15405" y="14858"/>
                  </a:cubicBezTo>
                  <a:cubicBezTo>
                    <a:pt x="17512" y="15825"/>
                    <a:pt x="18500" y="16226"/>
                    <a:pt x="19415" y="16649"/>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918" name="Shape 34261"/>
            <p:cNvSpPr/>
            <p:nvPr/>
          </p:nvSpPr>
          <p:spPr>
            <a:xfrm>
              <a:off x="1508322" y="3645301"/>
              <a:ext cx="139932" cy="113708"/>
            </a:xfrm>
            <a:custGeom>
              <a:avLst/>
              <a:gdLst/>
              <a:ahLst/>
              <a:cxnLst>
                <a:cxn ang="0">
                  <a:pos x="wd2" y="hd2"/>
                </a:cxn>
                <a:cxn ang="5400000">
                  <a:pos x="wd2" y="hd2"/>
                </a:cxn>
                <a:cxn ang="10800000">
                  <a:pos x="wd2" y="hd2"/>
                </a:cxn>
                <a:cxn ang="16200000">
                  <a:pos x="wd2" y="hd2"/>
                </a:cxn>
              </a:cxnLst>
              <a:rect l="0" t="0" r="r" b="b"/>
              <a:pathLst>
                <a:path w="21600" h="21600" extrusionOk="0">
                  <a:moveTo>
                    <a:pt x="21600" y="2559"/>
                  </a:moveTo>
                  <a:cubicBezTo>
                    <a:pt x="20805" y="2994"/>
                    <a:pt x="19949" y="3285"/>
                    <a:pt x="19055" y="3417"/>
                  </a:cubicBezTo>
                  <a:cubicBezTo>
                    <a:pt x="19968" y="2742"/>
                    <a:pt x="20672" y="1676"/>
                    <a:pt x="21003" y="401"/>
                  </a:cubicBezTo>
                  <a:cubicBezTo>
                    <a:pt x="20147" y="1026"/>
                    <a:pt x="19198" y="1478"/>
                    <a:pt x="18187" y="1722"/>
                  </a:cubicBezTo>
                  <a:cubicBezTo>
                    <a:pt x="17379" y="665"/>
                    <a:pt x="16228" y="0"/>
                    <a:pt x="14953" y="0"/>
                  </a:cubicBezTo>
                  <a:cubicBezTo>
                    <a:pt x="12506" y="0"/>
                    <a:pt x="10524" y="2441"/>
                    <a:pt x="10524" y="5454"/>
                  </a:cubicBezTo>
                  <a:cubicBezTo>
                    <a:pt x="10524" y="5881"/>
                    <a:pt x="10561" y="6298"/>
                    <a:pt x="10637" y="6694"/>
                  </a:cubicBezTo>
                  <a:cubicBezTo>
                    <a:pt x="6954" y="6468"/>
                    <a:pt x="3689" y="4296"/>
                    <a:pt x="1504" y="998"/>
                  </a:cubicBezTo>
                  <a:cubicBezTo>
                    <a:pt x="1122" y="1806"/>
                    <a:pt x="903" y="2742"/>
                    <a:pt x="903" y="3739"/>
                  </a:cubicBezTo>
                  <a:cubicBezTo>
                    <a:pt x="903" y="5631"/>
                    <a:pt x="1686" y="7302"/>
                    <a:pt x="2875" y="8279"/>
                  </a:cubicBezTo>
                  <a:cubicBezTo>
                    <a:pt x="2149" y="8248"/>
                    <a:pt x="1466" y="8005"/>
                    <a:pt x="868" y="7599"/>
                  </a:cubicBezTo>
                  <a:cubicBezTo>
                    <a:pt x="868" y="7618"/>
                    <a:pt x="868" y="7641"/>
                    <a:pt x="868" y="7666"/>
                  </a:cubicBezTo>
                  <a:cubicBezTo>
                    <a:pt x="868" y="10307"/>
                    <a:pt x="2395" y="12512"/>
                    <a:pt x="4423" y="13011"/>
                  </a:cubicBezTo>
                  <a:cubicBezTo>
                    <a:pt x="4051" y="13134"/>
                    <a:pt x="3658" y="13201"/>
                    <a:pt x="3255" y="13201"/>
                  </a:cubicBezTo>
                  <a:cubicBezTo>
                    <a:pt x="2970" y="13201"/>
                    <a:pt x="2691" y="13168"/>
                    <a:pt x="2420" y="13106"/>
                  </a:cubicBezTo>
                  <a:cubicBezTo>
                    <a:pt x="2983" y="15270"/>
                    <a:pt x="4621" y="16846"/>
                    <a:pt x="6561" y="16890"/>
                  </a:cubicBezTo>
                  <a:cubicBezTo>
                    <a:pt x="5042" y="18353"/>
                    <a:pt x="3134" y="19225"/>
                    <a:pt x="1056" y="19225"/>
                  </a:cubicBezTo>
                  <a:cubicBezTo>
                    <a:pt x="700" y="19225"/>
                    <a:pt x="347" y="19197"/>
                    <a:pt x="0" y="19149"/>
                  </a:cubicBezTo>
                  <a:cubicBezTo>
                    <a:pt x="1963" y="20695"/>
                    <a:pt x="4290" y="21600"/>
                    <a:pt x="6791" y="21600"/>
                  </a:cubicBezTo>
                  <a:cubicBezTo>
                    <a:pt x="14943" y="21600"/>
                    <a:pt x="19401" y="13291"/>
                    <a:pt x="19401" y="6084"/>
                  </a:cubicBezTo>
                  <a:cubicBezTo>
                    <a:pt x="19401" y="5851"/>
                    <a:pt x="19396" y="5613"/>
                    <a:pt x="19388" y="5380"/>
                  </a:cubicBezTo>
                  <a:cubicBezTo>
                    <a:pt x="20253" y="4614"/>
                    <a:pt x="21005" y="3652"/>
                    <a:pt x="21600" y="2559"/>
                  </a:cubicBezTo>
                  <a:cubicBezTo>
                    <a:pt x="21600" y="2559"/>
                    <a:pt x="21600" y="2559"/>
                    <a:pt x="21600" y="2559"/>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919" name="Shape 34262"/>
            <p:cNvSpPr/>
            <p:nvPr/>
          </p:nvSpPr>
          <p:spPr>
            <a:xfrm>
              <a:off x="1850997" y="1155518"/>
              <a:ext cx="273370" cy="202958"/>
            </a:xfrm>
            <a:custGeom>
              <a:avLst/>
              <a:gdLst/>
              <a:ahLst/>
              <a:cxnLst>
                <a:cxn ang="0">
                  <a:pos x="wd2" y="hd2"/>
                </a:cxn>
                <a:cxn ang="5400000">
                  <a:pos x="wd2" y="hd2"/>
                </a:cxn>
                <a:cxn ang="10800000">
                  <a:pos x="wd2" y="hd2"/>
                </a:cxn>
                <a:cxn ang="16200000">
                  <a:pos x="wd2" y="hd2"/>
                </a:cxn>
              </a:cxnLst>
              <a:rect l="0" t="0" r="r" b="b"/>
              <a:pathLst>
                <a:path w="21600" h="21600" extrusionOk="0">
                  <a:moveTo>
                    <a:pt x="20085" y="8532"/>
                  </a:moveTo>
                  <a:lnTo>
                    <a:pt x="17798" y="8532"/>
                  </a:lnTo>
                  <a:lnTo>
                    <a:pt x="17798" y="12676"/>
                  </a:lnTo>
                  <a:cubicBezTo>
                    <a:pt x="17798" y="14711"/>
                    <a:pt x="16603" y="16373"/>
                    <a:pt x="15079" y="16373"/>
                  </a:cubicBezTo>
                  <a:lnTo>
                    <a:pt x="9158" y="16373"/>
                  </a:lnTo>
                  <a:lnTo>
                    <a:pt x="9158" y="17810"/>
                  </a:lnTo>
                  <a:cubicBezTo>
                    <a:pt x="9158" y="18927"/>
                    <a:pt x="9837" y="19832"/>
                    <a:pt x="10673" y="19832"/>
                  </a:cubicBezTo>
                  <a:lnTo>
                    <a:pt x="16728" y="19832"/>
                  </a:lnTo>
                  <a:lnTo>
                    <a:pt x="19181" y="21600"/>
                  </a:lnTo>
                  <a:lnTo>
                    <a:pt x="19181" y="19832"/>
                  </a:lnTo>
                  <a:lnTo>
                    <a:pt x="20085" y="19832"/>
                  </a:lnTo>
                  <a:cubicBezTo>
                    <a:pt x="20922" y="19832"/>
                    <a:pt x="21600" y="18927"/>
                    <a:pt x="21600" y="17810"/>
                  </a:cubicBezTo>
                  <a:lnTo>
                    <a:pt x="21600" y="10554"/>
                  </a:lnTo>
                  <a:cubicBezTo>
                    <a:pt x="21600" y="9438"/>
                    <a:pt x="20922" y="8532"/>
                    <a:pt x="20085" y="8532"/>
                  </a:cubicBezTo>
                  <a:close/>
                  <a:moveTo>
                    <a:pt x="6912" y="15450"/>
                  </a:moveTo>
                  <a:lnTo>
                    <a:pt x="6689" y="15450"/>
                  </a:lnTo>
                  <a:lnTo>
                    <a:pt x="2592" y="18372"/>
                  </a:lnTo>
                  <a:lnTo>
                    <a:pt x="2592" y="15450"/>
                  </a:lnTo>
                  <a:lnTo>
                    <a:pt x="2074" y="15450"/>
                  </a:lnTo>
                  <a:cubicBezTo>
                    <a:pt x="928" y="15450"/>
                    <a:pt x="0" y="14211"/>
                    <a:pt x="0" y="12683"/>
                  </a:cubicBezTo>
                  <a:lnTo>
                    <a:pt x="0" y="2767"/>
                  </a:lnTo>
                  <a:cubicBezTo>
                    <a:pt x="0" y="1239"/>
                    <a:pt x="928" y="0"/>
                    <a:pt x="2074" y="0"/>
                  </a:cubicBezTo>
                  <a:lnTo>
                    <a:pt x="15034" y="0"/>
                  </a:lnTo>
                  <a:cubicBezTo>
                    <a:pt x="16179" y="0"/>
                    <a:pt x="17107" y="1239"/>
                    <a:pt x="17107" y="2767"/>
                  </a:cubicBezTo>
                  <a:lnTo>
                    <a:pt x="17107" y="12676"/>
                  </a:lnTo>
                  <a:cubicBezTo>
                    <a:pt x="17107" y="14205"/>
                    <a:pt x="16224" y="15450"/>
                    <a:pt x="15079" y="15450"/>
                  </a:cubicBezTo>
                  <a:lnTo>
                    <a:pt x="9158" y="15450"/>
                  </a:lnTo>
                  <a:cubicBezTo>
                    <a:pt x="9158" y="15450"/>
                    <a:pt x="6912" y="15450"/>
                    <a:pt x="6912" y="15450"/>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920" name="Shape 34263"/>
            <p:cNvSpPr/>
            <p:nvPr/>
          </p:nvSpPr>
          <p:spPr>
            <a:xfrm>
              <a:off x="2014545" y="1399441"/>
              <a:ext cx="61463" cy="131727"/>
            </a:xfrm>
            <a:custGeom>
              <a:avLst/>
              <a:gdLst/>
              <a:ahLst/>
              <a:cxnLst>
                <a:cxn ang="0">
                  <a:pos x="wd2" y="hd2"/>
                </a:cxn>
                <a:cxn ang="5400000">
                  <a:pos x="wd2" y="hd2"/>
                </a:cxn>
                <a:cxn ang="10800000">
                  <a:pos x="wd2" y="hd2"/>
                </a:cxn>
                <a:cxn ang="16200000">
                  <a:pos x="wd2" y="hd2"/>
                </a:cxn>
              </a:cxnLst>
              <a:rect l="0" t="0" r="r" b="b"/>
              <a:pathLst>
                <a:path w="21600" h="21600" extrusionOk="0">
                  <a:moveTo>
                    <a:pt x="14362" y="21600"/>
                  </a:moveTo>
                  <a:lnTo>
                    <a:pt x="4786" y="21600"/>
                  </a:lnTo>
                  <a:lnTo>
                    <a:pt x="4786" y="10800"/>
                  </a:lnTo>
                  <a:lnTo>
                    <a:pt x="0" y="10800"/>
                  </a:lnTo>
                  <a:lnTo>
                    <a:pt x="0" y="7077"/>
                  </a:lnTo>
                  <a:lnTo>
                    <a:pt x="4786" y="7077"/>
                  </a:lnTo>
                  <a:lnTo>
                    <a:pt x="4786" y="4842"/>
                  </a:lnTo>
                  <a:cubicBezTo>
                    <a:pt x="4786" y="1806"/>
                    <a:pt x="7489" y="0"/>
                    <a:pt x="15162" y="0"/>
                  </a:cubicBezTo>
                  <a:lnTo>
                    <a:pt x="21552" y="0"/>
                  </a:lnTo>
                  <a:lnTo>
                    <a:pt x="21552" y="3723"/>
                  </a:lnTo>
                  <a:lnTo>
                    <a:pt x="17560" y="3723"/>
                  </a:lnTo>
                  <a:cubicBezTo>
                    <a:pt x="14572" y="3723"/>
                    <a:pt x="14372" y="4243"/>
                    <a:pt x="14372" y="5214"/>
                  </a:cubicBezTo>
                  <a:lnTo>
                    <a:pt x="14362" y="7077"/>
                  </a:lnTo>
                  <a:lnTo>
                    <a:pt x="21600" y="7077"/>
                  </a:lnTo>
                  <a:lnTo>
                    <a:pt x="20752" y="10800"/>
                  </a:lnTo>
                  <a:lnTo>
                    <a:pt x="14362" y="10800"/>
                  </a:lnTo>
                  <a:cubicBezTo>
                    <a:pt x="14362" y="10800"/>
                    <a:pt x="14362" y="21600"/>
                    <a:pt x="14362" y="21600"/>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921" name="Shape 34264"/>
            <p:cNvSpPr/>
            <p:nvPr/>
          </p:nvSpPr>
          <p:spPr>
            <a:xfrm>
              <a:off x="1002977" y="2572997"/>
              <a:ext cx="198023" cy="147018"/>
            </a:xfrm>
            <a:custGeom>
              <a:avLst/>
              <a:gdLst/>
              <a:ahLst/>
              <a:cxnLst>
                <a:cxn ang="0">
                  <a:pos x="wd2" y="hd2"/>
                </a:cxn>
                <a:cxn ang="5400000">
                  <a:pos x="wd2" y="hd2"/>
                </a:cxn>
                <a:cxn ang="10800000">
                  <a:pos x="wd2" y="hd2"/>
                </a:cxn>
                <a:cxn ang="16200000">
                  <a:pos x="wd2" y="hd2"/>
                </a:cxn>
              </a:cxnLst>
              <a:rect l="0" t="0" r="r" b="b"/>
              <a:pathLst>
                <a:path w="21600" h="21600" extrusionOk="0">
                  <a:moveTo>
                    <a:pt x="20085" y="8532"/>
                  </a:moveTo>
                  <a:lnTo>
                    <a:pt x="17798" y="8532"/>
                  </a:lnTo>
                  <a:lnTo>
                    <a:pt x="17798" y="12676"/>
                  </a:lnTo>
                  <a:cubicBezTo>
                    <a:pt x="17798" y="14711"/>
                    <a:pt x="16603" y="16373"/>
                    <a:pt x="15079" y="16373"/>
                  </a:cubicBezTo>
                  <a:lnTo>
                    <a:pt x="9158" y="16373"/>
                  </a:lnTo>
                  <a:lnTo>
                    <a:pt x="9158" y="17810"/>
                  </a:lnTo>
                  <a:cubicBezTo>
                    <a:pt x="9158" y="18927"/>
                    <a:pt x="9837" y="19832"/>
                    <a:pt x="10673" y="19832"/>
                  </a:cubicBezTo>
                  <a:lnTo>
                    <a:pt x="16728" y="19832"/>
                  </a:lnTo>
                  <a:lnTo>
                    <a:pt x="19181" y="21600"/>
                  </a:lnTo>
                  <a:lnTo>
                    <a:pt x="19181" y="19832"/>
                  </a:lnTo>
                  <a:lnTo>
                    <a:pt x="20085" y="19832"/>
                  </a:lnTo>
                  <a:cubicBezTo>
                    <a:pt x="20922" y="19832"/>
                    <a:pt x="21600" y="18927"/>
                    <a:pt x="21600" y="17810"/>
                  </a:cubicBezTo>
                  <a:lnTo>
                    <a:pt x="21600" y="10554"/>
                  </a:lnTo>
                  <a:cubicBezTo>
                    <a:pt x="21600" y="9438"/>
                    <a:pt x="20922" y="8532"/>
                    <a:pt x="20085" y="8532"/>
                  </a:cubicBezTo>
                  <a:close/>
                  <a:moveTo>
                    <a:pt x="6912" y="15450"/>
                  </a:moveTo>
                  <a:lnTo>
                    <a:pt x="6689" y="15450"/>
                  </a:lnTo>
                  <a:lnTo>
                    <a:pt x="2592" y="18372"/>
                  </a:lnTo>
                  <a:lnTo>
                    <a:pt x="2592" y="15450"/>
                  </a:lnTo>
                  <a:lnTo>
                    <a:pt x="2074" y="15450"/>
                  </a:lnTo>
                  <a:cubicBezTo>
                    <a:pt x="928" y="15450"/>
                    <a:pt x="0" y="14211"/>
                    <a:pt x="0" y="12683"/>
                  </a:cubicBezTo>
                  <a:lnTo>
                    <a:pt x="0" y="2767"/>
                  </a:lnTo>
                  <a:cubicBezTo>
                    <a:pt x="0" y="1239"/>
                    <a:pt x="928" y="0"/>
                    <a:pt x="2074" y="0"/>
                  </a:cubicBezTo>
                  <a:lnTo>
                    <a:pt x="15034" y="0"/>
                  </a:lnTo>
                  <a:cubicBezTo>
                    <a:pt x="16179" y="0"/>
                    <a:pt x="17107" y="1239"/>
                    <a:pt x="17107" y="2767"/>
                  </a:cubicBezTo>
                  <a:lnTo>
                    <a:pt x="17107" y="12676"/>
                  </a:lnTo>
                  <a:cubicBezTo>
                    <a:pt x="17107" y="14205"/>
                    <a:pt x="16224" y="15450"/>
                    <a:pt x="15079" y="15450"/>
                  </a:cubicBezTo>
                  <a:lnTo>
                    <a:pt x="9158" y="15450"/>
                  </a:lnTo>
                  <a:cubicBezTo>
                    <a:pt x="9158" y="15450"/>
                    <a:pt x="6912" y="15450"/>
                    <a:pt x="6912" y="15450"/>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922" name="Shape 34265"/>
            <p:cNvSpPr/>
            <p:nvPr/>
          </p:nvSpPr>
          <p:spPr>
            <a:xfrm>
              <a:off x="1679820" y="824259"/>
              <a:ext cx="118629" cy="88074"/>
            </a:xfrm>
            <a:custGeom>
              <a:avLst/>
              <a:gdLst/>
              <a:ahLst/>
              <a:cxnLst>
                <a:cxn ang="0">
                  <a:pos x="wd2" y="hd2"/>
                </a:cxn>
                <a:cxn ang="5400000">
                  <a:pos x="wd2" y="hd2"/>
                </a:cxn>
                <a:cxn ang="10800000">
                  <a:pos x="wd2" y="hd2"/>
                </a:cxn>
                <a:cxn ang="16200000">
                  <a:pos x="wd2" y="hd2"/>
                </a:cxn>
              </a:cxnLst>
              <a:rect l="0" t="0" r="r" b="b"/>
              <a:pathLst>
                <a:path w="21600" h="21600" extrusionOk="0">
                  <a:moveTo>
                    <a:pt x="20085" y="8532"/>
                  </a:moveTo>
                  <a:lnTo>
                    <a:pt x="17798" y="8532"/>
                  </a:lnTo>
                  <a:lnTo>
                    <a:pt x="17798" y="12676"/>
                  </a:lnTo>
                  <a:cubicBezTo>
                    <a:pt x="17798" y="14711"/>
                    <a:pt x="16603" y="16373"/>
                    <a:pt x="15079" y="16373"/>
                  </a:cubicBezTo>
                  <a:lnTo>
                    <a:pt x="9158" y="16373"/>
                  </a:lnTo>
                  <a:lnTo>
                    <a:pt x="9158" y="17810"/>
                  </a:lnTo>
                  <a:cubicBezTo>
                    <a:pt x="9158" y="18927"/>
                    <a:pt x="9837" y="19832"/>
                    <a:pt x="10673" y="19832"/>
                  </a:cubicBezTo>
                  <a:lnTo>
                    <a:pt x="16728" y="19832"/>
                  </a:lnTo>
                  <a:lnTo>
                    <a:pt x="19181" y="21600"/>
                  </a:lnTo>
                  <a:lnTo>
                    <a:pt x="19181" y="19832"/>
                  </a:lnTo>
                  <a:lnTo>
                    <a:pt x="20085" y="19832"/>
                  </a:lnTo>
                  <a:cubicBezTo>
                    <a:pt x="20922" y="19832"/>
                    <a:pt x="21600" y="18927"/>
                    <a:pt x="21600" y="17810"/>
                  </a:cubicBezTo>
                  <a:lnTo>
                    <a:pt x="21600" y="10554"/>
                  </a:lnTo>
                  <a:cubicBezTo>
                    <a:pt x="21600" y="9438"/>
                    <a:pt x="20922" y="8532"/>
                    <a:pt x="20085" y="8532"/>
                  </a:cubicBezTo>
                  <a:close/>
                  <a:moveTo>
                    <a:pt x="6912" y="15450"/>
                  </a:moveTo>
                  <a:lnTo>
                    <a:pt x="6689" y="15450"/>
                  </a:lnTo>
                  <a:lnTo>
                    <a:pt x="2592" y="18372"/>
                  </a:lnTo>
                  <a:lnTo>
                    <a:pt x="2592" y="15450"/>
                  </a:lnTo>
                  <a:lnTo>
                    <a:pt x="2074" y="15450"/>
                  </a:lnTo>
                  <a:cubicBezTo>
                    <a:pt x="928" y="15450"/>
                    <a:pt x="0" y="14211"/>
                    <a:pt x="0" y="12683"/>
                  </a:cubicBezTo>
                  <a:lnTo>
                    <a:pt x="0" y="2767"/>
                  </a:lnTo>
                  <a:cubicBezTo>
                    <a:pt x="0" y="1239"/>
                    <a:pt x="928" y="0"/>
                    <a:pt x="2074" y="0"/>
                  </a:cubicBezTo>
                  <a:lnTo>
                    <a:pt x="15034" y="0"/>
                  </a:lnTo>
                  <a:cubicBezTo>
                    <a:pt x="16179" y="0"/>
                    <a:pt x="17107" y="1239"/>
                    <a:pt x="17107" y="2767"/>
                  </a:cubicBezTo>
                  <a:lnTo>
                    <a:pt x="17107" y="12676"/>
                  </a:lnTo>
                  <a:cubicBezTo>
                    <a:pt x="17107" y="14205"/>
                    <a:pt x="16224" y="15450"/>
                    <a:pt x="15079" y="15450"/>
                  </a:cubicBezTo>
                  <a:lnTo>
                    <a:pt x="9158" y="15450"/>
                  </a:lnTo>
                  <a:cubicBezTo>
                    <a:pt x="9158" y="15450"/>
                    <a:pt x="6912" y="15450"/>
                    <a:pt x="6912" y="15450"/>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grpSp>
      <p:sp>
        <p:nvSpPr>
          <p:cNvPr id="924" name="TextBox 148"/>
          <p:cNvSpPr txBox="1"/>
          <p:nvPr/>
        </p:nvSpPr>
        <p:spPr>
          <a:xfrm>
            <a:off x="746384" y="2091080"/>
            <a:ext cx="1504577" cy="4616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defRPr sz="2400">
                <a:solidFill>
                  <a:srgbClr val="44546A"/>
                </a:solidFill>
                <a:latin typeface="Calibri Light"/>
                <a:ea typeface="Calibri Light"/>
                <a:cs typeface="Calibri Light"/>
                <a:sym typeface="Calibri Light"/>
              </a:defRPr>
            </a:lvl1pPr>
          </a:lstStyle>
          <a:p>
            <a:r>
              <a:rPr b="1" dirty="0" err="1"/>
              <a:t>Perspektive</a:t>
            </a:r>
            <a:endParaRPr b="1" dirty="0"/>
          </a:p>
        </p:txBody>
      </p:sp>
      <p:sp>
        <p:nvSpPr>
          <p:cNvPr id="925" name="Subtitle 2"/>
          <p:cNvSpPr txBox="1"/>
          <p:nvPr/>
        </p:nvSpPr>
        <p:spPr>
          <a:xfrm>
            <a:off x="746384" y="2553683"/>
            <a:ext cx="3381799" cy="17506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defTabSz="1087636">
              <a:spcBef>
                <a:spcPts val="500"/>
              </a:spcBef>
              <a:defRPr sz="2200">
                <a:solidFill>
                  <a:srgbClr val="245473"/>
                </a:solidFill>
                <a:latin typeface="Calibri Light"/>
                <a:ea typeface="Calibri Light"/>
                <a:cs typeface="Calibri Light"/>
                <a:sym typeface="Calibri Light"/>
              </a:defRPr>
            </a:lvl1pPr>
          </a:lstStyle>
          <a:p>
            <a:r>
              <a:rPr dirty="0"/>
              <a:t>Wie </a:t>
            </a:r>
            <a:r>
              <a:rPr dirty="0" err="1"/>
              <a:t>wir</a:t>
            </a:r>
            <a:r>
              <a:rPr dirty="0"/>
              <a:t> </a:t>
            </a:r>
            <a:r>
              <a:rPr dirty="0" err="1"/>
              <a:t>uns</a:t>
            </a:r>
            <a:r>
              <a:rPr dirty="0"/>
              <a:t> </a:t>
            </a:r>
            <a:r>
              <a:rPr dirty="0" err="1"/>
              <a:t>selbst</a:t>
            </a:r>
            <a:r>
              <a:rPr dirty="0"/>
              <a:t> </a:t>
            </a:r>
            <a:r>
              <a:rPr dirty="0" err="1"/>
              <a:t>sehen</a:t>
            </a:r>
            <a:r>
              <a:rPr dirty="0"/>
              <a:t>, </a:t>
            </a:r>
            <a:r>
              <a:rPr dirty="0" err="1"/>
              <a:t>ist</a:t>
            </a:r>
            <a:r>
              <a:rPr dirty="0"/>
              <a:t> </a:t>
            </a:r>
            <a:r>
              <a:rPr dirty="0" err="1"/>
              <a:t>nicht</a:t>
            </a:r>
            <a:r>
              <a:rPr dirty="0"/>
              <a:t> </a:t>
            </a:r>
            <a:r>
              <a:rPr dirty="0" err="1"/>
              <a:t>immer</a:t>
            </a:r>
            <a:r>
              <a:rPr dirty="0"/>
              <a:t> das, was </a:t>
            </a:r>
            <a:r>
              <a:rPr dirty="0" err="1"/>
              <a:t>andere</a:t>
            </a:r>
            <a:r>
              <a:rPr dirty="0"/>
              <a:t> </a:t>
            </a:r>
            <a:r>
              <a:rPr dirty="0" err="1"/>
              <a:t>über</a:t>
            </a:r>
            <a:r>
              <a:rPr dirty="0"/>
              <a:t> </a:t>
            </a:r>
            <a:r>
              <a:rPr dirty="0" err="1"/>
              <a:t>uns</a:t>
            </a:r>
            <a:r>
              <a:rPr dirty="0"/>
              <a:t> </a:t>
            </a:r>
            <a:r>
              <a:rPr dirty="0" err="1"/>
              <a:t>denken</a:t>
            </a:r>
            <a:r>
              <a:rPr dirty="0"/>
              <a:t> ... und am </a:t>
            </a:r>
            <a:r>
              <a:rPr dirty="0" err="1"/>
              <a:t>Arbeitsplatz</a:t>
            </a:r>
            <a:r>
              <a:rPr dirty="0"/>
              <a:t> </a:t>
            </a:r>
            <a:r>
              <a:rPr dirty="0" err="1"/>
              <a:t>zählt</a:t>
            </a:r>
            <a:r>
              <a:rPr dirty="0"/>
              <a:t> </a:t>
            </a:r>
            <a:r>
              <a:rPr lang="de-DE" dirty="0"/>
              <a:t>die </a:t>
            </a:r>
            <a:r>
              <a:rPr dirty="0" err="1"/>
              <a:t>Meinung</a:t>
            </a:r>
            <a:r>
              <a:rPr lang="de-DE" dirty="0"/>
              <a:t> der anderen</a:t>
            </a:r>
            <a:r>
              <a:rPr dirty="0"/>
              <a:t> </a:t>
            </a:r>
            <a:r>
              <a:rPr dirty="0" err="1"/>
              <a:t>mehr</a:t>
            </a:r>
            <a:endParaRPr dirty="0"/>
          </a:p>
        </p:txBody>
      </p:sp>
      <p:sp>
        <p:nvSpPr>
          <p:cNvPr id="926" name="TextBox 150"/>
          <p:cNvSpPr txBox="1"/>
          <p:nvPr/>
        </p:nvSpPr>
        <p:spPr>
          <a:xfrm>
            <a:off x="756203" y="4400951"/>
            <a:ext cx="969174" cy="4616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defRPr sz="2400">
                <a:solidFill>
                  <a:srgbClr val="F95C2C"/>
                </a:solidFill>
                <a:latin typeface="Calibri Light"/>
                <a:ea typeface="Calibri Light"/>
                <a:cs typeface="Calibri Light"/>
                <a:sym typeface="Calibri Light"/>
              </a:defRPr>
            </a:lvl1pPr>
          </a:lstStyle>
          <a:p>
            <a:r>
              <a:rPr b="1" dirty="0"/>
              <a:t>Geduld</a:t>
            </a:r>
          </a:p>
        </p:txBody>
      </p:sp>
      <p:sp>
        <p:nvSpPr>
          <p:cNvPr id="927" name="Subtitle 2"/>
          <p:cNvSpPr txBox="1"/>
          <p:nvPr/>
        </p:nvSpPr>
        <p:spPr>
          <a:xfrm>
            <a:off x="756203" y="4887592"/>
            <a:ext cx="3091134" cy="683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defTabSz="1087636">
              <a:spcBef>
                <a:spcPts val="500"/>
              </a:spcBef>
              <a:defRPr sz="2200">
                <a:solidFill>
                  <a:srgbClr val="245473"/>
                </a:solidFill>
                <a:latin typeface="Calibri Light"/>
                <a:ea typeface="Calibri Light"/>
                <a:cs typeface="Calibri Light"/>
                <a:sym typeface="Calibri Light"/>
              </a:defRPr>
            </a:lvl1pPr>
          </a:lstStyle>
          <a:p>
            <a:r>
              <a:rPr dirty="0" err="1"/>
              <a:t>Mäßigen</a:t>
            </a:r>
            <a:r>
              <a:rPr dirty="0"/>
              <a:t> Sie </a:t>
            </a:r>
            <a:r>
              <a:rPr dirty="0" err="1"/>
              <a:t>Ihren</a:t>
            </a:r>
            <a:r>
              <a:rPr dirty="0"/>
              <a:t> </a:t>
            </a:r>
            <a:r>
              <a:rPr dirty="0" err="1"/>
              <a:t>Ehrgeiz</a:t>
            </a:r>
            <a:r>
              <a:rPr dirty="0"/>
              <a:t> </a:t>
            </a:r>
            <a:r>
              <a:rPr dirty="0" err="1"/>
              <a:t>mit</a:t>
            </a:r>
            <a:r>
              <a:rPr dirty="0"/>
              <a:t> Geduld</a:t>
            </a:r>
          </a:p>
        </p:txBody>
      </p:sp>
      <p:sp>
        <p:nvSpPr>
          <p:cNvPr id="928" name="TextBox 157"/>
          <p:cNvSpPr txBox="1"/>
          <p:nvPr/>
        </p:nvSpPr>
        <p:spPr>
          <a:xfrm>
            <a:off x="7866234" y="2174436"/>
            <a:ext cx="2548131" cy="4001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defRPr sz="2000">
                <a:solidFill>
                  <a:srgbClr val="E53292"/>
                </a:solidFill>
                <a:latin typeface="Calibri Light"/>
                <a:ea typeface="Calibri Light"/>
                <a:cs typeface="Calibri Light"/>
                <a:sym typeface="Calibri Light"/>
              </a:defRPr>
            </a:lvl1pPr>
          </a:lstStyle>
          <a:p>
            <a:r>
              <a:rPr b="1" dirty="0" err="1"/>
              <a:t>Ehrlichkeit</a:t>
            </a:r>
            <a:r>
              <a:rPr b="1" dirty="0"/>
              <a:t> </a:t>
            </a:r>
            <a:r>
              <a:rPr b="1" dirty="0" err="1"/>
              <a:t>zu</a:t>
            </a:r>
            <a:r>
              <a:rPr b="1" dirty="0"/>
              <a:t> </a:t>
            </a:r>
            <a:r>
              <a:rPr b="1" dirty="0" err="1"/>
              <a:t>sich</a:t>
            </a:r>
            <a:r>
              <a:rPr b="1" dirty="0"/>
              <a:t> </a:t>
            </a:r>
            <a:r>
              <a:rPr b="1" dirty="0" err="1"/>
              <a:t>selbst</a:t>
            </a:r>
            <a:endParaRPr b="1" dirty="0"/>
          </a:p>
        </p:txBody>
      </p:sp>
      <p:sp>
        <p:nvSpPr>
          <p:cNvPr id="929" name="Subtitle 2"/>
          <p:cNvSpPr txBox="1"/>
          <p:nvPr/>
        </p:nvSpPr>
        <p:spPr>
          <a:xfrm>
            <a:off x="7866234" y="2573852"/>
            <a:ext cx="3861308" cy="138885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defTabSz="1087636">
              <a:spcBef>
                <a:spcPts val="500"/>
              </a:spcBef>
              <a:defRPr sz="2200">
                <a:solidFill>
                  <a:srgbClr val="245473"/>
                </a:solidFill>
                <a:latin typeface="Calibri Light"/>
                <a:ea typeface="Calibri Light"/>
                <a:cs typeface="Calibri Light"/>
                <a:sym typeface="Calibri Light"/>
              </a:defRPr>
            </a:lvl1pPr>
          </a:lstStyle>
          <a:p>
            <a:r>
              <a:rPr dirty="0" err="1"/>
              <a:t>Seien</a:t>
            </a:r>
            <a:r>
              <a:rPr dirty="0"/>
              <a:t> Sie brutal </a:t>
            </a:r>
            <a:r>
              <a:rPr dirty="0" err="1"/>
              <a:t>ehrlich</a:t>
            </a:r>
            <a:r>
              <a:rPr dirty="0"/>
              <a:t> </a:t>
            </a:r>
            <a:r>
              <a:rPr dirty="0" err="1"/>
              <a:t>zu</a:t>
            </a:r>
            <a:r>
              <a:rPr dirty="0"/>
              <a:t> </a:t>
            </a:r>
            <a:r>
              <a:rPr dirty="0" err="1"/>
              <a:t>sich</a:t>
            </a:r>
            <a:r>
              <a:rPr dirty="0"/>
              <a:t> </a:t>
            </a:r>
            <a:r>
              <a:rPr dirty="0" err="1"/>
              <a:t>selbst</a:t>
            </a:r>
            <a:r>
              <a:rPr dirty="0"/>
              <a:t>, </a:t>
            </a:r>
            <a:r>
              <a:rPr lang="de-DE" dirty="0"/>
              <a:t>und darüber, </a:t>
            </a:r>
            <a:r>
              <a:rPr dirty="0"/>
              <a:t>was Sie gut </a:t>
            </a:r>
            <a:r>
              <a:rPr dirty="0" err="1"/>
              <a:t>können</a:t>
            </a:r>
            <a:r>
              <a:rPr dirty="0"/>
              <a:t> und </a:t>
            </a:r>
            <a:r>
              <a:rPr dirty="0" err="1"/>
              <a:t>woran</a:t>
            </a:r>
            <a:r>
              <a:rPr dirty="0"/>
              <a:t> Sie </a:t>
            </a:r>
            <a:r>
              <a:rPr dirty="0" err="1"/>
              <a:t>noch</a:t>
            </a:r>
            <a:r>
              <a:rPr dirty="0"/>
              <a:t> </a:t>
            </a:r>
            <a:r>
              <a:rPr dirty="0" err="1"/>
              <a:t>arbeiten</a:t>
            </a:r>
            <a:r>
              <a:rPr dirty="0"/>
              <a:t> </a:t>
            </a:r>
            <a:r>
              <a:rPr dirty="0" err="1"/>
              <a:t>müssen</a:t>
            </a:r>
            <a:endParaRPr dirty="0"/>
          </a:p>
        </p:txBody>
      </p:sp>
      <p:sp>
        <p:nvSpPr>
          <p:cNvPr id="930" name="TextBox 159"/>
          <p:cNvSpPr txBox="1"/>
          <p:nvPr/>
        </p:nvSpPr>
        <p:spPr>
          <a:xfrm>
            <a:off x="7985870" y="4405584"/>
            <a:ext cx="1060545" cy="4001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defRPr sz="2000">
                <a:solidFill>
                  <a:srgbClr val="0070C0"/>
                </a:solidFill>
                <a:latin typeface="Calibri Light"/>
                <a:ea typeface="Calibri Light"/>
                <a:cs typeface="Calibri Light"/>
                <a:sym typeface="Calibri Light"/>
              </a:defRPr>
            </a:lvl1pPr>
          </a:lstStyle>
          <a:p>
            <a:r>
              <a:rPr lang="de-DE" b="1" dirty="0"/>
              <a:t>Eigentum</a:t>
            </a:r>
            <a:endParaRPr b="1" dirty="0"/>
          </a:p>
        </p:txBody>
      </p:sp>
      <p:sp>
        <p:nvSpPr>
          <p:cNvPr id="931" name="Subtitle 2"/>
          <p:cNvSpPr txBox="1"/>
          <p:nvPr/>
        </p:nvSpPr>
        <p:spPr>
          <a:xfrm>
            <a:off x="7985870" y="4831831"/>
            <a:ext cx="3687994" cy="10394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defTabSz="1087636">
              <a:spcBef>
                <a:spcPts val="500"/>
              </a:spcBef>
              <a:defRPr sz="2200">
                <a:solidFill>
                  <a:srgbClr val="245473"/>
                </a:solidFill>
                <a:latin typeface="Calibri Light"/>
                <a:ea typeface="Calibri Light"/>
                <a:cs typeface="Calibri Light"/>
                <a:sym typeface="Calibri Light"/>
              </a:defRPr>
            </a:lvl1pPr>
          </a:lstStyle>
          <a:p>
            <a:r>
              <a:t>Übernehmen Sie Verantwortung für Ihr eigenes Wachstum und Lernen</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3" name="Textplatzhalter 1"/>
          <p:cNvSpPr txBox="1">
            <a:spLocks noGrp="1"/>
          </p:cNvSpPr>
          <p:nvPr>
            <p:ph type="body" sz="quarter" idx="1"/>
          </p:nvPr>
        </p:nvSpPr>
        <p:spPr>
          <a:xfrm>
            <a:off x="1511190" y="539989"/>
            <a:ext cx="10027667" cy="983592"/>
          </a:xfrm>
          <a:prstGeom prst="rect">
            <a:avLst/>
          </a:prstGeom>
        </p:spPr>
        <p:txBody>
          <a:bodyPr>
            <a:normAutofit/>
          </a:bodyPr>
          <a:lstStyle>
            <a:lvl1pPr>
              <a:lnSpc>
                <a:spcPct val="72000"/>
              </a:lnSpc>
              <a:defRPr sz="2500"/>
            </a:lvl1pPr>
          </a:lstStyle>
          <a:p>
            <a:r>
              <a:rPr sz="3300" dirty="0"/>
              <a:t>Eine Kultur </a:t>
            </a:r>
            <a:r>
              <a:rPr sz="3300" dirty="0" err="1"/>
              <a:t>für</a:t>
            </a:r>
            <a:r>
              <a:rPr sz="3300" dirty="0"/>
              <a:t> die Zukunft </a:t>
            </a:r>
            <a:r>
              <a:rPr sz="3300" dirty="0" err="1"/>
              <a:t>schaffen</a:t>
            </a:r>
            <a:r>
              <a:rPr sz="3300" dirty="0"/>
              <a:t>: </a:t>
            </a:r>
            <a:endParaRPr lang="de-DE" sz="3300" dirty="0"/>
          </a:p>
          <a:p>
            <a:r>
              <a:rPr sz="3300" dirty="0"/>
              <a:t>Die Rolle der </a:t>
            </a:r>
            <a:r>
              <a:rPr sz="3300" dirty="0" err="1"/>
              <a:t>Führungskraft</a:t>
            </a:r>
            <a:r>
              <a:rPr sz="3300" dirty="0"/>
              <a:t> </a:t>
            </a:r>
          </a:p>
        </p:txBody>
      </p:sp>
      <p:sp>
        <p:nvSpPr>
          <p:cNvPr id="934" name="Subtitle 2"/>
          <p:cNvSpPr txBox="1"/>
          <p:nvPr/>
        </p:nvSpPr>
        <p:spPr>
          <a:xfrm>
            <a:off x="232242" y="2200934"/>
            <a:ext cx="2728493" cy="35448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p>
            <a:pPr defTabSz="1087636">
              <a:spcBef>
                <a:spcPts val="600"/>
              </a:spcBef>
              <a:defRPr sz="2200">
                <a:solidFill>
                  <a:srgbClr val="245473"/>
                </a:solidFill>
                <a:latin typeface="Calibri Light"/>
                <a:ea typeface="Calibri Light"/>
                <a:cs typeface="Calibri Light"/>
                <a:sym typeface="Calibri Light"/>
              </a:defRPr>
            </a:pPr>
            <a:r>
              <a:rPr dirty="0"/>
              <a:t>Wie </a:t>
            </a:r>
            <a:r>
              <a:rPr dirty="0" err="1"/>
              <a:t>gestaltet</a:t>
            </a:r>
            <a:r>
              <a:rPr dirty="0"/>
              <a:t> man </a:t>
            </a:r>
            <a:r>
              <a:rPr dirty="0" err="1"/>
              <a:t>eine</a:t>
            </a:r>
            <a:r>
              <a:rPr dirty="0"/>
              <a:t> </a:t>
            </a:r>
            <a:r>
              <a:rPr lang="de-DE" dirty="0"/>
              <a:t>Unternehmen</a:t>
            </a:r>
            <a:r>
              <a:rPr dirty="0" err="1"/>
              <a:t>skultur</a:t>
            </a:r>
            <a:r>
              <a:rPr dirty="0"/>
              <a:t>?</a:t>
            </a:r>
            <a:endParaRPr sz="2400" dirty="0">
              <a:solidFill>
                <a:srgbClr val="44546A"/>
              </a:solidFill>
              <a:latin typeface="Open Sans Light"/>
              <a:ea typeface="Open Sans Light"/>
              <a:cs typeface="Open Sans Light"/>
              <a:sym typeface="Open Sans Light"/>
            </a:endParaRPr>
          </a:p>
          <a:p>
            <a:pPr defTabSz="1087636">
              <a:spcBef>
                <a:spcPts val="600"/>
              </a:spcBef>
              <a:defRPr sz="2200">
                <a:solidFill>
                  <a:srgbClr val="245473"/>
                </a:solidFill>
                <a:latin typeface="Calibri Light"/>
                <a:ea typeface="Calibri Light"/>
                <a:cs typeface="Calibri Light"/>
                <a:sym typeface="Calibri Light"/>
              </a:defRPr>
            </a:pPr>
            <a:r>
              <a:rPr dirty="0" err="1"/>
              <a:t>Durch</a:t>
            </a:r>
            <a:r>
              <a:rPr dirty="0"/>
              <a:t> </a:t>
            </a:r>
            <a:r>
              <a:rPr dirty="0" err="1"/>
              <a:t>sechs</a:t>
            </a:r>
            <a:r>
              <a:rPr dirty="0"/>
              <a:t> „</a:t>
            </a:r>
            <a:r>
              <a:rPr dirty="0" err="1"/>
              <a:t>Einbettungs-mechanismen</a:t>
            </a:r>
            <a:r>
              <a:rPr dirty="0"/>
              <a:t>"       </a:t>
            </a:r>
            <a:r>
              <a:rPr dirty="0" err="1"/>
              <a:t>nach</a:t>
            </a:r>
            <a:r>
              <a:rPr dirty="0"/>
              <a:t> Dr. Schein, </a:t>
            </a:r>
            <a:r>
              <a:rPr dirty="0" err="1"/>
              <a:t>ein</a:t>
            </a:r>
            <a:r>
              <a:rPr lang="de-DE" dirty="0" err="1"/>
              <a:t>em</a:t>
            </a:r>
            <a:r>
              <a:rPr dirty="0"/>
              <a:t> </a:t>
            </a:r>
            <a:r>
              <a:rPr dirty="0" err="1"/>
              <a:t>ehemalige</a:t>
            </a:r>
            <a:r>
              <a:rPr lang="de-DE" dirty="0"/>
              <a:t>n </a:t>
            </a:r>
            <a:r>
              <a:rPr dirty="0"/>
              <a:t>Professor an der MIT Sloan School of   Management</a:t>
            </a:r>
          </a:p>
        </p:txBody>
      </p:sp>
      <p:sp>
        <p:nvSpPr>
          <p:cNvPr id="935" name="TextBox 10"/>
          <p:cNvSpPr txBox="1"/>
          <p:nvPr/>
        </p:nvSpPr>
        <p:spPr>
          <a:xfrm>
            <a:off x="3791388" y="5670206"/>
            <a:ext cx="241732" cy="6313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4300">
                <a:solidFill>
                  <a:srgbClr val="FFFFFF"/>
                </a:solidFill>
                <a:latin typeface="Calibri Light"/>
                <a:ea typeface="Calibri Light"/>
                <a:cs typeface="Calibri Light"/>
                <a:sym typeface="Calibri Light"/>
              </a:defRPr>
            </a:lvl1pPr>
          </a:lstStyle>
          <a:p>
            <a:r>
              <a:t>I</a:t>
            </a:r>
          </a:p>
        </p:txBody>
      </p:sp>
      <p:sp>
        <p:nvSpPr>
          <p:cNvPr id="936" name="Line"/>
          <p:cNvSpPr/>
          <p:nvPr/>
        </p:nvSpPr>
        <p:spPr>
          <a:xfrm flipH="1">
            <a:off x="8092171" y="2502756"/>
            <a:ext cx="637229" cy="270649"/>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3550" y="0"/>
                </a:lnTo>
                <a:lnTo>
                  <a:pt x="0" y="0"/>
                </a:lnTo>
              </a:path>
            </a:pathLst>
          </a:custGeom>
          <a:ln w="38100">
            <a:solidFill>
              <a:srgbClr val="D9D9D9"/>
            </a:solidFill>
            <a:miter lim="400000"/>
          </a:ln>
        </p:spPr>
        <p:txBody>
          <a:bodyPr lIns="45719" rIns="45719" anchor="ctr"/>
          <a:lstStyle/>
          <a:p>
            <a:pPr>
              <a:defRPr>
                <a:latin typeface="Lato Light"/>
                <a:ea typeface="Lato Light"/>
                <a:cs typeface="Lato Light"/>
                <a:sym typeface="Lato Light"/>
              </a:defRPr>
            </a:pPr>
            <a:endParaRPr/>
          </a:p>
        </p:txBody>
      </p:sp>
      <p:sp>
        <p:nvSpPr>
          <p:cNvPr id="937" name="Line"/>
          <p:cNvSpPr/>
          <p:nvPr/>
        </p:nvSpPr>
        <p:spPr>
          <a:xfrm flipH="1">
            <a:off x="8148455" y="5281719"/>
            <a:ext cx="580945" cy="90799"/>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8673" y="21600"/>
                </a:lnTo>
                <a:lnTo>
                  <a:pt x="21600" y="0"/>
                </a:lnTo>
              </a:path>
            </a:pathLst>
          </a:custGeom>
          <a:ln w="38100">
            <a:solidFill>
              <a:srgbClr val="D9D9D9"/>
            </a:solidFill>
            <a:miter lim="400000"/>
          </a:ln>
        </p:spPr>
        <p:txBody>
          <a:bodyPr lIns="45719" rIns="45719" anchor="ctr"/>
          <a:lstStyle/>
          <a:p>
            <a:pPr>
              <a:defRPr>
                <a:latin typeface="Lato Light"/>
                <a:ea typeface="Lato Light"/>
                <a:cs typeface="Lato Light"/>
                <a:sym typeface="Lato Light"/>
              </a:defRPr>
            </a:pPr>
            <a:endParaRPr/>
          </a:p>
        </p:txBody>
      </p:sp>
      <p:sp>
        <p:nvSpPr>
          <p:cNvPr id="938" name="Line"/>
          <p:cNvSpPr/>
          <p:nvPr/>
        </p:nvSpPr>
        <p:spPr>
          <a:xfrm flipH="1">
            <a:off x="8433086" y="3815651"/>
            <a:ext cx="296313" cy="10768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5027" y="0"/>
                </a:lnTo>
                <a:lnTo>
                  <a:pt x="21600" y="21600"/>
                </a:lnTo>
              </a:path>
            </a:pathLst>
          </a:custGeom>
          <a:ln w="38100">
            <a:solidFill>
              <a:srgbClr val="D9D9D9"/>
            </a:solidFill>
            <a:miter lim="400000"/>
          </a:ln>
        </p:spPr>
        <p:txBody>
          <a:bodyPr lIns="45719" rIns="45719" anchor="ctr"/>
          <a:lstStyle/>
          <a:p>
            <a:pPr>
              <a:defRPr>
                <a:latin typeface="Lato Light"/>
                <a:ea typeface="Lato Light"/>
                <a:cs typeface="Lato Light"/>
                <a:sym typeface="Lato Light"/>
              </a:defRPr>
            </a:pPr>
            <a:endParaRPr/>
          </a:p>
        </p:txBody>
      </p:sp>
      <p:sp>
        <p:nvSpPr>
          <p:cNvPr id="939" name="Line"/>
          <p:cNvSpPr/>
          <p:nvPr/>
        </p:nvSpPr>
        <p:spPr>
          <a:xfrm flipH="1">
            <a:off x="5864564" y="2460036"/>
            <a:ext cx="702173" cy="12374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3806" y="0"/>
                </a:lnTo>
                <a:lnTo>
                  <a:pt x="21600" y="0"/>
                </a:lnTo>
              </a:path>
            </a:pathLst>
          </a:custGeom>
          <a:ln w="38100">
            <a:solidFill>
              <a:srgbClr val="D9D9D9"/>
            </a:solidFill>
            <a:miter lim="400000"/>
          </a:ln>
        </p:spPr>
        <p:txBody>
          <a:bodyPr lIns="45719" rIns="45719" anchor="ctr"/>
          <a:lstStyle/>
          <a:p>
            <a:pPr>
              <a:defRPr>
                <a:latin typeface="Lato Light"/>
                <a:ea typeface="Lato Light"/>
                <a:cs typeface="Lato Light"/>
                <a:sym typeface="Lato Light"/>
              </a:defRPr>
            </a:pPr>
            <a:endParaRPr/>
          </a:p>
        </p:txBody>
      </p:sp>
      <p:sp>
        <p:nvSpPr>
          <p:cNvPr id="940" name="Line"/>
          <p:cNvSpPr/>
          <p:nvPr/>
        </p:nvSpPr>
        <p:spPr>
          <a:xfrm flipH="1">
            <a:off x="5864564" y="3854515"/>
            <a:ext cx="145630" cy="1"/>
          </a:xfrm>
          <a:prstGeom prst="line">
            <a:avLst/>
          </a:prstGeom>
          <a:ln w="38100">
            <a:solidFill>
              <a:srgbClr val="D9D9D9"/>
            </a:solidFill>
            <a:miter lim="400000"/>
          </a:ln>
        </p:spPr>
        <p:txBody>
          <a:bodyPr lIns="45719" rIns="45719"/>
          <a:lstStyle/>
          <a:p>
            <a:endParaRPr/>
          </a:p>
        </p:txBody>
      </p:sp>
      <p:sp>
        <p:nvSpPr>
          <p:cNvPr id="941" name="Line"/>
          <p:cNvSpPr/>
          <p:nvPr/>
        </p:nvSpPr>
        <p:spPr>
          <a:xfrm flipH="1">
            <a:off x="5864564" y="5345252"/>
            <a:ext cx="293265" cy="9293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6844" y="0"/>
                </a:lnTo>
                <a:lnTo>
                  <a:pt x="0" y="21600"/>
                </a:lnTo>
              </a:path>
            </a:pathLst>
          </a:custGeom>
          <a:ln w="38100">
            <a:solidFill>
              <a:srgbClr val="D9D9D9"/>
            </a:solidFill>
            <a:miter lim="400000"/>
          </a:ln>
        </p:spPr>
        <p:txBody>
          <a:bodyPr lIns="45719" rIns="45719" anchor="ctr"/>
          <a:lstStyle/>
          <a:p>
            <a:pPr>
              <a:defRPr>
                <a:latin typeface="Lato Light"/>
                <a:ea typeface="Lato Light"/>
                <a:cs typeface="Lato Light"/>
                <a:sym typeface="Lato Light"/>
              </a:defRPr>
            </a:pPr>
            <a:endParaRPr/>
          </a:p>
        </p:txBody>
      </p:sp>
      <p:sp>
        <p:nvSpPr>
          <p:cNvPr id="942" name="Shape"/>
          <p:cNvSpPr/>
          <p:nvPr/>
        </p:nvSpPr>
        <p:spPr>
          <a:xfrm flipH="1">
            <a:off x="7300527" y="2521954"/>
            <a:ext cx="1113777" cy="99835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20385" y="251"/>
                  <a:pt x="19113" y="554"/>
                  <a:pt x="17745" y="948"/>
                </a:cubicBezTo>
                <a:cubicBezTo>
                  <a:pt x="6245" y="4258"/>
                  <a:pt x="4351" y="7759"/>
                  <a:pt x="2185" y="12534"/>
                </a:cubicBezTo>
                <a:cubicBezTo>
                  <a:pt x="934" y="15293"/>
                  <a:pt x="217" y="18775"/>
                  <a:pt x="0" y="21600"/>
                </a:cubicBezTo>
                <a:lnTo>
                  <a:pt x="21600" y="21600"/>
                </a:lnTo>
                <a:lnTo>
                  <a:pt x="21600" y="0"/>
                </a:lnTo>
                <a:close/>
              </a:path>
            </a:pathLst>
          </a:custGeom>
          <a:solidFill>
            <a:schemeClr val="accent1"/>
          </a:solidFill>
          <a:ln w="12700">
            <a:miter lim="400000"/>
          </a:ln>
        </p:spPr>
        <p:txBody>
          <a:bodyPr lIns="45719" rIns="45719" anchor="ctr"/>
          <a:lstStyle/>
          <a:p>
            <a:pPr>
              <a:defRPr>
                <a:latin typeface="Lato Light"/>
                <a:ea typeface="Lato Light"/>
                <a:cs typeface="Lato Light"/>
                <a:sym typeface="Lato Light"/>
              </a:defRPr>
            </a:pPr>
            <a:endParaRPr/>
          </a:p>
        </p:txBody>
      </p:sp>
      <p:sp>
        <p:nvSpPr>
          <p:cNvPr id="943" name="Shape"/>
          <p:cNvSpPr/>
          <p:nvPr/>
        </p:nvSpPr>
        <p:spPr>
          <a:xfrm flipH="1">
            <a:off x="7300606" y="3520311"/>
            <a:ext cx="1350290" cy="1996714"/>
          </a:xfrm>
          <a:custGeom>
            <a:avLst/>
            <a:gdLst/>
            <a:ahLst/>
            <a:cxnLst>
              <a:cxn ang="0">
                <a:pos x="wd2" y="hd2"/>
              </a:cxn>
              <a:cxn ang="5400000">
                <a:pos x="wd2" y="hd2"/>
              </a:cxn>
              <a:cxn ang="10800000">
                <a:pos x="wd2" y="hd2"/>
              </a:cxn>
              <a:cxn ang="16200000">
                <a:pos x="wd2" y="hd2"/>
              </a:cxn>
            </a:cxnLst>
            <a:rect l="0" t="0" r="r" b="b"/>
            <a:pathLst>
              <a:path w="21262" h="21600" extrusionOk="0">
                <a:moveTo>
                  <a:pt x="3724" y="0"/>
                </a:moveTo>
                <a:cubicBezTo>
                  <a:pt x="3595" y="1029"/>
                  <a:pt x="3676" y="1890"/>
                  <a:pt x="3993" y="2285"/>
                </a:cubicBezTo>
                <a:cubicBezTo>
                  <a:pt x="4743" y="3223"/>
                  <a:pt x="3993" y="4077"/>
                  <a:pt x="3993" y="4077"/>
                </a:cubicBezTo>
                <a:cubicBezTo>
                  <a:pt x="3993" y="4077"/>
                  <a:pt x="882" y="7252"/>
                  <a:pt x="272" y="7987"/>
                </a:cubicBezTo>
                <a:cubicBezTo>
                  <a:pt x="-338" y="8722"/>
                  <a:pt x="177" y="9167"/>
                  <a:pt x="834" y="9423"/>
                </a:cubicBezTo>
                <a:cubicBezTo>
                  <a:pt x="1491" y="9679"/>
                  <a:pt x="2241" y="9999"/>
                  <a:pt x="2663" y="10127"/>
                </a:cubicBezTo>
                <a:cubicBezTo>
                  <a:pt x="3085" y="10255"/>
                  <a:pt x="2712" y="10990"/>
                  <a:pt x="2524" y="11310"/>
                </a:cubicBezTo>
                <a:cubicBezTo>
                  <a:pt x="2337" y="11629"/>
                  <a:pt x="2197" y="12044"/>
                  <a:pt x="2854" y="12331"/>
                </a:cubicBezTo>
                <a:cubicBezTo>
                  <a:pt x="3510" y="12619"/>
                  <a:pt x="3933" y="12811"/>
                  <a:pt x="3933" y="12811"/>
                </a:cubicBezTo>
                <a:cubicBezTo>
                  <a:pt x="3933" y="12811"/>
                  <a:pt x="3931" y="12812"/>
                  <a:pt x="3368" y="13132"/>
                </a:cubicBezTo>
                <a:cubicBezTo>
                  <a:pt x="2805" y="13452"/>
                  <a:pt x="3088" y="14058"/>
                  <a:pt x="3792" y="14378"/>
                </a:cubicBezTo>
                <a:cubicBezTo>
                  <a:pt x="4495" y="14697"/>
                  <a:pt x="4635" y="14953"/>
                  <a:pt x="4542" y="16455"/>
                </a:cubicBezTo>
                <a:cubicBezTo>
                  <a:pt x="4448" y="17957"/>
                  <a:pt x="5668" y="18244"/>
                  <a:pt x="6935" y="18372"/>
                </a:cubicBezTo>
                <a:cubicBezTo>
                  <a:pt x="8202" y="18500"/>
                  <a:pt x="12894" y="18149"/>
                  <a:pt x="14442" y="18085"/>
                </a:cubicBezTo>
                <a:cubicBezTo>
                  <a:pt x="15990" y="18021"/>
                  <a:pt x="18006" y="21121"/>
                  <a:pt x="18006" y="21121"/>
                </a:cubicBezTo>
                <a:cubicBezTo>
                  <a:pt x="18049" y="21200"/>
                  <a:pt x="18091" y="21279"/>
                  <a:pt x="18129" y="21359"/>
                </a:cubicBezTo>
                <a:cubicBezTo>
                  <a:pt x="18167" y="21439"/>
                  <a:pt x="18200" y="21519"/>
                  <a:pt x="18234" y="21600"/>
                </a:cubicBezTo>
                <a:lnTo>
                  <a:pt x="21262" y="21600"/>
                </a:lnTo>
                <a:lnTo>
                  <a:pt x="21262" y="0"/>
                </a:lnTo>
                <a:lnTo>
                  <a:pt x="3724" y="0"/>
                </a:lnTo>
                <a:close/>
              </a:path>
            </a:pathLst>
          </a:custGeom>
          <a:solidFill>
            <a:schemeClr val="accent1">
              <a:lumOff val="12058"/>
            </a:schemeClr>
          </a:solidFill>
          <a:ln w="12700">
            <a:miter lim="400000"/>
          </a:ln>
        </p:spPr>
        <p:txBody>
          <a:bodyPr lIns="45719" rIns="45719" anchor="ctr"/>
          <a:lstStyle/>
          <a:p>
            <a:pPr>
              <a:defRPr>
                <a:latin typeface="Lato Light"/>
                <a:ea typeface="Lato Light"/>
                <a:cs typeface="Lato Light"/>
                <a:sym typeface="Lato Light"/>
              </a:defRPr>
            </a:pPr>
            <a:endParaRPr/>
          </a:p>
        </p:txBody>
      </p:sp>
      <p:sp>
        <p:nvSpPr>
          <p:cNvPr id="944" name="Shape"/>
          <p:cNvSpPr/>
          <p:nvPr/>
        </p:nvSpPr>
        <p:spPr>
          <a:xfrm flipH="1">
            <a:off x="7300606" y="3520311"/>
            <a:ext cx="1350290" cy="998358"/>
          </a:xfrm>
          <a:custGeom>
            <a:avLst/>
            <a:gdLst/>
            <a:ahLst/>
            <a:cxnLst>
              <a:cxn ang="0">
                <a:pos x="wd2" y="hd2"/>
              </a:cxn>
              <a:cxn ang="5400000">
                <a:pos x="wd2" y="hd2"/>
              </a:cxn>
              <a:cxn ang="10800000">
                <a:pos x="wd2" y="hd2"/>
              </a:cxn>
              <a:cxn ang="16200000">
                <a:pos x="wd2" y="hd2"/>
              </a:cxn>
            </a:cxnLst>
            <a:rect l="0" t="0" r="r" b="b"/>
            <a:pathLst>
              <a:path w="21262" h="21600" extrusionOk="0">
                <a:moveTo>
                  <a:pt x="3724" y="0"/>
                </a:moveTo>
                <a:cubicBezTo>
                  <a:pt x="3595" y="2059"/>
                  <a:pt x="3676" y="3779"/>
                  <a:pt x="3993" y="4571"/>
                </a:cubicBezTo>
                <a:cubicBezTo>
                  <a:pt x="4743" y="6446"/>
                  <a:pt x="3993" y="8154"/>
                  <a:pt x="3993" y="8154"/>
                </a:cubicBezTo>
                <a:cubicBezTo>
                  <a:pt x="3993" y="8154"/>
                  <a:pt x="882" y="14504"/>
                  <a:pt x="272" y="15974"/>
                </a:cubicBezTo>
                <a:cubicBezTo>
                  <a:pt x="-338" y="17444"/>
                  <a:pt x="177" y="18335"/>
                  <a:pt x="834" y="18846"/>
                </a:cubicBezTo>
                <a:cubicBezTo>
                  <a:pt x="1491" y="19357"/>
                  <a:pt x="2241" y="19998"/>
                  <a:pt x="2663" y="20254"/>
                </a:cubicBezTo>
                <a:cubicBezTo>
                  <a:pt x="2919" y="20409"/>
                  <a:pt x="2872" y="21007"/>
                  <a:pt x="2762" y="21600"/>
                </a:cubicBezTo>
                <a:lnTo>
                  <a:pt x="21262" y="21600"/>
                </a:lnTo>
                <a:lnTo>
                  <a:pt x="21262" y="0"/>
                </a:lnTo>
                <a:lnTo>
                  <a:pt x="3724" y="0"/>
                </a:lnTo>
                <a:close/>
              </a:path>
            </a:pathLst>
          </a:custGeom>
          <a:solidFill>
            <a:srgbClr val="5780CA"/>
          </a:solidFill>
          <a:ln w="12700">
            <a:miter lim="400000"/>
          </a:ln>
        </p:spPr>
        <p:txBody>
          <a:bodyPr lIns="45719" rIns="45719" anchor="ctr"/>
          <a:lstStyle/>
          <a:p>
            <a:pPr>
              <a:defRPr>
                <a:latin typeface="Lato Light"/>
                <a:ea typeface="Lato Light"/>
                <a:cs typeface="Lato Light"/>
                <a:sym typeface="Lato Light"/>
              </a:defRPr>
            </a:pPr>
            <a:endParaRPr/>
          </a:p>
        </p:txBody>
      </p:sp>
      <p:sp>
        <p:nvSpPr>
          <p:cNvPr id="945" name="Shape"/>
          <p:cNvSpPr/>
          <p:nvPr/>
        </p:nvSpPr>
        <p:spPr>
          <a:xfrm flipH="1">
            <a:off x="6095999" y="2500323"/>
            <a:ext cx="1181812" cy="754147"/>
          </a:xfrm>
          <a:custGeom>
            <a:avLst/>
            <a:gdLst/>
            <a:ahLst/>
            <a:cxnLst>
              <a:cxn ang="0">
                <a:pos x="wd2" y="hd2"/>
              </a:cxn>
              <a:cxn ang="5400000">
                <a:pos x="wd2" y="hd2"/>
              </a:cxn>
              <a:cxn ang="10800000">
                <a:pos x="wd2" y="hd2"/>
              </a:cxn>
              <a:cxn ang="16200000">
                <a:pos x="wd2" y="hd2"/>
              </a:cxn>
            </a:cxnLst>
            <a:rect l="0" t="0" r="r" b="b"/>
            <a:pathLst>
              <a:path w="21600" h="21539" extrusionOk="0">
                <a:moveTo>
                  <a:pt x="3558" y="1"/>
                </a:moveTo>
                <a:cubicBezTo>
                  <a:pt x="2450" y="14"/>
                  <a:pt x="1259" y="166"/>
                  <a:pt x="0" y="423"/>
                </a:cubicBezTo>
                <a:lnTo>
                  <a:pt x="0" y="21539"/>
                </a:lnTo>
                <a:lnTo>
                  <a:pt x="21600" y="21539"/>
                </a:lnTo>
                <a:cubicBezTo>
                  <a:pt x="20680" y="16603"/>
                  <a:pt x="18987" y="12067"/>
                  <a:pt x="16490" y="8306"/>
                </a:cubicBezTo>
                <a:cubicBezTo>
                  <a:pt x="12902" y="2901"/>
                  <a:pt x="9111" y="-61"/>
                  <a:pt x="3558" y="1"/>
                </a:cubicBezTo>
                <a:close/>
              </a:path>
            </a:pathLst>
          </a:custGeom>
          <a:solidFill>
            <a:srgbClr val="806000"/>
          </a:solidFill>
          <a:ln w="12700">
            <a:miter lim="400000"/>
          </a:ln>
        </p:spPr>
        <p:txBody>
          <a:bodyPr lIns="45719" rIns="45719" anchor="ctr"/>
          <a:lstStyle/>
          <a:p>
            <a:pPr>
              <a:defRPr>
                <a:latin typeface="Lato Light"/>
                <a:ea typeface="Lato Light"/>
                <a:cs typeface="Lato Light"/>
                <a:sym typeface="Lato Light"/>
              </a:defRPr>
            </a:pPr>
            <a:endParaRPr/>
          </a:p>
        </p:txBody>
      </p:sp>
      <p:sp>
        <p:nvSpPr>
          <p:cNvPr id="946" name="Shape"/>
          <p:cNvSpPr/>
          <p:nvPr/>
        </p:nvSpPr>
        <p:spPr>
          <a:xfrm flipH="1">
            <a:off x="6189424" y="4762946"/>
            <a:ext cx="1088388" cy="75407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cubicBezTo>
                  <a:pt x="19414" y="14617"/>
                  <a:pt x="17074" y="6092"/>
                  <a:pt x="16479" y="0"/>
                </a:cubicBezTo>
                <a:lnTo>
                  <a:pt x="0" y="0"/>
                </a:lnTo>
                <a:close/>
              </a:path>
            </a:pathLst>
          </a:custGeom>
          <a:solidFill>
            <a:srgbClr val="FFD966"/>
          </a:solidFill>
          <a:ln w="12700">
            <a:miter lim="400000"/>
          </a:ln>
        </p:spPr>
        <p:txBody>
          <a:bodyPr lIns="45719" rIns="45719" anchor="ctr"/>
          <a:lstStyle/>
          <a:p>
            <a:pPr>
              <a:defRPr>
                <a:latin typeface="Lato Light"/>
                <a:ea typeface="Lato Light"/>
                <a:cs typeface="Lato Light"/>
                <a:sym typeface="Lato Light"/>
              </a:defRPr>
            </a:pPr>
            <a:endParaRPr/>
          </a:p>
        </p:txBody>
      </p:sp>
      <p:sp>
        <p:nvSpPr>
          <p:cNvPr id="947" name="Shape"/>
          <p:cNvSpPr/>
          <p:nvPr/>
        </p:nvSpPr>
        <p:spPr>
          <a:xfrm flipH="1">
            <a:off x="6134830" y="4008878"/>
            <a:ext cx="1142981" cy="75407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5692" y="21600"/>
                </a:lnTo>
                <a:cubicBezTo>
                  <a:pt x="15637" y="21003"/>
                  <a:pt x="15575" y="20401"/>
                  <a:pt x="15554" y="19855"/>
                </a:cubicBezTo>
                <a:cubicBezTo>
                  <a:pt x="15172" y="10094"/>
                  <a:pt x="19329" y="7472"/>
                  <a:pt x="21600" y="0"/>
                </a:cubicBezTo>
                <a:lnTo>
                  <a:pt x="0" y="0"/>
                </a:lnTo>
                <a:close/>
              </a:path>
            </a:pathLst>
          </a:custGeom>
          <a:solidFill>
            <a:srgbClr val="BF9000"/>
          </a:solidFill>
          <a:ln w="12700">
            <a:miter lim="400000"/>
          </a:ln>
        </p:spPr>
        <p:txBody>
          <a:bodyPr lIns="45719" rIns="45719" anchor="ctr"/>
          <a:lstStyle/>
          <a:p>
            <a:pPr>
              <a:defRPr>
                <a:latin typeface="Lato Light"/>
                <a:ea typeface="Lato Light"/>
                <a:cs typeface="Lato Light"/>
                <a:sym typeface="Lato Light"/>
              </a:defRPr>
            </a:pPr>
            <a:endParaRPr/>
          </a:p>
        </p:txBody>
      </p:sp>
      <p:sp>
        <p:nvSpPr>
          <p:cNvPr id="948" name="Shape"/>
          <p:cNvSpPr/>
          <p:nvPr/>
        </p:nvSpPr>
        <p:spPr>
          <a:xfrm flipH="1">
            <a:off x="6051028" y="3254469"/>
            <a:ext cx="1226783" cy="754079"/>
          </a:xfrm>
          <a:custGeom>
            <a:avLst/>
            <a:gdLst/>
            <a:ahLst/>
            <a:cxnLst>
              <a:cxn ang="0">
                <a:pos x="wd2" y="hd2"/>
              </a:cxn>
              <a:cxn ang="5400000">
                <a:pos x="wd2" y="hd2"/>
              </a:cxn>
              <a:cxn ang="10800000">
                <a:pos x="wd2" y="hd2"/>
              </a:cxn>
              <a:cxn ang="16200000">
                <a:pos x="wd2" y="hd2"/>
              </a:cxn>
            </a:cxnLst>
            <a:rect l="0" t="0" r="r" b="b"/>
            <a:pathLst>
              <a:path w="21348" h="21600" extrusionOk="0">
                <a:moveTo>
                  <a:pt x="0" y="0"/>
                </a:moveTo>
                <a:lnTo>
                  <a:pt x="0" y="21600"/>
                </a:lnTo>
                <a:lnTo>
                  <a:pt x="19893" y="21600"/>
                </a:lnTo>
                <a:cubicBezTo>
                  <a:pt x="20261" y="20281"/>
                  <a:pt x="20581" y="18829"/>
                  <a:pt x="20808" y="17141"/>
                </a:cubicBezTo>
                <a:cubicBezTo>
                  <a:pt x="21600" y="11267"/>
                  <a:pt x="21521" y="5396"/>
                  <a:pt x="20566" y="0"/>
                </a:cubicBezTo>
                <a:lnTo>
                  <a:pt x="0" y="0"/>
                </a:lnTo>
                <a:close/>
              </a:path>
            </a:pathLst>
          </a:custGeom>
          <a:solidFill>
            <a:srgbClr val="BF9000"/>
          </a:solidFill>
          <a:ln w="12700">
            <a:miter lim="400000"/>
          </a:ln>
        </p:spPr>
        <p:txBody>
          <a:bodyPr lIns="45719" rIns="45719" anchor="ctr"/>
          <a:lstStyle/>
          <a:p>
            <a:pPr>
              <a:defRPr>
                <a:latin typeface="Lato Light"/>
                <a:ea typeface="Lato Light"/>
                <a:cs typeface="Lato Light"/>
                <a:sym typeface="Lato Light"/>
              </a:defRPr>
            </a:pPr>
            <a:endParaRPr/>
          </a:p>
        </p:txBody>
      </p:sp>
      <p:sp>
        <p:nvSpPr>
          <p:cNvPr id="949" name="TextBox 54"/>
          <p:cNvSpPr txBox="1"/>
          <p:nvPr/>
        </p:nvSpPr>
        <p:spPr>
          <a:xfrm>
            <a:off x="4888186" y="2195149"/>
            <a:ext cx="847346"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r">
              <a:defRPr>
                <a:solidFill>
                  <a:srgbClr val="C01F75"/>
                </a:solidFill>
                <a:latin typeface="Calibri Light"/>
                <a:ea typeface="Calibri Light"/>
                <a:cs typeface="Calibri Light"/>
                <a:sym typeface="Calibri Light"/>
              </a:defRPr>
            </a:lvl1pPr>
          </a:lstStyle>
          <a:p>
            <a:r>
              <a:rPr b="1" dirty="0"/>
              <a:t>Achtung</a:t>
            </a:r>
          </a:p>
        </p:txBody>
      </p:sp>
      <p:sp>
        <p:nvSpPr>
          <p:cNvPr id="950" name="Subtitle 2"/>
          <p:cNvSpPr txBox="1"/>
          <p:nvPr/>
        </p:nvSpPr>
        <p:spPr>
          <a:xfrm>
            <a:off x="3313299" y="2502768"/>
            <a:ext cx="2449198" cy="5168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algn="ctr" defTabSz="1087636">
              <a:spcBef>
                <a:spcPts val="300"/>
              </a:spcBef>
              <a:defRPr sz="1600">
                <a:solidFill>
                  <a:srgbClr val="245473"/>
                </a:solidFill>
                <a:latin typeface="Lato Light"/>
                <a:ea typeface="Lato Light"/>
                <a:cs typeface="Lato Light"/>
                <a:sym typeface="Lato Light"/>
              </a:defRPr>
            </a:lvl1pPr>
          </a:lstStyle>
          <a:p>
            <a:r>
              <a:t>Worauf achten Sie systematisch?</a:t>
            </a:r>
          </a:p>
        </p:txBody>
      </p:sp>
      <p:sp>
        <p:nvSpPr>
          <p:cNvPr id="951" name="TextBox 56"/>
          <p:cNvSpPr txBox="1"/>
          <p:nvPr/>
        </p:nvSpPr>
        <p:spPr>
          <a:xfrm>
            <a:off x="2357646" y="3550811"/>
            <a:ext cx="3373677"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r">
              <a:defRPr>
                <a:solidFill>
                  <a:srgbClr val="C01F75"/>
                </a:solidFill>
                <a:latin typeface="Calibri Light"/>
                <a:ea typeface="Calibri Light"/>
                <a:cs typeface="Calibri Light"/>
                <a:sym typeface="Calibri Light"/>
              </a:defRPr>
            </a:lvl1pPr>
          </a:lstStyle>
          <a:p>
            <a:r>
              <a:rPr b="1" dirty="0" err="1"/>
              <a:t>Signale</a:t>
            </a:r>
            <a:r>
              <a:rPr b="1" dirty="0"/>
              <a:t> </a:t>
            </a:r>
            <a:r>
              <a:rPr b="1" dirty="0" err="1"/>
              <a:t>durch</a:t>
            </a:r>
            <a:r>
              <a:rPr b="1" dirty="0"/>
              <a:t> </a:t>
            </a:r>
            <a:r>
              <a:rPr b="1" dirty="0" err="1"/>
              <a:t>Budgetierungsprozess</a:t>
            </a:r>
            <a:endParaRPr b="1" dirty="0"/>
          </a:p>
        </p:txBody>
      </p:sp>
      <p:sp>
        <p:nvSpPr>
          <p:cNvPr id="952" name="Subtitle 2"/>
          <p:cNvSpPr txBox="1"/>
          <p:nvPr/>
        </p:nvSpPr>
        <p:spPr>
          <a:xfrm>
            <a:off x="2873905" y="3858431"/>
            <a:ext cx="2888592" cy="9994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algn="r" defTabSz="1087636">
              <a:spcBef>
                <a:spcPts val="300"/>
              </a:spcBef>
              <a:defRPr sz="1600">
                <a:solidFill>
                  <a:srgbClr val="245473"/>
                </a:solidFill>
                <a:latin typeface="Lato Light"/>
                <a:ea typeface="Lato Light"/>
                <a:cs typeface="Lato Light"/>
                <a:sym typeface="Lato Light"/>
              </a:defRPr>
            </a:lvl1pPr>
          </a:lstStyle>
          <a:p>
            <a:r>
              <a:t>Welche Signale werden, ungewollt oder nicht, während des Budgetierungsprozesses gesendet? </a:t>
            </a:r>
          </a:p>
        </p:txBody>
      </p:sp>
      <p:sp>
        <p:nvSpPr>
          <p:cNvPr id="953" name="TextBox 60"/>
          <p:cNvSpPr txBox="1"/>
          <p:nvPr/>
        </p:nvSpPr>
        <p:spPr>
          <a:xfrm>
            <a:off x="2744165" y="5008093"/>
            <a:ext cx="2969722"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r">
              <a:defRPr>
                <a:solidFill>
                  <a:srgbClr val="C01F75"/>
                </a:solidFill>
                <a:latin typeface="Calibri Light"/>
                <a:ea typeface="Calibri Light"/>
                <a:cs typeface="Calibri Light"/>
                <a:sym typeface="Calibri Light"/>
              </a:defRPr>
            </a:lvl1pPr>
          </a:lstStyle>
          <a:p>
            <a:r>
              <a:rPr b="1" dirty="0" err="1"/>
              <a:t>Belohnungen</a:t>
            </a:r>
            <a:r>
              <a:rPr b="1" dirty="0"/>
              <a:t> und </a:t>
            </a:r>
            <a:r>
              <a:rPr b="1" dirty="0" err="1"/>
              <a:t>Bestrafungen</a:t>
            </a:r>
            <a:endParaRPr b="1" dirty="0"/>
          </a:p>
        </p:txBody>
      </p:sp>
      <p:sp>
        <p:nvSpPr>
          <p:cNvPr id="954" name="Subtitle 2"/>
          <p:cNvSpPr txBox="1"/>
          <p:nvPr/>
        </p:nvSpPr>
        <p:spPr>
          <a:xfrm>
            <a:off x="3062802" y="5315713"/>
            <a:ext cx="2699695" cy="5168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algn="ctr" defTabSz="1087636">
              <a:spcBef>
                <a:spcPts val="300"/>
              </a:spcBef>
              <a:defRPr sz="1600">
                <a:solidFill>
                  <a:srgbClr val="245473"/>
                </a:solidFill>
                <a:latin typeface="Lato Light"/>
                <a:ea typeface="Lato Light"/>
                <a:cs typeface="Lato Light"/>
                <a:sym typeface="Lato Light"/>
              </a:defRPr>
            </a:lvl1pPr>
          </a:lstStyle>
          <a:p>
            <a:r>
              <a:t>Welche Verhaltensweisen belohnen und bestrafen Sie?</a:t>
            </a:r>
          </a:p>
        </p:txBody>
      </p:sp>
      <p:sp>
        <p:nvSpPr>
          <p:cNvPr id="955" name="TextBox 67"/>
          <p:cNvSpPr txBox="1"/>
          <p:nvPr/>
        </p:nvSpPr>
        <p:spPr>
          <a:xfrm>
            <a:off x="8927800" y="2195149"/>
            <a:ext cx="2277224"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defRPr>
                <a:solidFill>
                  <a:srgbClr val="C01F75"/>
                </a:solidFill>
                <a:latin typeface="Calibri Light"/>
                <a:ea typeface="Calibri Light"/>
                <a:cs typeface="Calibri Light"/>
                <a:sym typeface="Calibri Light"/>
              </a:defRPr>
            </a:lvl1pPr>
          </a:lstStyle>
          <a:p>
            <a:r>
              <a:rPr b="1" dirty="0" err="1"/>
              <a:t>Reagieren</a:t>
            </a:r>
            <a:r>
              <a:rPr b="1" dirty="0"/>
              <a:t> Sie auf </a:t>
            </a:r>
            <a:r>
              <a:rPr b="1" dirty="0" err="1"/>
              <a:t>Krisen</a:t>
            </a:r>
            <a:endParaRPr b="1" dirty="0"/>
          </a:p>
        </p:txBody>
      </p:sp>
      <p:sp>
        <p:nvSpPr>
          <p:cNvPr id="956" name="Subtitle 2"/>
          <p:cNvSpPr txBox="1"/>
          <p:nvPr/>
        </p:nvSpPr>
        <p:spPr>
          <a:xfrm>
            <a:off x="8832887" y="2502768"/>
            <a:ext cx="2449197" cy="5168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defTabSz="1087636">
              <a:spcBef>
                <a:spcPts val="300"/>
              </a:spcBef>
              <a:defRPr sz="1600">
                <a:solidFill>
                  <a:srgbClr val="245473"/>
                </a:solidFill>
                <a:latin typeface="Lato Light"/>
                <a:ea typeface="Lato Light"/>
                <a:cs typeface="Lato Light"/>
                <a:sym typeface="Lato Light"/>
              </a:defRPr>
            </a:lvl1pPr>
          </a:lstStyle>
          <a:p>
            <a:r>
              <a:t>Wie reagieren Sie in Zeiten der Krise? </a:t>
            </a:r>
          </a:p>
        </p:txBody>
      </p:sp>
      <p:sp>
        <p:nvSpPr>
          <p:cNvPr id="957" name="TextBox 71"/>
          <p:cNvSpPr txBox="1"/>
          <p:nvPr/>
        </p:nvSpPr>
        <p:spPr>
          <a:xfrm>
            <a:off x="8886312" y="3521495"/>
            <a:ext cx="1060545"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defRPr>
                <a:solidFill>
                  <a:srgbClr val="C01F75"/>
                </a:solidFill>
                <a:latin typeface="Calibri Light"/>
                <a:ea typeface="Calibri Light"/>
                <a:cs typeface="Calibri Light"/>
                <a:sym typeface="Calibri Light"/>
              </a:defRPr>
            </a:lvl1pPr>
          </a:lstStyle>
          <a:p>
            <a:r>
              <a:rPr b="1" dirty="0" err="1"/>
              <a:t>Konsistenz</a:t>
            </a:r>
            <a:endParaRPr b="1" dirty="0"/>
          </a:p>
        </p:txBody>
      </p:sp>
      <p:sp>
        <p:nvSpPr>
          <p:cNvPr id="958" name="Subtitle 2"/>
          <p:cNvSpPr txBox="1"/>
          <p:nvPr/>
        </p:nvSpPr>
        <p:spPr>
          <a:xfrm>
            <a:off x="8832887" y="3829115"/>
            <a:ext cx="2449197" cy="7581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defTabSz="1087636">
              <a:spcBef>
                <a:spcPts val="300"/>
              </a:spcBef>
              <a:defRPr sz="1600">
                <a:solidFill>
                  <a:srgbClr val="245473"/>
                </a:solidFill>
                <a:latin typeface="Lato Light"/>
                <a:ea typeface="Lato Light"/>
                <a:cs typeface="Lato Light"/>
                <a:sym typeface="Lato Light"/>
              </a:defRPr>
            </a:lvl1pPr>
          </a:lstStyle>
          <a:p>
            <a:r>
              <a:t>Wie verhält sich das, was Sie sagen, zu dem, was Sie tun?</a:t>
            </a:r>
          </a:p>
        </p:txBody>
      </p:sp>
      <p:sp>
        <p:nvSpPr>
          <p:cNvPr id="959" name="TextBox 73"/>
          <p:cNvSpPr txBox="1"/>
          <p:nvPr/>
        </p:nvSpPr>
        <p:spPr>
          <a:xfrm>
            <a:off x="8859854" y="5008093"/>
            <a:ext cx="1313819"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defRPr>
                <a:solidFill>
                  <a:srgbClr val="C01F75"/>
                </a:solidFill>
                <a:latin typeface="Calibri Light"/>
                <a:ea typeface="Calibri Light"/>
                <a:cs typeface="Calibri Light"/>
                <a:sym typeface="Calibri Light"/>
              </a:defRPr>
            </a:lvl1pPr>
          </a:lstStyle>
          <a:p>
            <a:r>
              <a:rPr b="1" dirty="0"/>
              <a:t>HR-</a:t>
            </a:r>
            <a:r>
              <a:rPr b="1" dirty="0" err="1"/>
              <a:t>Verhalten</a:t>
            </a:r>
            <a:endParaRPr b="1" dirty="0"/>
          </a:p>
        </p:txBody>
      </p:sp>
      <p:sp>
        <p:nvSpPr>
          <p:cNvPr id="960" name="Subtitle 2"/>
          <p:cNvSpPr txBox="1"/>
          <p:nvPr/>
        </p:nvSpPr>
        <p:spPr>
          <a:xfrm>
            <a:off x="8832887" y="5315713"/>
            <a:ext cx="3150510" cy="7581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defTabSz="1087636">
              <a:spcBef>
                <a:spcPts val="300"/>
              </a:spcBef>
              <a:defRPr sz="1600">
                <a:solidFill>
                  <a:srgbClr val="245473"/>
                </a:solidFill>
                <a:latin typeface="Lato Light"/>
                <a:ea typeface="Lato Light"/>
                <a:cs typeface="Lato Light"/>
                <a:sym typeface="Lato Light"/>
              </a:defRPr>
            </a:lvl1pPr>
          </a:lstStyle>
          <a:p>
            <a:r>
              <a:t>Wen stellen Sie ein, befördern und entlassen Sie; was sagt das über die Werte der Organisation aus?</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 name="Textplatzhalter 1"/>
          <p:cNvSpPr txBox="1">
            <a:spLocks noGrp="1"/>
          </p:cNvSpPr>
          <p:nvPr>
            <p:ph type="body" sz="quarter" idx="1"/>
          </p:nvPr>
        </p:nvSpPr>
        <p:spPr>
          <a:xfrm>
            <a:off x="1374161" y="524626"/>
            <a:ext cx="8852377" cy="697353"/>
          </a:xfrm>
          <a:prstGeom prst="rect">
            <a:avLst/>
          </a:prstGeom>
        </p:spPr>
        <p:txBody>
          <a:bodyPr>
            <a:normAutofit fontScale="92500"/>
          </a:bodyPr>
          <a:lstStyle>
            <a:lvl1pPr>
              <a:defRPr sz="3300"/>
            </a:lvl1pPr>
          </a:lstStyle>
          <a:p>
            <a:r>
              <a:rPr dirty="0" err="1"/>
              <a:t>Einfache</a:t>
            </a:r>
            <a:r>
              <a:rPr dirty="0"/>
              <a:t> </a:t>
            </a:r>
            <a:r>
              <a:rPr dirty="0" err="1"/>
              <a:t>Zusammenfassung</a:t>
            </a:r>
            <a:r>
              <a:rPr dirty="0"/>
              <a:t> von </a:t>
            </a:r>
            <a:r>
              <a:rPr lang="de-DE" dirty="0"/>
              <a:t>Führung</a:t>
            </a:r>
            <a:r>
              <a:rPr dirty="0"/>
              <a:t>: </a:t>
            </a:r>
            <a:r>
              <a:rPr lang="de-DE" dirty="0"/>
              <a:t>7 Faktoren </a:t>
            </a:r>
            <a:endParaRPr dirty="0"/>
          </a:p>
        </p:txBody>
      </p:sp>
      <p:sp>
        <p:nvSpPr>
          <p:cNvPr id="963" name="Subtitle 2"/>
          <p:cNvSpPr txBox="1"/>
          <p:nvPr/>
        </p:nvSpPr>
        <p:spPr>
          <a:xfrm>
            <a:off x="96397" y="1843656"/>
            <a:ext cx="4679234" cy="47605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p>
            <a:pPr defTabSz="1087636">
              <a:spcBef>
                <a:spcPts val="600"/>
              </a:spcBef>
              <a:defRPr sz="2200" i="1">
                <a:solidFill>
                  <a:srgbClr val="44546A"/>
                </a:solidFill>
                <a:latin typeface="Calibri Light"/>
                <a:ea typeface="Calibri Light"/>
                <a:cs typeface="Calibri Light"/>
                <a:sym typeface="Calibri Light"/>
              </a:defRPr>
            </a:pPr>
            <a:r>
              <a:rPr lang="de-DE" b="1" dirty="0"/>
              <a:t>„Aus höchster Kompliziertheit erwächst höchste Einfachheit</a:t>
            </a:r>
            <a:r>
              <a:rPr b="1" dirty="0"/>
              <a:t>.“   </a:t>
            </a:r>
            <a:r>
              <a:rPr lang="de-DE" sz="2200" dirty="0">
                <a:latin typeface="Calibri Light"/>
                <a:cs typeface="Calibri Light"/>
                <a:sym typeface="Calibri Light"/>
              </a:rPr>
              <a:t/>
            </a:r>
            <a:br>
              <a:rPr lang="de-DE" sz="2200" dirty="0">
                <a:latin typeface="Calibri Light"/>
                <a:cs typeface="Calibri Light"/>
                <a:sym typeface="Calibri Light"/>
              </a:rPr>
            </a:br>
            <a:r>
              <a:rPr sz="2400" dirty="0">
                <a:latin typeface="Open Sans Light"/>
                <a:ea typeface="Open Sans Light"/>
                <a:cs typeface="Open Sans Light"/>
                <a:sym typeface="Open Sans Light"/>
              </a:rPr>
              <a:t>- </a:t>
            </a:r>
            <a:r>
              <a:rPr dirty="0"/>
              <a:t>Sir Winston Churchill</a:t>
            </a:r>
            <a:endParaRPr sz="2400" dirty="0">
              <a:latin typeface="Open Sans Light"/>
              <a:ea typeface="Open Sans Light"/>
              <a:cs typeface="Open Sans Light"/>
              <a:sym typeface="Open Sans Light"/>
            </a:endParaRPr>
          </a:p>
          <a:p>
            <a:pPr defTabSz="1087636">
              <a:spcBef>
                <a:spcPts val="600"/>
              </a:spcBef>
              <a:defRPr sz="2200" i="1">
                <a:solidFill>
                  <a:srgbClr val="44546A"/>
                </a:solidFill>
                <a:latin typeface="Calibri Light"/>
                <a:ea typeface="Calibri Light"/>
                <a:cs typeface="Calibri Light"/>
                <a:sym typeface="Calibri Light"/>
              </a:defRPr>
            </a:pPr>
            <a:endParaRPr b="1" dirty="0">
              <a:latin typeface="Carlito"/>
              <a:ea typeface="Carlito"/>
              <a:cs typeface="Carlito"/>
              <a:sym typeface="Carlito"/>
            </a:endParaRPr>
          </a:p>
          <a:p>
            <a:pPr defTabSz="1087636">
              <a:spcBef>
                <a:spcPts val="600"/>
              </a:spcBef>
              <a:defRPr sz="2200" i="1">
                <a:solidFill>
                  <a:srgbClr val="44546A"/>
                </a:solidFill>
                <a:latin typeface="Calibri Light"/>
                <a:ea typeface="Calibri Light"/>
                <a:cs typeface="Calibri Light"/>
                <a:sym typeface="Calibri Light"/>
              </a:defRPr>
            </a:pPr>
            <a:r>
              <a:rPr lang="de-DE" b="1" dirty="0"/>
              <a:t>„</a:t>
            </a:r>
            <a:r>
              <a:rPr b="1" dirty="0"/>
              <a:t>Es </a:t>
            </a:r>
            <a:r>
              <a:rPr b="1" dirty="0" err="1"/>
              <a:t>gibt</a:t>
            </a:r>
            <a:r>
              <a:rPr b="1" dirty="0"/>
              <a:t> </a:t>
            </a:r>
            <a:r>
              <a:rPr lang="de-DE" b="1" dirty="0"/>
              <a:t>einfache Antworten, aber </a:t>
            </a:r>
            <a:r>
              <a:rPr b="1" dirty="0" err="1"/>
              <a:t>keine</a:t>
            </a:r>
            <a:r>
              <a:rPr b="1" dirty="0"/>
              <a:t> </a:t>
            </a:r>
            <a:r>
              <a:rPr lang="de-DE" b="1" dirty="0"/>
              <a:t>einfachen</a:t>
            </a:r>
            <a:r>
              <a:rPr b="1" dirty="0"/>
              <a:t> </a:t>
            </a:r>
            <a:r>
              <a:rPr b="1" dirty="0" err="1"/>
              <a:t>Antworten</a:t>
            </a:r>
            <a:r>
              <a:rPr b="1" dirty="0"/>
              <a:t>."</a:t>
            </a:r>
            <a:endParaRPr sz="2400" b="1" dirty="0">
              <a:latin typeface="Open Sans Light"/>
              <a:ea typeface="Open Sans Light"/>
              <a:cs typeface="Open Sans Light"/>
              <a:sym typeface="Open Sans Light"/>
            </a:endParaRPr>
          </a:p>
          <a:p>
            <a:pPr defTabSz="1087636">
              <a:spcBef>
                <a:spcPts val="600"/>
              </a:spcBef>
              <a:defRPr sz="2200">
                <a:solidFill>
                  <a:srgbClr val="44546A"/>
                </a:solidFill>
                <a:latin typeface="Calibri Light"/>
                <a:ea typeface="Calibri Light"/>
                <a:cs typeface="Calibri Light"/>
                <a:sym typeface="Calibri Light"/>
              </a:defRPr>
            </a:pPr>
            <a:r>
              <a:rPr sz="2400" dirty="0">
                <a:latin typeface="Open Sans Light"/>
                <a:ea typeface="Open Sans Light"/>
                <a:cs typeface="Open Sans Light"/>
                <a:sym typeface="Open Sans Light"/>
              </a:rPr>
              <a:t>- </a:t>
            </a:r>
            <a:r>
              <a:rPr dirty="0"/>
              <a:t>Ronald Reagan</a:t>
            </a:r>
            <a:endParaRPr lang="de-DE" sz="2400" dirty="0">
              <a:latin typeface="Open Sans Light"/>
              <a:sym typeface="Open Sans Light"/>
            </a:endParaRPr>
          </a:p>
          <a:p>
            <a:pPr defTabSz="1087636">
              <a:spcBef>
                <a:spcPts val="600"/>
              </a:spcBef>
              <a:defRPr sz="2200">
                <a:solidFill>
                  <a:srgbClr val="44546A"/>
                </a:solidFill>
                <a:latin typeface="Calibri Light"/>
                <a:ea typeface="Calibri Light"/>
                <a:cs typeface="Calibri Light"/>
                <a:sym typeface="Calibri Light"/>
              </a:defRPr>
            </a:pPr>
            <a:endParaRPr sz="2400" dirty="0">
              <a:latin typeface="Open Sans Light"/>
              <a:ea typeface="Open Sans Light"/>
              <a:cs typeface="Open Sans Light"/>
              <a:sym typeface="Open Sans Light"/>
            </a:endParaRPr>
          </a:p>
          <a:p>
            <a:pPr defTabSz="1087636">
              <a:spcBef>
                <a:spcPts val="600"/>
              </a:spcBef>
              <a:defRPr sz="2200">
                <a:solidFill>
                  <a:srgbClr val="44546A"/>
                </a:solidFill>
                <a:latin typeface="Calibri Light"/>
                <a:ea typeface="Calibri Light"/>
                <a:cs typeface="Calibri Light"/>
                <a:sym typeface="Calibri Light"/>
              </a:defRPr>
            </a:pPr>
            <a:r>
              <a:rPr dirty="0"/>
              <a:t>Und </a:t>
            </a:r>
            <a:r>
              <a:rPr dirty="0" err="1"/>
              <a:t>wenn</a:t>
            </a:r>
            <a:r>
              <a:rPr dirty="0"/>
              <a:t> </a:t>
            </a:r>
            <a:r>
              <a:rPr dirty="0" err="1"/>
              <a:t>alles</a:t>
            </a:r>
            <a:r>
              <a:rPr dirty="0"/>
              <a:t> </a:t>
            </a:r>
            <a:r>
              <a:rPr dirty="0" err="1"/>
              <a:t>andere</a:t>
            </a:r>
            <a:r>
              <a:rPr dirty="0"/>
              <a:t> </a:t>
            </a:r>
            <a:r>
              <a:rPr dirty="0" err="1"/>
              <a:t>versagt</a:t>
            </a:r>
            <a:r>
              <a:rPr dirty="0"/>
              <a:t>: </a:t>
            </a:r>
            <a:endParaRPr sz="2400" dirty="0">
              <a:latin typeface="Open Sans Light"/>
              <a:ea typeface="Open Sans Light"/>
              <a:cs typeface="Open Sans Light"/>
              <a:sym typeface="Open Sans Light"/>
            </a:endParaRPr>
          </a:p>
          <a:p>
            <a:pPr defTabSz="1087636">
              <a:spcBef>
                <a:spcPts val="600"/>
              </a:spcBef>
              <a:defRPr sz="2200">
                <a:solidFill>
                  <a:srgbClr val="44546A"/>
                </a:solidFill>
                <a:latin typeface="Calibri Light"/>
                <a:ea typeface="Calibri Light"/>
                <a:cs typeface="Calibri Light"/>
                <a:sym typeface="Calibri Light"/>
              </a:defRPr>
            </a:pPr>
            <a:r>
              <a:rPr sz="2400" b="1" dirty="0">
                <a:latin typeface="Open Sans Light"/>
                <a:ea typeface="Open Sans Light"/>
                <a:cs typeface="Open Sans Light"/>
                <a:sym typeface="Open Sans Light"/>
              </a:rPr>
              <a:t/>
            </a:r>
            <a:br>
              <a:rPr sz="2400" b="1" dirty="0">
                <a:latin typeface="Open Sans Light"/>
                <a:ea typeface="Open Sans Light"/>
                <a:cs typeface="Open Sans Light"/>
                <a:sym typeface="Open Sans Light"/>
              </a:rPr>
            </a:br>
            <a:r>
              <a:rPr lang="de-DE" b="1" dirty="0"/>
              <a:t>„</a:t>
            </a:r>
            <a:r>
              <a:rPr b="1" i="1" dirty="0"/>
              <a:t>Tun Sie das </a:t>
            </a:r>
            <a:r>
              <a:rPr b="1" i="1" dirty="0" err="1"/>
              <a:t>Richtige</a:t>
            </a:r>
            <a:r>
              <a:rPr b="1" i="1" dirty="0"/>
              <a:t> und tun Sie es </a:t>
            </a:r>
            <a:r>
              <a:rPr b="1" i="1" dirty="0" err="1"/>
              <a:t>jetzt</a:t>
            </a:r>
            <a:r>
              <a:rPr b="1" i="1" dirty="0"/>
              <a:t>.“</a:t>
            </a:r>
            <a:r>
              <a:rPr sz="2400" b="1" i="1" dirty="0">
                <a:latin typeface="Open Sans Light"/>
                <a:ea typeface="Open Sans Light"/>
                <a:cs typeface="Open Sans Light"/>
                <a:sym typeface="Open Sans Light"/>
              </a:rPr>
              <a:t> </a:t>
            </a:r>
            <a:r>
              <a:rPr sz="2400" i="1" dirty="0">
                <a:latin typeface="Open Sans Light"/>
                <a:ea typeface="Open Sans Light"/>
                <a:cs typeface="Open Sans Light"/>
                <a:sym typeface="Open Sans Light"/>
              </a:rPr>
              <a:t>- </a:t>
            </a:r>
            <a:r>
              <a:rPr dirty="0"/>
              <a:t>Jim Ellis</a:t>
            </a:r>
          </a:p>
        </p:txBody>
      </p:sp>
      <p:sp>
        <p:nvSpPr>
          <p:cNvPr id="964" name="Freeform 130"/>
          <p:cNvSpPr/>
          <p:nvPr/>
        </p:nvSpPr>
        <p:spPr>
          <a:xfrm>
            <a:off x="4558275" y="4038070"/>
            <a:ext cx="3573254" cy="591281"/>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cubicBezTo>
                  <a:pt x="21600" y="16767"/>
                  <a:pt x="20801" y="21600"/>
                  <a:pt x="19823" y="21600"/>
                </a:cubicBezTo>
                <a:cubicBezTo>
                  <a:pt x="1785" y="21600"/>
                  <a:pt x="1785" y="21600"/>
                  <a:pt x="1785" y="21600"/>
                </a:cubicBezTo>
                <a:cubicBezTo>
                  <a:pt x="799" y="21600"/>
                  <a:pt x="0" y="16767"/>
                  <a:pt x="0" y="10800"/>
                </a:cubicBezTo>
                <a:cubicBezTo>
                  <a:pt x="0" y="4833"/>
                  <a:pt x="799" y="0"/>
                  <a:pt x="1785" y="0"/>
                </a:cubicBezTo>
                <a:cubicBezTo>
                  <a:pt x="19823" y="0"/>
                  <a:pt x="19823" y="0"/>
                  <a:pt x="19823" y="0"/>
                </a:cubicBezTo>
                <a:cubicBezTo>
                  <a:pt x="20801" y="0"/>
                  <a:pt x="21600" y="4833"/>
                  <a:pt x="21600" y="10800"/>
                </a:cubicBezTo>
                <a:close/>
              </a:path>
            </a:pathLst>
          </a:custGeom>
          <a:solidFill>
            <a:schemeClr val="accent5"/>
          </a:solidFill>
          <a:ln w="12700">
            <a:miter lim="400000"/>
          </a:ln>
        </p:spPr>
        <p:txBody>
          <a:bodyPr lIns="45719" rIns="45719"/>
          <a:lstStyle/>
          <a:p>
            <a:pPr>
              <a:defRPr sz="1300">
                <a:solidFill>
                  <a:schemeClr val="accent1"/>
                </a:solidFill>
                <a:latin typeface="Calibri Light"/>
                <a:ea typeface="Calibri Light"/>
                <a:cs typeface="Calibri Light"/>
                <a:sym typeface="Calibri Light"/>
              </a:defRPr>
            </a:pPr>
            <a:endParaRPr/>
          </a:p>
        </p:txBody>
      </p:sp>
      <p:sp>
        <p:nvSpPr>
          <p:cNvPr id="965" name="Oval 131"/>
          <p:cNvSpPr/>
          <p:nvPr/>
        </p:nvSpPr>
        <p:spPr>
          <a:xfrm>
            <a:off x="4597391" y="4069665"/>
            <a:ext cx="528091" cy="528091"/>
          </a:xfrm>
          <a:prstGeom prst="ellipse">
            <a:avLst/>
          </a:prstGeom>
          <a:solidFill>
            <a:srgbClr val="2E75B6"/>
          </a:solidFill>
          <a:ln w="12700">
            <a:miter lim="400000"/>
          </a:ln>
        </p:spPr>
        <p:txBody>
          <a:bodyPr lIns="45719" rIns="45719"/>
          <a:lstStyle/>
          <a:p>
            <a:pPr>
              <a:defRPr sz="1300">
                <a:latin typeface="Calibri Light"/>
                <a:ea typeface="Calibri Light"/>
                <a:cs typeface="Calibri Light"/>
                <a:sym typeface="Calibri Light"/>
              </a:defRPr>
            </a:pPr>
            <a:endParaRPr/>
          </a:p>
        </p:txBody>
      </p:sp>
      <p:sp>
        <p:nvSpPr>
          <p:cNvPr id="966" name="Freeform 137"/>
          <p:cNvSpPr/>
          <p:nvPr/>
        </p:nvSpPr>
        <p:spPr>
          <a:xfrm>
            <a:off x="8439911" y="4038070"/>
            <a:ext cx="3573254" cy="59128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16767"/>
                  <a:pt x="799" y="21600"/>
                  <a:pt x="1785" y="21600"/>
                </a:cubicBezTo>
                <a:cubicBezTo>
                  <a:pt x="19815" y="21600"/>
                  <a:pt x="19815" y="21600"/>
                  <a:pt x="19815" y="21600"/>
                </a:cubicBezTo>
                <a:cubicBezTo>
                  <a:pt x="20801" y="21600"/>
                  <a:pt x="21600" y="16767"/>
                  <a:pt x="21600" y="10800"/>
                </a:cubicBezTo>
                <a:cubicBezTo>
                  <a:pt x="21600" y="4833"/>
                  <a:pt x="20801" y="0"/>
                  <a:pt x="19815" y="0"/>
                </a:cubicBezTo>
                <a:cubicBezTo>
                  <a:pt x="1785" y="0"/>
                  <a:pt x="1785" y="0"/>
                  <a:pt x="1785" y="0"/>
                </a:cubicBezTo>
                <a:cubicBezTo>
                  <a:pt x="799" y="0"/>
                  <a:pt x="0" y="4833"/>
                  <a:pt x="0" y="10800"/>
                </a:cubicBezTo>
                <a:close/>
              </a:path>
            </a:pathLst>
          </a:custGeom>
          <a:solidFill>
            <a:srgbClr val="DDE3A0"/>
          </a:solidFill>
          <a:ln w="12700">
            <a:miter lim="400000"/>
          </a:ln>
        </p:spPr>
        <p:txBody>
          <a:bodyPr lIns="45719" rIns="45719"/>
          <a:lstStyle/>
          <a:p>
            <a:pPr>
              <a:defRPr sz="1300">
                <a:latin typeface="Calibri Light"/>
                <a:ea typeface="Calibri Light"/>
                <a:cs typeface="Calibri Light"/>
                <a:sym typeface="Calibri Light"/>
              </a:defRPr>
            </a:pPr>
            <a:endParaRPr/>
          </a:p>
        </p:txBody>
      </p:sp>
      <p:sp>
        <p:nvSpPr>
          <p:cNvPr id="967" name="Oval 138"/>
          <p:cNvSpPr/>
          <p:nvPr/>
        </p:nvSpPr>
        <p:spPr>
          <a:xfrm>
            <a:off x="11445955" y="4069667"/>
            <a:ext cx="528091" cy="528091"/>
          </a:xfrm>
          <a:prstGeom prst="ellipse">
            <a:avLst/>
          </a:prstGeom>
          <a:solidFill>
            <a:srgbClr val="385724"/>
          </a:solidFill>
          <a:ln w="12700">
            <a:miter lim="400000"/>
          </a:ln>
        </p:spPr>
        <p:txBody>
          <a:bodyPr lIns="45719" rIns="45719"/>
          <a:lstStyle/>
          <a:p>
            <a:pPr>
              <a:defRPr sz="1300">
                <a:latin typeface="Calibri Light"/>
                <a:ea typeface="Calibri Light"/>
                <a:cs typeface="Calibri Light"/>
                <a:sym typeface="Calibri Light"/>
              </a:defRPr>
            </a:pPr>
            <a:endParaRPr/>
          </a:p>
        </p:txBody>
      </p:sp>
      <p:sp>
        <p:nvSpPr>
          <p:cNvPr id="969" name="TextBox 40"/>
          <p:cNvSpPr txBox="1"/>
          <p:nvPr/>
        </p:nvSpPr>
        <p:spPr>
          <a:xfrm>
            <a:off x="8569098" y="4174230"/>
            <a:ext cx="2770428" cy="330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r">
              <a:lnSpc>
                <a:spcPts val="1600"/>
              </a:lnSpc>
              <a:defRPr sz="2400">
                <a:solidFill>
                  <a:srgbClr val="FFFFFF"/>
                </a:solidFill>
                <a:latin typeface="Calibri Light"/>
                <a:ea typeface="Calibri Light"/>
                <a:cs typeface="Calibri Light"/>
                <a:sym typeface="Calibri Light"/>
              </a:defRPr>
            </a:lvl1pPr>
          </a:lstStyle>
          <a:p>
            <a:r>
              <a:t>Courage</a:t>
            </a:r>
          </a:p>
        </p:txBody>
      </p:sp>
      <p:sp>
        <p:nvSpPr>
          <p:cNvPr id="970" name="TextBox 41"/>
          <p:cNvSpPr txBox="1"/>
          <p:nvPr/>
        </p:nvSpPr>
        <p:spPr>
          <a:xfrm>
            <a:off x="5247957" y="4174230"/>
            <a:ext cx="2770428" cy="330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nSpc>
                <a:spcPts val="1600"/>
              </a:lnSpc>
              <a:defRPr sz="2400">
                <a:solidFill>
                  <a:srgbClr val="FFFFFF"/>
                </a:solidFill>
                <a:latin typeface="Calibri Light"/>
                <a:ea typeface="Calibri Light"/>
                <a:cs typeface="Calibri Light"/>
                <a:sym typeface="Calibri Light"/>
              </a:defRPr>
            </a:lvl1pPr>
          </a:lstStyle>
          <a:p>
            <a:r>
              <a:t>Mitgefühl</a:t>
            </a:r>
          </a:p>
        </p:txBody>
      </p:sp>
      <p:sp>
        <p:nvSpPr>
          <p:cNvPr id="972" name="Freeform 130"/>
          <p:cNvSpPr/>
          <p:nvPr/>
        </p:nvSpPr>
        <p:spPr>
          <a:xfrm>
            <a:off x="4558275" y="2214372"/>
            <a:ext cx="3573254" cy="591281"/>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cubicBezTo>
                  <a:pt x="21600" y="16767"/>
                  <a:pt x="20801" y="21600"/>
                  <a:pt x="19823" y="21600"/>
                </a:cubicBezTo>
                <a:cubicBezTo>
                  <a:pt x="1785" y="21600"/>
                  <a:pt x="1785" y="21600"/>
                  <a:pt x="1785" y="21600"/>
                </a:cubicBezTo>
                <a:cubicBezTo>
                  <a:pt x="799" y="21600"/>
                  <a:pt x="0" y="16767"/>
                  <a:pt x="0" y="10800"/>
                </a:cubicBezTo>
                <a:cubicBezTo>
                  <a:pt x="0" y="4833"/>
                  <a:pt x="799" y="0"/>
                  <a:pt x="1785" y="0"/>
                </a:cubicBezTo>
                <a:cubicBezTo>
                  <a:pt x="19823" y="0"/>
                  <a:pt x="19823" y="0"/>
                  <a:pt x="19823" y="0"/>
                </a:cubicBezTo>
                <a:cubicBezTo>
                  <a:pt x="20801" y="0"/>
                  <a:pt x="21600" y="4833"/>
                  <a:pt x="21600" y="10800"/>
                </a:cubicBezTo>
                <a:close/>
              </a:path>
            </a:pathLst>
          </a:custGeom>
          <a:solidFill>
            <a:schemeClr val="accent1"/>
          </a:solidFill>
          <a:ln w="12700">
            <a:miter lim="400000"/>
          </a:ln>
        </p:spPr>
        <p:txBody>
          <a:bodyPr lIns="45719" rIns="45719"/>
          <a:lstStyle/>
          <a:p>
            <a:pPr>
              <a:defRPr sz="1300">
                <a:solidFill>
                  <a:schemeClr val="accent1"/>
                </a:solidFill>
                <a:latin typeface="Calibri Light"/>
                <a:ea typeface="Calibri Light"/>
                <a:cs typeface="Calibri Light"/>
                <a:sym typeface="Calibri Light"/>
              </a:defRPr>
            </a:pPr>
            <a:endParaRPr/>
          </a:p>
        </p:txBody>
      </p:sp>
      <p:sp>
        <p:nvSpPr>
          <p:cNvPr id="973" name="Oval 131"/>
          <p:cNvSpPr/>
          <p:nvPr/>
        </p:nvSpPr>
        <p:spPr>
          <a:xfrm>
            <a:off x="4597391" y="2245967"/>
            <a:ext cx="528091" cy="528091"/>
          </a:xfrm>
          <a:prstGeom prst="ellipse">
            <a:avLst/>
          </a:prstGeom>
          <a:solidFill>
            <a:srgbClr val="2F5597"/>
          </a:solidFill>
          <a:ln w="12700">
            <a:miter lim="400000"/>
          </a:ln>
        </p:spPr>
        <p:txBody>
          <a:bodyPr lIns="45719" rIns="45719"/>
          <a:lstStyle/>
          <a:p>
            <a:pPr>
              <a:defRPr sz="1300">
                <a:latin typeface="Calibri Light"/>
                <a:ea typeface="Calibri Light"/>
                <a:cs typeface="Calibri Light"/>
                <a:sym typeface="Calibri Light"/>
              </a:defRPr>
            </a:pPr>
            <a:endParaRPr/>
          </a:p>
        </p:txBody>
      </p:sp>
      <p:sp>
        <p:nvSpPr>
          <p:cNvPr id="974" name="Freeform 137"/>
          <p:cNvSpPr/>
          <p:nvPr/>
        </p:nvSpPr>
        <p:spPr>
          <a:xfrm>
            <a:off x="8439911" y="2214372"/>
            <a:ext cx="3573254" cy="59128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16767"/>
                  <a:pt x="799" y="21600"/>
                  <a:pt x="1785" y="21600"/>
                </a:cubicBezTo>
                <a:cubicBezTo>
                  <a:pt x="19815" y="21600"/>
                  <a:pt x="19815" y="21600"/>
                  <a:pt x="19815" y="21600"/>
                </a:cubicBezTo>
                <a:cubicBezTo>
                  <a:pt x="20801" y="21600"/>
                  <a:pt x="21600" y="16767"/>
                  <a:pt x="21600" y="10800"/>
                </a:cubicBezTo>
                <a:cubicBezTo>
                  <a:pt x="21600" y="4833"/>
                  <a:pt x="20801" y="0"/>
                  <a:pt x="19815" y="0"/>
                </a:cubicBezTo>
                <a:cubicBezTo>
                  <a:pt x="1785" y="0"/>
                  <a:pt x="1785" y="0"/>
                  <a:pt x="1785" y="0"/>
                </a:cubicBezTo>
                <a:cubicBezTo>
                  <a:pt x="799" y="0"/>
                  <a:pt x="0" y="4833"/>
                  <a:pt x="0" y="10800"/>
                </a:cubicBezTo>
                <a:close/>
              </a:path>
            </a:pathLst>
          </a:custGeom>
          <a:solidFill>
            <a:srgbClr val="C01F75"/>
          </a:solidFill>
          <a:ln w="12700">
            <a:miter lim="400000"/>
          </a:ln>
        </p:spPr>
        <p:txBody>
          <a:bodyPr lIns="45719" rIns="45719"/>
          <a:lstStyle/>
          <a:p>
            <a:pPr>
              <a:defRPr sz="1300">
                <a:latin typeface="Calibri Light"/>
                <a:ea typeface="Calibri Light"/>
                <a:cs typeface="Calibri Light"/>
                <a:sym typeface="Calibri Light"/>
              </a:defRPr>
            </a:pPr>
            <a:endParaRPr/>
          </a:p>
        </p:txBody>
      </p:sp>
      <p:sp>
        <p:nvSpPr>
          <p:cNvPr id="975" name="Oval 138"/>
          <p:cNvSpPr/>
          <p:nvPr/>
        </p:nvSpPr>
        <p:spPr>
          <a:xfrm>
            <a:off x="11445955" y="2245967"/>
            <a:ext cx="528091" cy="528091"/>
          </a:xfrm>
          <a:prstGeom prst="ellipse">
            <a:avLst/>
          </a:prstGeom>
          <a:solidFill>
            <a:srgbClr val="E64D92"/>
          </a:solidFill>
          <a:ln w="12700">
            <a:miter lim="400000"/>
          </a:ln>
        </p:spPr>
        <p:txBody>
          <a:bodyPr lIns="45719" rIns="45719"/>
          <a:lstStyle/>
          <a:p>
            <a:pPr>
              <a:defRPr sz="1300">
                <a:latin typeface="Calibri Light"/>
                <a:ea typeface="Calibri Light"/>
                <a:cs typeface="Calibri Light"/>
                <a:sym typeface="Calibri Light"/>
              </a:defRPr>
            </a:pPr>
            <a:endParaRPr/>
          </a:p>
        </p:txBody>
      </p:sp>
      <p:sp>
        <p:nvSpPr>
          <p:cNvPr id="977" name="TextBox 54"/>
          <p:cNvSpPr txBox="1"/>
          <p:nvPr/>
        </p:nvSpPr>
        <p:spPr>
          <a:xfrm>
            <a:off x="8569098" y="2350530"/>
            <a:ext cx="2770428" cy="330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r">
              <a:lnSpc>
                <a:spcPts val="1600"/>
              </a:lnSpc>
              <a:defRPr sz="2400">
                <a:solidFill>
                  <a:srgbClr val="FFFFFF"/>
                </a:solidFill>
                <a:latin typeface="Calibri Light"/>
                <a:ea typeface="Calibri Light"/>
                <a:cs typeface="Calibri Light"/>
                <a:sym typeface="Calibri Light"/>
              </a:defRPr>
            </a:lvl1pPr>
          </a:lstStyle>
          <a:p>
            <a:r>
              <a:t>Kompetenz</a:t>
            </a:r>
          </a:p>
        </p:txBody>
      </p:sp>
      <p:sp>
        <p:nvSpPr>
          <p:cNvPr id="978" name="TextBox 55"/>
          <p:cNvSpPr txBox="1"/>
          <p:nvPr/>
        </p:nvSpPr>
        <p:spPr>
          <a:xfrm>
            <a:off x="5247957" y="2350531"/>
            <a:ext cx="2770428" cy="330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nSpc>
                <a:spcPts val="1600"/>
              </a:lnSpc>
              <a:defRPr sz="2400">
                <a:solidFill>
                  <a:srgbClr val="FFFFFF"/>
                </a:solidFill>
                <a:latin typeface="Calibri Light"/>
                <a:ea typeface="Calibri Light"/>
                <a:cs typeface="Calibri Light"/>
                <a:sym typeface="Calibri Light"/>
              </a:defRPr>
            </a:lvl1pPr>
          </a:lstStyle>
          <a:p>
            <a:r>
              <a:rPr lang="de-DE" dirty="0"/>
              <a:t>Verpflichtung</a:t>
            </a:r>
            <a:endParaRPr dirty="0"/>
          </a:p>
        </p:txBody>
      </p:sp>
      <p:sp>
        <p:nvSpPr>
          <p:cNvPr id="980" name="Freeform 130"/>
          <p:cNvSpPr/>
          <p:nvPr/>
        </p:nvSpPr>
        <p:spPr>
          <a:xfrm>
            <a:off x="4558275" y="3126221"/>
            <a:ext cx="3573254" cy="591281"/>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cubicBezTo>
                  <a:pt x="21600" y="16767"/>
                  <a:pt x="20801" y="21600"/>
                  <a:pt x="19823" y="21600"/>
                </a:cubicBezTo>
                <a:cubicBezTo>
                  <a:pt x="1785" y="21600"/>
                  <a:pt x="1785" y="21600"/>
                  <a:pt x="1785" y="21600"/>
                </a:cubicBezTo>
                <a:cubicBezTo>
                  <a:pt x="799" y="21600"/>
                  <a:pt x="0" y="16767"/>
                  <a:pt x="0" y="10800"/>
                </a:cubicBezTo>
                <a:cubicBezTo>
                  <a:pt x="0" y="4833"/>
                  <a:pt x="799" y="0"/>
                  <a:pt x="1785" y="0"/>
                </a:cubicBezTo>
                <a:cubicBezTo>
                  <a:pt x="19823" y="0"/>
                  <a:pt x="19823" y="0"/>
                  <a:pt x="19823" y="0"/>
                </a:cubicBezTo>
                <a:cubicBezTo>
                  <a:pt x="20801" y="0"/>
                  <a:pt x="21600" y="4833"/>
                  <a:pt x="21600" y="10800"/>
                </a:cubicBezTo>
                <a:close/>
              </a:path>
            </a:pathLst>
          </a:custGeom>
          <a:solidFill>
            <a:schemeClr val="accent3"/>
          </a:solidFill>
          <a:ln w="12700">
            <a:miter lim="400000"/>
          </a:ln>
        </p:spPr>
        <p:txBody>
          <a:bodyPr lIns="45719" rIns="45719"/>
          <a:lstStyle/>
          <a:p>
            <a:pPr>
              <a:defRPr sz="1300">
                <a:solidFill>
                  <a:schemeClr val="accent1"/>
                </a:solidFill>
                <a:latin typeface="Calibri Light"/>
                <a:ea typeface="Calibri Light"/>
                <a:cs typeface="Calibri Light"/>
                <a:sym typeface="Calibri Light"/>
              </a:defRPr>
            </a:pPr>
            <a:endParaRPr/>
          </a:p>
        </p:txBody>
      </p:sp>
      <p:sp>
        <p:nvSpPr>
          <p:cNvPr id="981" name="Oval 131"/>
          <p:cNvSpPr/>
          <p:nvPr/>
        </p:nvSpPr>
        <p:spPr>
          <a:xfrm>
            <a:off x="4597391" y="3157816"/>
            <a:ext cx="528091" cy="528091"/>
          </a:xfrm>
          <a:prstGeom prst="ellipse">
            <a:avLst/>
          </a:prstGeom>
          <a:solidFill>
            <a:srgbClr val="7C7C7C"/>
          </a:solidFill>
          <a:ln w="12700">
            <a:miter lim="400000"/>
          </a:ln>
        </p:spPr>
        <p:txBody>
          <a:bodyPr lIns="45719" rIns="45719"/>
          <a:lstStyle/>
          <a:p>
            <a:pPr>
              <a:defRPr sz="1300">
                <a:latin typeface="Calibri Light"/>
                <a:ea typeface="Calibri Light"/>
                <a:cs typeface="Calibri Light"/>
                <a:sym typeface="Calibri Light"/>
              </a:defRPr>
            </a:pPr>
            <a:endParaRPr/>
          </a:p>
        </p:txBody>
      </p:sp>
      <p:sp>
        <p:nvSpPr>
          <p:cNvPr id="982" name="Freeform 137"/>
          <p:cNvSpPr/>
          <p:nvPr/>
        </p:nvSpPr>
        <p:spPr>
          <a:xfrm>
            <a:off x="8439911" y="3126221"/>
            <a:ext cx="3573254" cy="59128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16767"/>
                  <a:pt x="799" y="21600"/>
                  <a:pt x="1785" y="21600"/>
                </a:cubicBezTo>
                <a:cubicBezTo>
                  <a:pt x="19815" y="21600"/>
                  <a:pt x="19815" y="21600"/>
                  <a:pt x="19815" y="21600"/>
                </a:cubicBezTo>
                <a:cubicBezTo>
                  <a:pt x="20801" y="21600"/>
                  <a:pt x="21600" y="16767"/>
                  <a:pt x="21600" y="10800"/>
                </a:cubicBezTo>
                <a:cubicBezTo>
                  <a:pt x="21600" y="4833"/>
                  <a:pt x="20801" y="0"/>
                  <a:pt x="19815" y="0"/>
                </a:cubicBezTo>
                <a:cubicBezTo>
                  <a:pt x="1785" y="0"/>
                  <a:pt x="1785" y="0"/>
                  <a:pt x="1785" y="0"/>
                </a:cubicBezTo>
                <a:cubicBezTo>
                  <a:pt x="799" y="0"/>
                  <a:pt x="0" y="4833"/>
                  <a:pt x="0" y="10800"/>
                </a:cubicBezTo>
                <a:close/>
              </a:path>
            </a:pathLst>
          </a:custGeom>
          <a:solidFill>
            <a:schemeClr val="accent4"/>
          </a:solidFill>
          <a:ln w="12700">
            <a:miter lim="400000"/>
          </a:ln>
        </p:spPr>
        <p:txBody>
          <a:bodyPr lIns="45719" rIns="45719"/>
          <a:lstStyle/>
          <a:p>
            <a:pPr>
              <a:defRPr sz="1300">
                <a:latin typeface="Calibri Light"/>
                <a:ea typeface="Calibri Light"/>
                <a:cs typeface="Calibri Light"/>
                <a:sym typeface="Calibri Light"/>
              </a:defRPr>
            </a:pPr>
            <a:endParaRPr/>
          </a:p>
        </p:txBody>
      </p:sp>
      <p:sp>
        <p:nvSpPr>
          <p:cNvPr id="983" name="Oval 138"/>
          <p:cNvSpPr/>
          <p:nvPr/>
        </p:nvSpPr>
        <p:spPr>
          <a:xfrm>
            <a:off x="11445955" y="3157817"/>
            <a:ext cx="528091" cy="528091"/>
          </a:xfrm>
          <a:prstGeom prst="ellipse">
            <a:avLst/>
          </a:prstGeom>
          <a:solidFill>
            <a:srgbClr val="BF9000"/>
          </a:solidFill>
          <a:ln w="12700">
            <a:miter lim="400000"/>
          </a:ln>
        </p:spPr>
        <p:txBody>
          <a:bodyPr lIns="45719" rIns="45719"/>
          <a:lstStyle/>
          <a:p>
            <a:pPr>
              <a:defRPr sz="1300">
                <a:latin typeface="Calibri Light"/>
                <a:ea typeface="Calibri Light"/>
                <a:cs typeface="Calibri Light"/>
                <a:sym typeface="Calibri Light"/>
              </a:defRPr>
            </a:pPr>
            <a:endParaRPr/>
          </a:p>
        </p:txBody>
      </p:sp>
      <p:sp>
        <p:nvSpPr>
          <p:cNvPr id="985" name="TextBox 84"/>
          <p:cNvSpPr txBox="1"/>
          <p:nvPr/>
        </p:nvSpPr>
        <p:spPr>
          <a:xfrm>
            <a:off x="8569098" y="3262381"/>
            <a:ext cx="2770428" cy="330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r">
              <a:lnSpc>
                <a:spcPts val="1600"/>
              </a:lnSpc>
              <a:defRPr sz="2400">
                <a:solidFill>
                  <a:srgbClr val="FFFFFF"/>
                </a:solidFill>
                <a:latin typeface="Calibri Light"/>
                <a:ea typeface="Calibri Light"/>
                <a:cs typeface="Calibri Light"/>
                <a:sym typeface="Calibri Light"/>
              </a:defRPr>
            </a:lvl1pPr>
          </a:lstStyle>
          <a:p>
            <a:r>
              <a:t>Kommunikation</a:t>
            </a:r>
          </a:p>
        </p:txBody>
      </p:sp>
      <p:sp>
        <p:nvSpPr>
          <p:cNvPr id="986" name="TextBox 85"/>
          <p:cNvSpPr txBox="1"/>
          <p:nvPr/>
        </p:nvSpPr>
        <p:spPr>
          <a:xfrm>
            <a:off x="5247957" y="3262381"/>
            <a:ext cx="2770428" cy="330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nSpc>
                <a:spcPts val="1600"/>
              </a:lnSpc>
              <a:defRPr sz="2400">
                <a:solidFill>
                  <a:srgbClr val="FFFFFF"/>
                </a:solidFill>
                <a:latin typeface="Calibri Light"/>
                <a:ea typeface="Calibri Light"/>
                <a:cs typeface="Calibri Light"/>
                <a:sym typeface="Calibri Light"/>
              </a:defRPr>
            </a:lvl1pPr>
          </a:lstStyle>
          <a:p>
            <a:r>
              <a:t>Glaubwürdigkeit</a:t>
            </a:r>
          </a:p>
        </p:txBody>
      </p:sp>
      <p:sp>
        <p:nvSpPr>
          <p:cNvPr id="988" name="Freeform 130"/>
          <p:cNvSpPr/>
          <p:nvPr/>
        </p:nvSpPr>
        <p:spPr>
          <a:xfrm>
            <a:off x="4558275" y="4942859"/>
            <a:ext cx="3573254" cy="591281"/>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cubicBezTo>
                  <a:pt x="21600" y="16767"/>
                  <a:pt x="20801" y="21600"/>
                  <a:pt x="19823" y="21600"/>
                </a:cubicBezTo>
                <a:cubicBezTo>
                  <a:pt x="1785" y="21600"/>
                  <a:pt x="1785" y="21600"/>
                  <a:pt x="1785" y="21600"/>
                </a:cubicBezTo>
                <a:cubicBezTo>
                  <a:pt x="799" y="21600"/>
                  <a:pt x="0" y="16767"/>
                  <a:pt x="0" y="10800"/>
                </a:cubicBezTo>
                <a:cubicBezTo>
                  <a:pt x="0" y="4833"/>
                  <a:pt x="799" y="0"/>
                  <a:pt x="1785" y="0"/>
                </a:cubicBezTo>
                <a:cubicBezTo>
                  <a:pt x="19823" y="0"/>
                  <a:pt x="19823" y="0"/>
                  <a:pt x="19823" y="0"/>
                </a:cubicBezTo>
                <a:cubicBezTo>
                  <a:pt x="20801" y="0"/>
                  <a:pt x="21600" y="4833"/>
                  <a:pt x="21600" y="10800"/>
                </a:cubicBezTo>
                <a:close/>
              </a:path>
            </a:pathLst>
          </a:custGeom>
          <a:solidFill>
            <a:srgbClr val="C55A11"/>
          </a:solidFill>
          <a:ln w="12700">
            <a:miter lim="400000"/>
          </a:ln>
        </p:spPr>
        <p:txBody>
          <a:bodyPr lIns="45719" rIns="45719"/>
          <a:lstStyle/>
          <a:p>
            <a:pPr>
              <a:defRPr sz="1300">
                <a:solidFill>
                  <a:schemeClr val="accent1"/>
                </a:solidFill>
                <a:latin typeface="Calibri Light"/>
                <a:ea typeface="Calibri Light"/>
                <a:cs typeface="Calibri Light"/>
                <a:sym typeface="Calibri Light"/>
              </a:defRPr>
            </a:pPr>
            <a:endParaRPr/>
          </a:p>
        </p:txBody>
      </p:sp>
      <p:sp>
        <p:nvSpPr>
          <p:cNvPr id="989" name="Oval 131"/>
          <p:cNvSpPr/>
          <p:nvPr/>
        </p:nvSpPr>
        <p:spPr>
          <a:xfrm>
            <a:off x="4597391" y="4974454"/>
            <a:ext cx="528091" cy="528091"/>
          </a:xfrm>
          <a:prstGeom prst="ellipse">
            <a:avLst/>
          </a:prstGeom>
          <a:solidFill>
            <a:srgbClr val="843C0B"/>
          </a:solidFill>
          <a:ln w="12700">
            <a:miter lim="400000"/>
          </a:ln>
        </p:spPr>
        <p:txBody>
          <a:bodyPr lIns="45719" rIns="45719"/>
          <a:lstStyle/>
          <a:p>
            <a:pPr>
              <a:defRPr sz="1300">
                <a:latin typeface="Calibri Light"/>
                <a:ea typeface="Calibri Light"/>
                <a:cs typeface="Calibri Light"/>
                <a:sym typeface="Calibri Light"/>
              </a:defRPr>
            </a:pPr>
            <a:endParaRPr/>
          </a:p>
        </p:txBody>
      </p:sp>
      <p:sp>
        <p:nvSpPr>
          <p:cNvPr id="990" name="TextBox 41"/>
          <p:cNvSpPr txBox="1"/>
          <p:nvPr/>
        </p:nvSpPr>
        <p:spPr>
          <a:xfrm>
            <a:off x="5247957" y="5079019"/>
            <a:ext cx="2770428" cy="330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nSpc>
                <a:spcPts val="1600"/>
              </a:lnSpc>
              <a:defRPr sz="2400">
                <a:solidFill>
                  <a:srgbClr val="FFFFFF"/>
                </a:solidFill>
                <a:latin typeface="Calibri Light"/>
                <a:ea typeface="Calibri Light"/>
                <a:cs typeface="Calibri Light"/>
                <a:sym typeface="Calibri Light"/>
              </a:defRPr>
            </a:lvl1pPr>
          </a:lstStyle>
          <a:p>
            <a:r>
              <a:rPr dirty="0" err="1"/>
              <a:t>Nähe</a:t>
            </a:r>
            <a:r>
              <a:rPr lang="de-DE" dirty="0"/>
              <a:t>r</a:t>
            </a:r>
            <a:endParaRPr dirty="0"/>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 name="Textplatzhalter 1"/>
          <p:cNvSpPr txBox="1">
            <a:spLocks noGrp="1"/>
          </p:cNvSpPr>
          <p:nvPr>
            <p:ph type="body" sz="quarter" idx="1"/>
          </p:nvPr>
        </p:nvSpPr>
        <p:spPr>
          <a:xfrm>
            <a:off x="385554" y="3114912"/>
            <a:ext cx="9821959" cy="1582272"/>
          </a:xfrm>
          <a:prstGeom prst="rect">
            <a:avLst/>
          </a:prstGeom>
        </p:spPr>
        <p:txBody>
          <a:bodyPr/>
          <a:lstStyle/>
          <a:p>
            <a:r>
              <a:rPr lang="de-DE" dirty="0"/>
              <a:t>K</a:t>
            </a:r>
            <a:r>
              <a:rPr dirty="0" err="1"/>
              <a:t>ommunikation</a:t>
            </a:r>
            <a:r>
              <a:rPr lang="de-DE" dirty="0"/>
              <a:t> in der Unternehmenskrise</a:t>
            </a:r>
            <a:endParaRPr dirty="0"/>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5" name="Textplatzhalter 1"/>
          <p:cNvSpPr txBox="1">
            <a:spLocks noGrp="1"/>
          </p:cNvSpPr>
          <p:nvPr>
            <p:ph type="body" sz="quarter" idx="1"/>
          </p:nvPr>
        </p:nvSpPr>
        <p:spPr>
          <a:xfrm>
            <a:off x="1441061" y="580704"/>
            <a:ext cx="8852377" cy="697353"/>
          </a:xfrm>
          <a:prstGeom prst="rect">
            <a:avLst/>
          </a:prstGeom>
        </p:spPr>
        <p:txBody>
          <a:bodyPr/>
          <a:lstStyle>
            <a:lvl1pPr>
              <a:lnSpc>
                <a:spcPct val="81000"/>
              </a:lnSpc>
              <a:defRPr sz="3000"/>
            </a:lvl1pPr>
          </a:lstStyle>
          <a:p>
            <a:r>
              <a:t>Zweck der Stakeholder-Kommunikation in der Krise </a:t>
            </a:r>
          </a:p>
        </p:txBody>
      </p:sp>
      <p:sp>
        <p:nvSpPr>
          <p:cNvPr id="996" name="Subtitle 2"/>
          <p:cNvSpPr txBox="1"/>
          <p:nvPr/>
        </p:nvSpPr>
        <p:spPr>
          <a:xfrm>
            <a:off x="179980" y="2607755"/>
            <a:ext cx="2237936" cy="31293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0790" tIns="40790" rIns="40790" bIns="40790">
            <a:spAutoFit/>
          </a:bodyPr>
          <a:lstStyle>
            <a:lvl1pPr defTabSz="1087636">
              <a:spcBef>
                <a:spcPts val="600"/>
              </a:spcBef>
              <a:defRPr sz="2200">
                <a:solidFill>
                  <a:srgbClr val="44546A"/>
                </a:solidFill>
                <a:latin typeface="Calibri Light"/>
                <a:ea typeface="Calibri Light"/>
                <a:cs typeface="Calibri Light"/>
                <a:sym typeface="Calibri Light"/>
              </a:defRPr>
            </a:lvl1pPr>
          </a:lstStyle>
          <a:p>
            <a:r>
              <a:rPr dirty="0"/>
              <a:t>Der </a:t>
            </a:r>
            <a:r>
              <a:rPr dirty="0" err="1"/>
              <a:t>Zweck</a:t>
            </a:r>
            <a:r>
              <a:rPr dirty="0"/>
              <a:t> der </a:t>
            </a:r>
            <a:r>
              <a:rPr dirty="0" err="1"/>
              <a:t>Krisenkommunika</a:t>
            </a:r>
            <a:r>
              <a:rPr lang="de-DE" dirty="0"/>
              <a:t>-</a:t>
            </a:r>
            <a:r>
              <a:rPr dirty="0" err="1"/>
              <a:t>tion</a:t>
            </a:r>
            <a:r>
              <a:rPr dirty="0"/>
              <a:t> in und von </a:t>
            </a:r>
            <a:r>
              <a:rPr dirty="0" err="1"/>
              <a:t>Organisationen</a:t>
            </a:r>
            <a:r>
              <a:rPr dirty="0"/>
              <a:t> </a:t>
            </a:r>
            <a:r>
              <a:rPr dirty="0" err="1"/>
              <a:t>ist</a:t>
            </a:r>
            <a:r>
              <a:rPr dirty="0"/>
              <a:t> es, Stakeholder </a:t>
            </a:r>
            <a:r>
              <a:rPr dirty="0" err="1"/>
              <a:t>zu</a:t>
            </a:r>
            <a:r>
              <a:rPr dirty="0"/>
              <a:t> </a:t>
            </a:r>
            <a:r>
              <a:rPr dirty="0" err="1"/>
              <a:t>motivieren</a:t>
            </a:r>
            <a:r>
              <a:rPr dirty="0"/>
              <a:t>, an der </a:t>
            </a:r>
            <a:r>
              <a:rPr dirty="0" err="1"/>
              <a:t>Gesundung</a:t>
            </a:r>
            <a:r>
              <a:rPr dirty="0"/>
              <a:t> des </a:t>
            </a:r>
            <a:r>
              <a:rPr dirty="0" err="1"/>
              <a:t>Unternehmens</a:t>
            </a:r>
            <a:r>
              <a:rPr dirty="0"/>
              <a:t> </a:t>
            </a:r>
            <a:r>
              <a:rPr dirty="0" err="1"/>
              <a:t>mitzuarbeiten</a:t>
            </a:r>
            <a:endParaRPr dirty="0"/>
          </a:p>
        </p:txBody>
      </p:sp>
      <p:sp>
        <p:nvSpPr>
          <p:cNvPr id="997" name="Straight Arrow Connector 24"/>
          <p:cNvSpPr/>
          <p:nvPr/>
        </p:nvSpPr>
        <p:spPr>
          <a:xfrm flipH="1">
            <a:off x="5292639" y="4776899"/>
            <a:ext cx="1217423" cy="1"/>
          </a:xfrm>
          <a:prstGeom prst="line">
            <a:avLst/>
          </a:prstGeom>
          <a:ln w="38100" cap="rnd">
            <a:solidFill>
              <a:srgbClr val="808080"/>
            </a:solidFill>
            <a:miter/>
            <a:tailEnd type="oval"/>
          </a:ln>
        </p:spPr>
        <p:txBody>
          <a:bodyPr lIns="45719" rIns="45719"/>
          <a:lstStyle/>
          <a:p>
            <a:endParaRPr/>
          </a:p>
        </p:txBody>
      </p:sp>
      <p:sp>
        <p:nvSpPr>
          <p:cNvPr id="998" name="Straight Arrow Connector 25"/>
          <p:cNvSpPr/>
          <p:nvPr/>
        </p:nvSpPr>
        <p:spPr>
          <a:xfrm flipH="1">
            <a:off x="5292637" y="3907085"/>
            <a:ext cx="1719422" cy="1"/>
          </a:xfrm>
          <a:prstGeom prst="line">
            <a:avLst/>
          </a:prstGeom>
          <a:ln w="38100" cap="rnd">
            <a:solidFill>
              <a:srgbClr val="808080"/>
            </a:solidFill>
            <a:miter/>
            <a:tailEnd type="oval"/>
          </a:ln>
        </p:spPr>
        <p:txBody>
          <a:bodyPr lIns="45719" rIns="45719"/>
          <a:lstStyle/>
          <a:p>
            <a:endParaRPr/>
          </a:p>
        </p:txBody>
      </p:sp>
      <p:sp>
        <p:nvSpPr>
          <p:cNvPr id="999" name="Straight Arrow Connector 26"/>
          <p:cNvSpPr/>
          <p:nvPr/>
        </p:nvSpPr>
        <p:spPr>
          <a:xfrm flipH="1" flipV="1">
            <a:off x="5292638" y="3040864"/>
            <a:ext cx="2217828" cy="1"/>
          </a:xfrm>
          <a:prstGeom prst="line">
            <a:avLst/>
          </a:prstGeom>
          <a:ln w="38100" cap="rnd">
            <a:solidFill>
              <a:srgbClr val="808080"/>
            </a:solidFill>
            <a:miter/>
            <a:tailEnd type="oval"/>
          </a:ln>
        </p:spPr>
        <p:txBody>
          <a:bodyPr lIns="45719" rIns="45719"/>
          <a:lstStyle/>
          <a:p>
            <a:endParaRPr/>
          </a:p>
        </p:txBody>
      </p:sp>
      <p:sp>
        <p:nvSpPr>
          <p:cNvPr id="1000" name="Freeform 12"/>
          <p:cNvSpPr/>
          <p:nvPr/>
        </p:nvSpPr>
        <p:spPr>
          <a:xfrm>
            <a:off x="5764626" y="4776899"/>
            <a:ext cx="1001604" cy="866219"/>
          </a:xfrm>
          <a:custGeom>
            <a:avLst/>
            <a:gdLst/>
            <a:ahLst/>
            <a:cxnLst>
              <a:cxn ang="0">
                <a:pos x="wd2" y="hd2"/>
              </a:cxn>
              <a:cxn ang="5400000">
                <a:pos x="wd2" y="hd2"/>
              </a:cxn>
              <a:cxn ang="10800000">
                <a:pos x="wd2" y="hd2"/>
              </a:cxn>
              <a:cxn ang="16200000">
                <a:pos x="wd2" y="hd2"/>
              </a:cxn>
            </a:cxnLst>
            <a:rect l="0" t="0" r="r" b="b"/>
            <a:pathLst>
              <a:path w="21600" h="21600" extrusionOk="0">
                <a:moveTo>
                  <a:pt x="10826" y="21600"/>
                </a:moveTo>
                <a:lnTo>
                  <a:pt x="0" y="0"/>
                </a:lnTo>
                <a:lnTo>
                  <a:pt x="21600" y="0"/>
                </a:lnTo>
                <a:lnTo>
                  <a:pt x="10826" y="21600"/>
                </a:lnTo>
                <a:close/>
              </a:path>
            </a:pathLst>
          </a:custGeom>
          <a:solidFill>
            <a:srgbClr val="2F5597"/>
          </a:solidFill>
          <a:ln w="12700">
            <a:miter lim="400000"/>
          </a:ln>
        </p:spPr>
        <p:txBody>
          <a:bodyPr lIns="45719" rIns="45719"/>
          <a:lstStyle/>
          <a:p>
            <a:pPr>
              <a:defRPr sz="2700"/>
            </a:pPr>
            <a:endParaRPr/>
          </a:p>
        </p:txBody>
      </p:sp>
      <p:sp>
        <p:nvSpPr>
          <p:cNvPr id="1001" name="Freeform 10"/>
          <p:cNvSpPr/>
          <p:nvPr/>
        </p:nvSpPr>
        <p:spPr>
          <a:xfrm>
            <a:off x="6766228" y="4776899"/>
            <a:ext cx="999208" cy="866219"/>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lnTo>
                  <a:pt x="0" y="0"/>
                </a:lnTo>
                <a:lnTo>
                  <a:pt x="21600" y="0"/>
                </a:lnTo>
                <a:lnTo>
                  <a:pt x="10800" y="21600"/>
                </a:lnTo>
                <a:close/>
              </a:path>
            </a:pathLst>
          </a:custGeom>
          <a:solidFill>
            <a:schemeClr val="accent3"/>
          </a:solidFill>
          <a:ln w="12700">
            <a:miter lim="400000"/>
          </a:ln>
        </p:spPr>
        <p:txBody>
          <a:bodyPr lIns="45719" rIns="45719"/>
          <a:lstStyle/>
          <a:p>
            <a:pPr>
              <a:defRPr sz="2700"/>
            </a:pPr>
            <a:endParaRPr/>
          </a:p>
        </p:txBody>
      </p:sp>
      <p:sp>
        <p:nvSpPr>
          <p:cNvPr id="1002" name="Freeform 6"/>
          <p:cNvSpPr/>
          <p:nvPr/>
        </p:nvSpPr>
        <p:spPr>
          <a:xfrm>
            <a:off x="6266624" y="3040868"/>
            <a:ext cx="999208" cy="866220"/>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0" y="21600"/>
                </a:lnTo>
                <a:lnTo>
                  <a:pt x="21600" y="21600"/>
                </a:lnTo>
                <a:lnTo>
                  <a:pt x="10800" y="0"/>
                </a:lnTo>
                <a:close/>
              </a:path>
            </a:pathLst>
          </a:custGeom>
          <a:solidFill>
            <a:schemeClr val="accent4"/>
          </a:solidFill>
          <a:ln w="12700">
            <a:miter lim="400000"/>
          </a:ln>
        </p:spPr>
        <p:txBody>
          <a:bodyPr lIns="45719" rIns="45719"/>
          <a:lstStyle/>
          <a:p>
            <a:pPr>
              <a:defRPr sz="2700"/>
            </a:pPr>
            <a:endParaRPr/>
          </a:p>
        </p:txBody>
      </p:sp>
      <p:sp>
        <p:nvSpPr>
          <p:cNvPr id="1003" name="Freeform 7"/>
          <p:cNvSpPr/>
          <p:nvPr/>
        </p:nvSpPr>
        <p:spPr>
          <a:xfrm>
            <a:off x="6266624" y="3907087"/>
            <a:ext cx="999208" cy="869814"/>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lnTo>
                  <a:pt x="0" y="0"/>
                </a:lnTo>
                <a:lnTo>
                  <a:pt x="21600" y="0"/>
                </a:lnTo>
                <a:lnTo>
                  <a:pt x="10800" y="21600"/>
                </a:lnTo>
                <a:close/>
              </a:path>
            </a:pathLst>
          </a:custGeom>
          <a:solidFill>
            <a:schemeClr val="accent3"/>
          </a:solidFill>
          <a:ln w="12700">
            <a:miter lim="400000"/>
          </a:ln>
        </p:spPr>
        <p:txBody>
          <a:bodyPr lIns="45719" rIns="45719"/>
          <a:lstStyle/>
          <a:p>
            <a:pPr>
              <a:defRPr sz="2700"/>
            </a:pPr>
            <a:endParaRPr/>
          </a:p>
        </p:txBody>
      </p:sp>
      <p:sp>
        <p:nvSpPr>
          <p:cNvPr id="1004" name="Freeform 13"/>
          <p:cNvSpPr/>
          <p:nvPr/>
        </p:nvSpPr>
        <p:spPr>
          <a:xfrm>
            <a:off x="5764626" y="3907087"/>
            <a:ext cx="1001604" cy="869814"/>
          </a:xfrm>
          <a:custGeom>
            <a:avLst/>
            <a:gdLst/>
            <a:ahLst/>
            <a:cxnLst>
              <a:cxn ang="0">
                <a:pos x="wd2" y="hd2"/>
              </a:cxn>
              <a:cxn ang="5400000">
                <a:pos x="wd2" y="hd2"/>
              </a:cxn>
              <a:cxn ang="10800000">
                <a:pos x="wd2" y="hd2"/>
              </a:cxn>
              <a:cxn ang="16200000">
                <a:pos x="wd2" y="hd2"/>
              </a:cxn>
            </a:cxnLst>
            <a:rect l="0" t="0" r="r" b="b"/>
            <a:pathLst>
              <a:path w="21600" h="21600" extrusionOk="0">
                <a:moveTo>
                  <a:pt x="10826" y="0"/>
                </a:moveTo>
                <a:lnTo>
                  <a:pt x="0" y="21600"/>
                </a:lnTo>
                <a:lnTo>
                  <a:pt x="21600" y="21600"/>
                </a:lnTo>
                <a:lnTo>
                  <a:pt x="10826" y="0"/>
                </a:lnTo>
                <a:close/>
              </a:path>
            </a:pathLst>
          </a:custGeom>
          <a:solidFill>
            <a:schemeClr val="accent2"/>
          </a:solidFill>
          <a:ln w="12700">
            <a:miter lim="400000"/>
          </a:ln>
        </p:spPr>
        <p:txBody>
          <a:bodyPr lIns="45719" rIns="45719"/>
          <a:lstStyle/>
          <a:p>
            <a:pPr>
              <a:defRPr sz="2700"/>
            </a:pPr>
            <a:endParaRPr/>
          </a:p>
        </p:txBody>
      </p:sp>
      <p:sp>
        <p:nvSpPr>
          <p:cNvPr id="1005" name="Freeform 7"/>
          <p:cNvSpPr/>
          <p:nvPr/>
        </p:nvSpPr>
        <p:spPr>
          <a:xfrm>
            <a:off x="6266624" y="4776899"/>
            <a:ext cx="999208" cy="86621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0" y="21600"/>
                </a:lnTo>
                <a:lnTo>
                  <a:pt x="21600" y="21600"/>
                </a:lnTo>
                <a:lnTo>
                  <a:pt x="10800" y="0"/>
                </a:lnTo>
                <a:close/>
              </a:path>
            </a:pathLst>
          </a:custGeom>
          <a:solidFill>
            <a:schemeClr val="accent2"/>
          </a:solidFill>
          <a:ln w="12700">
            <a:miter lim="400000"/>
          </a:ln>
        </p:spPr>
        <p:txBody>
          <a:bodyPr lIns="45719" rIns="45719"/>
          <a:lstStyle/>
          <a:p>
            <a:pPr>
              <a:defRPr sz="2700"/>
            </a:pPr>
            <a:endParaRPr/>
          </a:p>
        </p:txBody>
      </p:sp>
      <p:sp>
        <p:nvSpPr>
          <p:cNvPr id="1006" name="Freeform 10"/>
          <p:cNvSpPr/>
          <p:nvPr/>
        </p:nvSpPr>
        <p:spPr>
          <a:xfrm>
            <a:off x="6766228" y="3907087"/>
            <a:ext cx="999208" cy="869814"/>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0" y="21600"/>
                </a:lnTo>
                <a:lnTo>
                  <a:pt x="21600" y="21600"/>
                </a:lnTo>
                <a:lnTo>
                  <a:pt x="10800" y="0"/>
                </a:lnTo>
                <a:close/>
              </a:path>
            </a:pathLst>
          </a:custGeom>
          <a:solidFill>
            <a:schemeClr val="accent4"/>
          </a:solidFill>
          <a:ln w="12700">
            <a:miter lim="400000"/>
          </a:ln>
        </p:spPr>
        <p:txBody>
          <a:bodyPr lIns="45719" rIns="45719"/>
          <a:lstStyle/>
          <a:p>
            <a:pPr>
              <a:defRPr sz="2700"/>
            </a:pPr>
            <a:endParaRPr/>
          </a:p>
        </p:txBody>
      </p:sp>
      <p:sp>
        <p:nvSpPr>
          <p:cNvPr id="1007" name="Freeform 5"/>
          <p:cNvSpPr/>
          <p:nvPr/>
        </p:nvSpPr>
        <p:spPr>
          <a:xfrm>
            <a:off x="7265830" y="4776899"/>
            <a:ext cx="1001604" cy="866219"/>
          </a:xfrm>
          <a:custGeom>
            <a:avLst/>
            <a:gdLst/>
            <a:ahLst/>
            <a:cxnLst>
              <a:cxn ang="0">
                <a:pos x="wd2" y="hd2"/>
              </a:cxn>
              <a:cxn ang="5400000">
                <a:pos x="wd2" y="hd2"/>
              </a:cxn>
              <a:cxn ang="10800000">
                <a:pos x="wd2" y="hd2"/>
              </a:cxn>
              <a:cxn ang="16200000">
                <a:pos x="wd2" y="hd2"/>
              </a:cxn>
            </a:cxnLst>
            <a:rect l="0" t="0" r="r" b="b"/>
            <a:pathLst>
              <a:path w="21600" h="21600" extrusionOk="0">
                <a:moveTo>
                  <a:pt x="10774" y="0"/>
                </a:moveTo>
                <a:lnTo>
                  <a:pt x="21600" y="21600"/>
                </a:lnTo>
                <a:lnTo>
                  <a:pt x="0" y="21600"/>
                </a:lnTo>
                <a:lnTo>
                  <a:pt x="10774" y="0"/>
                </a:lnTo>
                <a:close/>
              </a:path>
            </a:pathLst>
          </a:custGeom>
          <a:solidFill>
            <a:schemeClr val="accent4"/>
          </a:solidFill>
          <a:ln w="12700">
            <a:miter lim="400000"/>
          </a:ln>
        </p:spPr>
        <p:txBody>
          <a:bodyPr lIns="45719" rIns="45719"/>
          <a:lstStyle/>
          <a:p>
            <a:pPr>
              <a:defRPr sz="2700"/>
            </a:pPr>
            <a:endParaRPr/>
          </a:p>
        </p:txBody>
      </p:sp>
      <p:sp>
        <p:nvSpPr>
          <p:cNvPr id="1008" name="Freeform 6"/>
          <p:cNvSpPr/>
          <p:nvPr/>
        </p:nvSpPr>
        <p:spPr>
          <a:xfrm>
            <a:off x="5265022" y="4776899"/>
            <a:ext cx="1001604" cy="866219"/>
          </a:xfrm>
          <a:custGeom>
            <a:avLst/>
            <a:gdLst/>
            <a:ahLst/>
            <a:cxnLst>
              <a:cxn ang="0">
                <a:pos x="wd2" y="hd2"/>
              </a:cxn>
              <a:cxn ang="5400000">
                <a:pos x="wd2" y="hd2"/>
              </a:cxn>
              <a:cxn ang="10800000">
                <a:pos x="wd2" y="hd2"/>
              </a:cxn>
              <a:cxn ang="16200000">
                <a:pos x="wd2" y="hd2"/>
              </a:cxn>
            </a:cxnLst>
            <a:rect l="0" t="0" r="r" b="b"/>
            <a:pathLst>
              <a:path w="21600" h="21600" extrusionOk="0">
                <a:moveTo>
                  <a:pt x="10774" y="0"/>
                </a:moveTo>
                <a:lnTo>
                  <a:pt x="0" y="21600"/>
                </a:lnTo>
                <a:lnTo>
                  <a:pt x="21600" y="21600"/>
                </a:lnTo>
                <a:lnTo>
                  <a:pt x="10774" y="0"/>
                </a:lnTo>
                <a:close/>
              </a:path>
            </a:pathLst>
          </a:custGeom>
          <a:solidFill>
            <a:schemeClr val="accent1"/>
          </a:solidFill>
          <a:ln w="12700">
            <a:miter lim="400000"/>
          </a:ln>
        </p:spPr>
        <p:txBody>
          <a:bodyPr lIns="45719" rIns="45719"/>
          <a:lstStyle/>
          <a:p>
            <a:pPr>
              <a:defRPr sz="2700"/>
            </a:pPr>
            <a:endParaRPr/>
          </a:p>
        </p:txBody>
      </p:sp>
      <p:sp>
        <p:nvSpPr>
          <p:cNvPr id="1009" name="Freeform 6"/>
          <p:cNvSpPr/>
          <p:nvPr/>
        </p:nvSpPr>
        <p:spPr>
          <a:xfrm>
            <a:off x="8259413" y="4776899"/>
            <a:ext cx="1001604" cy="866219"/>
          </a:xfrm>
          <a:custGeom>
            <a:avLst/>
            <a:gdLst/>
            <a:ahLst/>
            <a:cxnLst>
              <a:cxn ang="0">
                <a:pos x="wd2" y="hd2"/>
              </a:cxn>
              <a:cxn ang="5400000">
                <a:pos x="wd2" y="hd2"/>
              </a:cxn>
              <a:cxn ang="10800000">
                <a:pos x="wd2" y="hd2"/>
              </a:cxn>
              <a:cxn ang="16200000">
                <a:pos x="wd2" y="hd2"/>
              </a:cxn>
            </a:cxnLst>
            <a:rect l="0" t="0" r="r" b="b"/>
            <a:pathLst>
              <a:path w="21600" h="21600" extrusionOk="0">
                <a:moveTo>
                  <a:pt x="10774" y="0"/>
                </a:moveTo>
                <a:lnTo>
                  <a:pt x="0" y="21600"/>
                </a:lnTo>
                <a:lnTo>
                  <a:pt x="21600" y="21600"/>
                </a:lnTo>
                <a:lnTo>
                  <a:pt x="10774" y="0"/>
                </a:lnTo>
                <a:close/>
              </a:path>
            </a:pathLst>
          </a:custGeom>
          <a:solidFill>
            <a:srgbClr val="2E75B6"/>
          </a:solidFill>
          <a:ln w="12700">
            <a:miter lim="400000"/>
          </a:ln>
        </p:spPr>
        <p:txBody>
          <a:bodyPr lIns="45719" rIns="45719"/>
          <a:lstStyle/>
          <a:p>
            <a:pPr>
              <a:defRPr sz="2700"/>
            </a:pPr>
            <a:endParaRPr/>
          </a:p>
        </p:txBody>
      </p:sp>
      <p:sp>
        <p:nvSpPr>
          <p:cNvPr id="1010" name="Freeform 10"/>
          <p:cNvSpPr/>
          <p:nvPr/>
        </p:nvSpPr>
        <p:spPr>
          <a:xfrm rot="10800000">
            <a:off x="7264999" y="3040865"/>
            <a:ext cx="999208" cy="866219"/>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lnTo>
                  <a:pt x="0" y="0"/>
                </a:lnTo>
                <a:lnTo>
                  <a:pt x="21600" y="0"/>
                </a:lnTo>
                <a:lnTo>
                  <a:pt x="10800" y="21600"/>
                </a:lnTo>
                <a:close/>
              </a:path>
            </a:pathLst>
          </a:custGeom>
          <a:solidFill>
            <a:srgbClr val="2E75B6"/>
          </a:solidFill>
          <a:ln w="12700">
            <a:miter lim="400000"/>
          </a:ln>
        </p:spPr>
        <p:txBody>
          <a:bodyPr lIns="45719" rIns="45719"/>
          <a:lstStyle/>
          <a:p>
            <a:pPr>
              <a:defRPr sz="2700"/>
            </a:pPr>
            <a:endParaRPr/>
          </a:p>
        </p:txBody>
      </p:sp>
      <p:sp>
        <p:nvSpPr>
          <p:cNvPr id="1011" name="Freeform 15"/>
          <p:cNvSpPr/>
          <p:nvPr/>
        </p:nvSpPr>
        <p:spPr>
          <a:xfrm rot="10800000">
            <a:off x="7764605" y="4776899"/>
            <a:ext cx="999208" cy="866220"/>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0" y="21600"/>
                </a:lnTo>
                <a:lnTo>
                  <a:pt x="21600" y="21600"/>
                </a:lnTo>
                <a:lnTo>
                  <a:pt x="10800" y="0"/>
                </a:lnTo>
                <a:close/>
              </a:path>
            </a:pathLst>
          </a:custGeom>
          <a:solidFill>
            <a:schemeClr val="accent5"/>
          </a:solidFill>
          <a:ln w="12700">
            <a:miter lim="400000"/>
          </a:ln>
        </p:spPr>
        <p:txBody>
          <a:bodyPr lIns="45719" rIns="45719"/>
          <a:lstStyle/>
          <a:p>
            <a:pPr>
              <a:defRPr sz="2700"/>
            </a:pPr>
            <a:endParaRPr/>
          </a:p>
        </p:txBody>
      </p:sp>
      <p:sp>
        <p:nvSpPr>
          <p:cNvPr id="1012" name="Freeform 16"/>
          <p:cNvSpPr/>
          <p:nvPr/>
        </p:nvSpPr>
        <p:spPr>
          <a:xfrm rot="10800000">
            <a:off x="7764605" y="3907085"/>
            <a:ext cx="999208" cy="869814"/>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lnTo>
                  <a:pt x="0" y="0"/>
                </a:lnTo>
                <a:lnTo>
                  <a:pt x="21600" y="0"/>
                </a:lnTo>
                <a:lnTo>
                  <a:pt x="10800" y="21600"/>
                </a:lnTo>
                <a:close/>
              </a:path>
            </a:pathLst>
          </a:custGeom>
          <a:solidFill>
            <a:srgbClr val="2E75B6"/>
          </a:solidFill>
          <a:ln w="12700">
            <a:miter lim="400000"/>
          </a:ln>
        </p:spPr>
        <p:txBody>
          <a:bodyPr lIns="45719" rIns="45719"/>
          <a:lstStyle/>
          <a:p>
            <a:pPr>
              <a:defRPr sz="2700"/>
            </a:pPr>
            <a:endParaRPr/>
          </a:p>
        </p:txBody>
      </p:sp>
      <p:sp>
        <p:nvSpPr>
          <p:cNvPr id="1013" name="Freeform 17"/>
          <p:cNvSpPr/>
          <p:nvPr/>
        </p:nvSpPr>
        <p:spPr>
          <a:xfrm rot="10800000">
            <a:off x="7264999" y="3907085"/>
            <a:ext cx="999208" cy="869814"/>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0" y="21600"/>
                </a:lnTo>
                <a:lnTo>
                  <a:pt x="21600" y="21600"/>
                </a:lnTo>
                <a:lnTo>
                  <a:pt x="10800" y="0"/>
                </a:lnTo>
                <a:close/>
              </a:path>
            </a:pathLst>
          </a:custGeom>
          <a:solidFill>
            <a:schemeClr val="accent5"/>
          </a:solidFill>
          <a:ln w="12700">
            <a:miter lim="400000"/>
          </a:ln>
        </p:spPr>
        <p:txBody>
          <a:bodyPr lIns="45719" rIns="45719"/>
          <a:lstStyle/>
          <a:p>
            <a:pPr>
              <a:defRPr sz="2700"/>
            </a:pPr>
            <a:endParaRPr/>
          </a:p>
        </p:txBody>
      </p:sp>
      <p:sp>
        <p:nvSpPr>
          <p:cNvPr id="1014" name="Freeform 5"/>
          <p:cNvSpPr/>
          <p:nvPr/>
        </p:nvSpPr>
        <p:spPr>
          <a:xfrm rot="10800000">
            <a:off x="6763001" y="3040865"/>
            <a:ext cx="1001604" cy="866219"/>
          </a:xfrm>
          <a:custGeom>
            <a:avLst/>
            <a:gdLst/>
            <a:ahLst/>
            <a:cxnLst>
              <a:cxn ang="0">
                <a:pos x="wd2" y="hd2"/>
              </a:cxn>
              <a:cxn ang="5400000">
                <a:pos x="wd2" y="hd2"/>
              </a:cxn>
              <a:cxn ang="10800000">
                <a:pos x="wd2" y="hd2"/>
              </a:cxn>
              <a:cxn ang="16200000">
                <a:pos x="wd2" y="hd2"/>
              </a:cxn>
            </a:cxnLst>
            <a:rect l="0" t="0" r="r" b="b"/>
            <a:pathLst>
              <a:path w="21600" h="21600" extrusionOk="0">
                <a:moveTo>
                  <a:pt x="10774" y="0"/>
                </a:moveTo>
                <a:lnTo>
                  <a:pt x="21600" y="21600"/>
                </a:lnTo>
                <a:lnTo>
                  <a:pt x="0" y="21600"/>
                </a:lnTo>
                <a:lnTo>
                  <a:pt x="10774" y="0"/>
                </a:lnTo>
                <a:close/>
              </a:path>
            </a:pathLst>
          </a:custGeom>
          <a:solidFill>
            <a:schemeClr val="accent5"/>
          </a:solidFill>
          <a:ln w="12700">
            <a:miter lim="400000"/>
          </a:ln>
        </p:spPr>
        <p:txBody>
          <a:bodyPr lIns="45719" rIns="45719"/>
          <a:lstStyle/>
          <a:p>
            <a:pPr>
              <a:defRPr sz="2700"/>
            </a:pPr>
            <a:endParaRPr/>
          </a:p>
        </p:txBody>
      </p:sp>
      <p:sp>
        <p:nvSpPr>
          <p:cNvPr id="1015" name="Freeform 6"/>
          <p:cNvSpPr/>
          <p:nvPr/>
        </p:nvSpPr>
        <p:spPr>
          <a:xfrm>
            <a:off x="6759406" y="2174646"/>
            <a:ext cx="1001604" cy="866219"/>
          </a:xfrm>
          <a:custGeom>
            <a:avLst/>
            <a:gdLst/>
            <a:ahLst/>
            <a:cxnLst>
              <a:cxn ang="0">
                <a:pos x="wd2" y="hd2"/>
              </a:cxn>
              <a:cxn ang="5400000">
                <a:pos x="wd2" y="hd2"/>
              </a:cxn>
              <a:cxn ang="10800000">
                <a:pos x="wd2" y="hd2"/>
              </a:cxn>
              <a:cxn ang="16200000">
                <a:pos x="wd2" y="hd2"/>
              </a:cxn>
            </a:cxnLst>
            <a:rect l="0" t="0" r="r" b="b"/>
            <a:pathLst>
              <a:path w="21600" h="21600" extrusionOk="0">
                <a:moveTo>
                  <a:pt x="10774" y="0"/>
                </a:moveTo>
                <a:lnTo>
                  <a:pt x="0" y="21600"/>
                </a:lnTo>
                <a:lnTo>
                  <a:pt x="21600" y="21600"/>
                </a:lnTo>
                <a:lnTo>
                  <a:pt x="10774" y="0"/>
                </a:lnTo>
                <a:close/>
              </a:path>
            </a:pathLst>
          </a:custGeom>
          <a:solidFill>
            <a:srgbClr val="2E75B6"/>
          </a:solidFill>
          <a:ln w="12700">
            <a:miter lim="400000"/>
          </a:ln>
        </p:spPr>
        <p:txBody>
          <a:bodyPr lIns="45719" rIns="45719"/>
          <a:lstStyle/>
          <a:p>
            <a:pPr>
              <a:defRPr sz="2700"/>
            </a:pPr>
            <a:endParaRPr/>
          </a:p>
        </p:txBody>
      </p:sp>
      <p:sp>
        <p:nvSpPr>
          <p:cNvPr id="1016" name="Straight Arrow Connector 27"/>
          <p:cNvSpPr/>
          <p:nvPr/>
        </p:nvSpPr>
        <p:spPr>
          <a:xfrm flipH="1">
            <a:off x="5292638" y="2174646"/>
            <a:ext cx="1966373" cy="3454"/>
          </a:xfrm>
          <a:prstGeom prst="line">
            <a:avLst/>
          </a:prstGeom>
          <a:ln w="38100" cap="rnd">
            <a:solidFill>
              <a:srgbClr val="808080"/>
            </a:solidFill>
            <a:miter/>
            <a:tailEnd type="oval"/>
          </a:ln>
        </p:spPr>
        <p:txBody>
          <a:bodyPr lIns="45719" rIns="45719"/>
          <a:lstStyle/>
          <a:p>
            <a:endParaRPr/>
          </a:p>
        </p:txBody>
      </p:sp>
      <p:sp>
        <p:nvSpPr>
          <p:cNvPr id="1017" name="TextBox 38"/>
          <p:cNvSpPr txBox="1"/>
          <p:nvPr/>
        </p:nvSpPr>
        <p:spPr>
          <a:xfrm>
            <a:off x="3213219" y="1960017"/>
            <a:ext cx="1812354" cy="4001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r">
              <a:defRPr sz="2000">
                <a:solidFill>
                  <a:srgbClr val="44546A"/>
                </a:solidFill>
                <a:latin typeface="Calibri Light"/>
                <a:ea typeface="Calibri Light"/>
                <a:cs typeface="Calibri Light"/>
                <a:sym typeface="Calibri Light"/>
              </a:defRPr>
            </a:lvl1pPr>
          </a:lstStyle>
          <a:p>
            <a:r>
              <a:rPr b="1" dirty="0" err="1"/>
              <a:t>Zusammenarbeit</a:t>
            </a:r>
            <a:endParaRPr b="1" dirty="0"/>
          </a:p>
        </p:txBody>
      </p:sp>
      <p:sp>
        <p:nvSpPr>
          <p:cNvPr id="1018" name="TextBox 40"/>
          <p:cNvSpPr txBox="1"/>
          <p:nvPr/>
        </p:nvSpPr>
        <p:spPr>
          <a:xfrm>
            <a:off x="2475840" y="2815468"/>
            <a:ext cx="2549734" cy="4001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r">
              <a:defRPr sz="2000">
                <a:solidFill>
                  <a:srgbClr val="44546A"/>
                </a:solidFill>
                <a:latin typeface="Calibri Light"/>
                <a:ea typeface="Calibri Light"/>
                <a:cs typeface="Calibri Light"/>
                <a:sym typeface="Calibri Light"/>
              </a:defRPr>
            </a:lvl1pPr>
          </a:lstStyle>
          <a:p>
            <a:r>
              <a:rPr b="1" dirty="0" err="1"/>
              <a:t>Gemeinsame</a:t>
            </a:r>
            <a:r>
              <a:rPr b="1" dirty="0"/>
              <a:t> </a:t>
            </a:r>
            <a:r>
              <a:rPr b="1" dirty="0" err="1"/>
              <a:t>Interessen</a:t>
            </a:r>
            <a:endParaRPr b="1" dirty="0"/>
          </a:p>
        </p:txBody>
      </p:sp>
      <p:sp>
        <p:nvSpPr>
          <p:cNvPr id="1019" name="TextBox 42"/>
          <p:cNvSpPr txBox="1"/>
          <p:nvPr/>
        </p:nvSpPr>
        <p:spPr>
          <a:xfrm>
            <a:off x="3008036" y="3681687"/>
            <a:ext cx="2017538" cy="4001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r">
              <a:defRPr sz="2000">
                <a:solidFill>
                  <a:srgbClr val="44546A"/>
                </a:solidFill>
                <a:latin typeface="Calibri Light"/>
                <a:ea typeface="Calibri Light"/>
                <a:cs typeface="Calibri Light"/>
                <a:sym typeface="Calibri Light"/>
              </a:defRPr>
            </a:lvl1pPr>
          </a:lstStyle>
          <a:p>
            <a:r>
              <a:rPr b="1" dirty="0" err="1"/>
              <a:t>Erwartungshaltung</a:t>
            </a:r>
            <a:endParaRPr b="1" dirty="0"/>
          </a:p>
        </p:txBody>
      </p:sp>
      <p:sp>
        <p:nvSpPr>
          <p:cNvPr id="1020" name="TextBox 44"/>
          <p:cNvSpPr txBox="1"/>
          <p:nvPr/>
        </p:nvSpPr>
        <p:spPr>
          <a:xfrm>
            <a:off x="3407183" y="4551501"/>
            <a:ext cx="1618390" cy="4001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r">
              <a:defRPr sz="2000">
                <a:solidFill>
                  <a:srgbClr val="44546A"/>
                </a:solidFill>
                <a:latin typeface="Calibri Light"/>
                <a:ea typeface="Calibri Light"/>
                <a:cs typeface="Calibri Light"/>
                <a:sym typeface="Calibri Light"/>
              </a:defRPr>
            </a:lvl1pPr>
          </a:lstStyle>
          <a:p>
            <a:r>
              <a:rPr b="1" dirty="0" err="1"/>
              <a:t>Wahrnehmung</a:t>
            </a:r>
            <a:endParaRPr b="1" dirty="0"/>
          </a:p>
        </p:txBody>
      </p:sp>
      <p:grpSp>
        <p:nvGrpSpPr>
          <p:cNvPr id="1023" name="Legende: mit Pfeil nach rechts 8"/>
          <p:cNvGrpSpPr/>
          <p:nvPr/>
        </p:nvGrpSpPr>
        <p:grpSpPr>
          <a:xfrm>
            <a:off x="9198575" y="2174648"/>
            <a:ext cx="2854234" cy="3468473"/>
            <a:chOff x="0" y="0"/>
            <a:chExt cx="2854232" cy="3468472"/>
          </a:xfrm>
        </p:grpSpPr>
        <p:sp>
          <p:nvSpPr>
            <p:cNvPr id="1021" name="Form"/>
            <p:cNvSpPr/>
            <p:nvPr/>
          </p:nvSpPr>
          <p:spPr>
            <a:xfrm flipH="1">
              <a:off x="0" y="0"/>
              <a:ext cx="2854234" cy="346847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4035" y="0"/>
                  </a:lnTo>
                  <a:lnTo>
                    <a:pt x="14035" y="8578"/>
                  </a:lnTo>
                  <a:lnTo>
                    <a:pt x="16200" y="8578"/>
                  </a:lnTo>
                  <a:lnTo>
                    <a:pt x="16200" y="6356"/>
                  </a:lnTo>
                  <a:lnTo>
                    <a:pt x="21600" y="10800"/>
                  </a:lnTo>
                  <a:lnTo>
                    <a:pt x="16200" y="15244"/>
                  </a:lnTo>
                  <a:lnTo>
                    <a:pt x="16200" y="13022"/>
                  </a:lnTo>
                  <a:lnTo>
                    <a:pt x="14035" y="13022"/>
                  </a:lnTo>
                  <a:lnTo>
                    <a:pt x="14035" y="21600"/>
                  </a:lnTo>
                  <a:lnTo>
                    <a:pt x="0" y="21600"/>
                  </a:lnTo>
                  <a:close/>
                </a:path>
              </a:pathLst>
            </a:custGeom>
            <a:solidFill>
              <a:schemeClr val="accent1"/>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1022" name="Stakeholder…"/>
            <p:cNvSpPr txBox="1"/>
            <p:nvPr/>
          </p:nvSpPr>
          <p:spPr>
            <a:xfrm>
              <a:off x="1051708" y="253242"/>
              <a:ext cx="1750456" cy="296198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p>
              <a:pPr algn="ctr">
                <a:defRPr b="1">
                  <a:solidFill>
                    <a:srgbClr val="FFFFFF"/>
                  </a:solidFill>
                </a:defRPr>
              </a:pPr>
              <a:r>
                <a:t>Stakeholder</a:t>
              </a:r>
            </a:p>
            <a:p>
              <a:pPr algn="ctr">
                <a:defRPr>
                  <a:solidFill>
                    <a:srgbClr val="FFFFFF"/>
                  </a:solidFill>
                </a:defRPr>
              </a:pPr>
              <a:r>
                <a:t>= alle Gruppen innerhalb und außerhalb der Organisation, </a:t>
              </a:r>
            </a:p>
            <a:p>
              <a:pPr algn="ctr">
                <a:defRPr>
                  <a:solidFill>
                    <a:srgbClr val="FFFFFF"/>
                  </a:solidFill>
                </a:defRPr>
              </a:pPr>
              <a:r>
                <a:t>die mit ihrem Tun die Leistung und Zielerreichung der Organisation beeinflussen</a:t>
              </a:r>
            </a:p>
          </p:txBody>
        </p:sp>
      </p:grpSp>
      <p:sp>
        <p:nvSpPr>
          <p:cNvPr id="1024" name="TextBox 34"/>
          <p:cNvSpPr txBox="1"/>
          <p:nvPr/>
        </p:nvSpPr>
        <p:spPr>
          <a:xfrm>
            <a:off x="4642335" y="5679115"/>
            <a:ext cx="5038298"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b">
            <a:spAutoFit/>
          </a:bodyPr>
          <a:lstStyle>
            <a:lvl1pPr algn="ctr">
              <a:defRPr>
                <a:solidFill>
                  <a:srgbClr val="44546A"/>
                </a:solidFill>
                <a:latin typeface="Calibri Light"/>
                <a:ea typeface="Calibri Light"/>
                <a:cs typeface="Calibri Light"/>
                <a:sym typeface="Calibri Light"/>
              </a:defRPr>
            </a:lvl1pPr>
          </a:lstStyle>
          <a:p>
            <a:r>
              <a:rPr b="1" dirty="0"/>
              <a:t>Management von Stakeholder-</a:t>
            </a:r>
            <a:r>
              <a:rPr b="1" dirty="0" err="1"/>
              <a:t>Beziehungen</a:t>
            </a:r>
            <a:endParaRPr b="1" dirty="0"/>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extplatzhalter 1"/>
          <p:cNvSpPr txBox="1">
            <a:spLocks noGrp="1"/>
          </p:cNvSpPr>
          <p:nvPr>
            <p:ph type="body" sz="quarter" idx="1"/>
          </p:nvPr>
        </p:nvSpPr>
        <p:spPr>
          <a:xfrm>
            <a:off x="1185513" y="622987"/>
            <a:ext cx="10200945" cy="880161"/>
          </a:xfrm>
          <a:prstGeom prst="rect">
            <a:avLst/>
          </a:prstGeom>
        </p:spPr>
        <p:txBody>
          <a:bodyPr>
            <a:normAutofit lnSpcReduction="10000"/>
          </a:bodyPr>
          <a:lstStyle>
            <a:lvl1pPr defTabSz="740663">
              <a:spcBef>
                <a:spcPts val="800"/>
              </a:spcBef>
              <a:defRPr sz="2916"/>
            </a:lvl1pPr>
          </a:lstStyle>
          <a:p>
            <a:r>
              <a:t>Verantwortlichkeiten für die Stakeholder-Kommunikation in der Krise</a:t>
            </a:r>
          </a:p>
        </p:txBody>
      </p:sp>
      <p:sp>
        <p:nvSpPr>
          <p:cNvPr id="1027" name="Subtitle 2"/>
          <p:cNvSpPr txBox="1"/>
          <p:nvPr/>
        </p:nvSpPr>
        <p:spPr>
          <a:xfrm>
            <a:off x="591067" y="2142490"/>
            <a:ext cx="2902714" cy="26677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0790" tIns="40790" rIns="40790" bIns="40790">
            <a:spAutoFit/>
          </a:bodyPr>
          <a:lstStyle>
            <a:lvl1pPr defTabSz="1087636">
              <a:spcBef>
                <a:spcPts val="600"/>
              </a:spcBef>
              <a:defRPr sz="2400">
                <a:solidFill>
                  <a:srgbClr val="44546A"/>
                </a:solidFill>
                <a:latin typeface="Calibri Light"/>
                <a:ea typeface="Calibri Light"/>
                <a:cs typeface="Calibri Light"/>
                <a:sym typeface="Calibri Light"/>
              </a:defRPr>
            </a:lvl1pPr>
          </a:lstStyle>
          <a:p>
            <a:r>
              <a:rPr dirty="0"/>
              <a:t>Die PR-</a:t>
            </a:r>
            <a:r>
              <a:rPr dirty="0" err="1"/>
              <a:t>Abteilung</a:t>
            </a:r>
            <a:r>
              <a:rPr dirty="0"/>
              <a:t> </a:t>
            </a:r>
            <a:r>
              <a:rPr dirty="0" err="1"/>
              <a:t>allein</a:t>
            </a:r>
            <a:r>
              <a:rPr dirty="0"/>
              <a:t> </a:t>
            </a:r>
            <a:r>
              <a:rPr dirty="0" err="1"/>
              <a:t>kann</a:t>
            </a:r>
            <a:r>
              <a:rPr dirty="0"/>
              <a:t> die Stakeholder-</a:t>
            </a:r>
            <a:r>
              <a:rPr dirty="0" err="1"/>
              <a:t>Beziehungen</a:t>
            </a:r>
            <a:r>
              <a:rPr dirty="0"/>
              <a:t> de</a:t>
            </a:r>
            <a:r>
              <a:rPr lang="de-DE" dirty="0"/>
              <a:t>s</a:t>
            </a:r>
            <a:r>
              <a:rPr dirty="0"/>
              <a:t> </a:t>
            </a:r>
            <a:r>
              <a:rPr lang="de-DE" dirty="0"/>
              <a:t>Unternehmens</a:t>
            </a:r>
            <a:r>
              <a:rPr dirty="0"/>
              <a:t> </a:t>
            </a:r>
            <a:r>
              <a:rPr dirty="0" err="1"/>
              <a:t>nicht</a:t>
            </a:r>
            <a:r>
              <a:rPr dirty="0"/>
              <a:t> </a:t>
            </a:r>
            <a:r>
              <a:rPr dirty="0" err="1"/>
              <a:t>managen</a:t>
            </a:r>
            <a:r>
              <a:rPr dirty="0"/>
              <a:t> - </a:t>
            </a:r>
            <a:r>
              <a:rPr dirty="0" err="1"/>
              <a:t>wer</a:t>
            </a:r>
            <a:r>
              <a:rPr dirty="0"/>
              <a:t> </a:t>
            </a:r>
            <a:r>
              <a:rPr dirty="0" err="1"/>
              <a:t>ist</a:t>
            </a:r>
            <a:r>
              <a:rPr dirty="0"/>
              <a:t> in </a:t>
            </a:r>
            <a:r>
              <a:rPr dirty="0" err="1"/>
              <a:t>Krisenzeiten</a:t>
            </a:r>
            <a:r>
              <a:rPr dirty="0"/>
              <a:t> </a:t>
            </a:r>
            <a:r>
              <a:rPr lang="de-DE" dirty="0"/>
              <a:t>dafür </a:t>
            </a:r>
            <a:r>
              <a:rPr dirty="0" err="1"/>
              <a:t>verantwortlich</a:t>
            </a:r>
            <a:r>
              <a:rPr dirty="0"/>
              <a:t>?</a:t>
            </a:r>
          </a:p>
        </p:txBody>
      </p:sp>
      <p:grpSp>
        <p:nvGrpSpPr>
          <p:cNvPr id="1044" name="Gruppieren 3"/>
          <p:cNvGrpSpPr/>
          <p:nvPr/>
        </p:nvGrpSpPr>
        <p:grpSpPr>
          <a:xfrm>
            <a:off x="5463809" y="1908913"/>
            <a:ext cx="4144553" cy="4299644"/>
            <a:chOff x="0" y="0"/>
            <a:chExt cx="4144552" cy="4299642"/>
          </a:xfrm>
        </p:grpSpPr>
        <p:sp>
          <p:nvSpPr>
            <p:cNvPr id="1028" name="Freeform: Shape 8784"/>
            <p:cNvSpPr/>
            <p:nvPr/>
          </p:nvSpPr>
          <p:spPr>
            <a:xfrm>
              <a:off x="2034402" y="162318"/>
              <a:ext cx="1251662" cy="194422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5080"/>
                  </a:lnTo>
                  <a:cubicBezTo>
                    <a:pt x="19490" y="5680"/>
                    <a:pt x="17193" y="6000"/>
                    <a:pt x="14897" y="6000"/>
                  </a:cubicBezTo>
                  <a:cubicBezTo>
                    <a:pt x="8441" y="6000"/>
                    <a:pt x="2731" y="3600"/>
                    <a:pt x="0" y="0"/>
                  </a:cubicBezTo>
                  <a:close/>
                </a:path>
              </a:pathLst>
            </a:custGeom>
            <a:solidFill>
              <a:schemeClr val="accent1"/>
            </a:solidFill>
            <a:ln w="12700" cap="flat">
              <a:noFill/>
              <a:miter lim="400000"/>
            </a:ln>
            <a:effectLst/>
          </p:spPr>
          <p:txBody>
            <a:bodyPr wrap="square" lIns="45719" tIns="45719" rIns="45719" bIns="45719" numCol="1" anchor="ctr">
              <a:noAutofit/>
            </a:bodyPr>
            <a:lstStyle/>
            <a:p>
              <a:pPr algn="ctr">
                <a:defRPr sz="600">
                  <a:latin typeface="Arial"/>
                  <a:ea typeface="Arial"/>
                  <a:cs typeface="Arial"/>
                  <a:sym typeface="Arial"/>
                </a:defRPr>
              </a:pPr>
              <a:endParaRPr/>
            </a:p>
          </p:txBody>
        </p:sp>
        <p:sp>
          <p:nvSpPr>
            <p:cNvPr id="1029" name="Freeform: Shape 8785"/>
            <p:cNvSpPr/>
            <p:nvPr/>
          </p:nvSpPr>
          <p:spPr>
            <a:xfrm>
              <a:off x="717802" y="162318"/>
              <a:ext cx="1251662" cy="1944225"/>
            </a:xfrm>
            <a:custGeom>
              <a:avLst/>
              <a:gdLst/>
              <a:ahLst/>
              <a:cxnLst>
                <a:cxn ang="0">
                  <a:pos x="wd2" y="hd2"/>
                </a:cxn>
                <a:cxn ang="5400000">
                  <a:pos x="wd2" y="hd2"/>
                </a:cxn>
                <a:cxn ang="10800000">
                  <a:pos x="wd2" y="hd2"/>
                </a:cxn>
                <a:cxn ang="16200000">
                  <a:pos x="wd2" y="hd2"/>
                </a:cxn>
              </a:cxnLst>
              <a:rect l="0" t="0" r="r" b="b"/>
              <a:pathLst>
                <a:path w="21600" h="21600" extrusionOk="0">
                  <a:moveTo>
                    <a:pt x="17379" y="3480"/>
                  </a:moveTo>
                  <a:cubicBezTo>
                    <a:pt x="14400" y="5080"/>
                    <a:pt x="10676" y="5960"/>
                    <a:pt x="6766" y="5960"/>
                  </a:cubicBezTo>
                  <a:cubicBezTo>
                    <a:pt x="4469" y="5960"/>
                    <a:pt x="2110" y="5640"/>
                    <a:pt x="0" y="5040"/>
                  </a:cubicBezTo>
                  <a:lnTo>
                    <a:pt x="21600" y="21600"/>
                  </a:lnTo>
                  <a:lnTo>
                    <a:pt x="21600" y="0"/>
                  </a:lnTo>
                  <a:cubicBezTo>
                    <a:pt x="20607" y="1320"/>
                    <a:pt x="19179" y="2520"/>
                    <a:pt x="17379" y="3480"/>
                  </a:cubicBezTo>
                  <a:close/>
                </a:path>
              </a:pathLst>
            </a:custGeom>
            <a:solidFill>
              <a:srgbClr val="9DC3E6"/>
            </a:solidFill>
            <a:ln w="12700" cap="flat">
              <a:noFill/>
              <a:miter lim="400000"/>
            </a:ln>
            <a:effectLst/>
          </p:spPr>
          <p:txBody>
            <a:bodyPr wrap="square" lIns="45719" tIns="45719" rIns="45719" bIns="45719" numCol="1" anchor="ctr">
              <a:noAutofit/>
            </a:bodyPr>
            <a:lstStyle/>
            <a:p>
              <a:pPr algn="ctr">
                <a:defRPr sz="600">
                  <a:latin typeface="Arial"/>
                  <a:ea typeface="Arial"/>
                  <a:cs typeface="Arial"/>
                  <a:sym typeface="Arial"/>
                </a:defRPr>
              </a:pPr>
              <a:endParaRPr/>
            </a:p>
          </p:txBody>
        </p:sp>
        <p:sp>
          <p:nvSpPr>
            <p:cNvPr id="1030" name="Freeform: Shape 8786"/>
            <p:cNvSpPr/>
            <p:nvPr/>
          </p:nvSpPr>
          <p:spPr>
            <a:xfrm>
              <a:off x="-1" y="663694"/>
              <a:ext cx="1915369" cy="148612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7511" y="0"/>
                  </a:lnTo>
                  <a:cubicBezTo>
                    <a:pt x="7877" y="1831"/>
                    <a:pt x="7958" y="3818"/>
                    <a:pt x="7674" y="5701"/>
                  </a:cubicBezTo>
                  <a:cubicBezTo>
                    <a:pt x="6943" y="11088"/>
                    <a:pt x="3938" y="15272"/>
                    <a:pt x="0" y="16684"/>
                  </a:cubicBezTo>
                  <a:close/>
                </a:path>
              </a:pathLst>
            </a:custGeom>
            <a:solidFill>
              <a:schemeClr val="accent5"/>
            </a:solidFill>
            <a:ln w="12700" cap="flat">
              <a:noFill/>
              <a:miter lim="400000"/>
            </a:ln>
            <a:effectLst/>
          </p:spPr>
          <p:txBody>
            <a:bodyPr wrap="square" lIns="45719" tIns="45719" rIns="45719" bIns="45719" numCol="1" anchor="ctr">
              <a:noAutofit/>
            </a:bodyPr>
            <a:lstStyle/>
            <a:p>
              <a:pPr algn="ctr">
                <a:defRPr sz="600">
                  <a:latin typeface="Arial"/>
                  <a:ea typeface="Arial"/>
                  <a:cs typeface="Arial"/>
                  <a:sym typeface="Arial"/>
                </a:defRPr>
              </a:pPr>
              <a:endParaRPr/>
            </a:p>
          </p:txBody>
        </p:sp>
        <p:sp>
          <p:nvSpPr>
            <p:cNvPr id="1031" name="Freeform: Shape 8788"/>
            <p:cNvSpPr/>
            <p:nvPr/>
          </p:nvSpPr>
          <p:spPr>
            <a:xfrm>
              <a:off x="252497" y="2279681"/>
              <a:ext cx="1684515" cy="1828796"/>
            </a:xfrm>
            <a:custGeom>
              <a:avLst/>
              <a:gdLst/>
              <a:ahLst/>
              <a:cxnLst>
                <a:cxn ang="0">
                  <a:pos x="wd2" y="hd2"/>
                </a:cxn>
                <a:cxn ang="5400000">
                  <a:pos x="wd2" y="hd2"/>
                </a:cxn>
                <a:cxn ang="10800000">
                  <a:pos x="wd2" y="hd2"/>
                </a:cxn>
                <a:cxn ang="16200000">
                  <a:pos x="wd2" y="hd2"/>
                </a:cxn>
              </a:cxnLst>
              <a:rect l="0" t="0" r="r" b="b"/>
              <a:pathLst>
                <a:path w="21600" h="21600" extrusionOk="0">
                  <a:moveTo>
                    <a:pt x="5077" y="12118"/>
                  </a:moveTo>
                  <a:cubicBezTo>
                    <a:pt x="9554" y="13649"/>
                    <a:pt x="12646" y="17348"/>
                    <a:pt x="13108" y="21600"/>
                  </a:cubicBezTo>
                  <a:lnTo>
                    <a:pt x="21600" y="0"/>
                  </a:lnTo>
                  <a:lnTo>
                    <a:pt x="0" y="11480"/>
                  </a:lnTo>
                  <a:cubicBezTo>
                    <a:pt x="323" y="11438"/>
                    <a:pt x="600" y="11438"/>
                    <a:pt x="877" y="11438"/>
                  </a:cubicBezTo>
                  <a:cubicBezTo>
                    <a:pt x="2308" y="11438"/>
                    <a:pt x="3692" y="11650"/>
                    <a:pt x="5077" y="12118"/>
                  </a:cubicBezTo>
                  <a:close/>
                </a:path>
              </a:pathLst>
            </a:custGeom>
            <a:solidFill>
              <a:schemeClr val="accent4"/>
            </a:solidFill>
            <a:ln w="12700" cap="flat">
              <a:noFill/>
              <a:miter lim="400000"/>
            </a:ln>
            <a:effectLst/>
          </p:spPr>
          <p:txBody>
            <a:bodyPr wrap="square" lIns="45719" tIns="45719" rIns="45719" bIns="45719" numCol="1" anchor="ctr">
              <a:noAutofit/>
            </a:bodyPr>
            <a:lstStyle/>
            <a:p>
              <a:pPr algn="ctr">
                <a:defRPr sz="600">
                  <a:latin typeface="Arial"/>
                  <a:ea typeface="Arial"/>
                  <a:cs typeface="Arial"/>
                  <a:sym typeface="Arial"/>
                </a:defRPr>
              </a:pPr>
              <a:endParaRPr/>
            </a:p>
          </p:txBody>
        </p:sp>
        <p:sp>
          <p:nvSpPr>
            <p:cNvPr id="1032" name="Freeform: Shape 8789"/>
            <p:cNvSpPr/>
            <p:nvPr/>
          </p:nvSpPr>
          <p:spPr>
            <a:xfrm>
              <a:off x="1338233" y="2304932"/>
              <a:ext cx="1331018" cy="1828796"/>
            </a:xfrm>
            <a:custGeom>
              <a:avLst/>
              <a:gdLst/>
              <a:ahLst/>
              <a:cxnLst>
                <a:cxn ang="0">
                  <a:pos x="wd2" y="hd2"/>
                </a:cxn>
                <a:cxn ang="5400000">
                  <a:pos x="wd2" y="hd2"/>
                </a:cxn>
                <a:cxn ang="10800000">
                  <a:pos x="wd2" y="hd2"/>
                </a:cxn>
                <a:cxn ang="16200000">
                  <a:pos x="wd2" y="hd2"/>
                </a:cxn>
              </a:cxnLst>
              <a:rect l="0" t="0" r="r" b="b"/>
              <a:pathLst>
                <a:path w="21600" h="21600" extrusionOk="0">
                  <a:moveTo>
                    <a:pt x="10742" y="18369"/>
                  </a:moveTo>
                  <a:cubicBezTo>
                    <a:pt x="14828" y="18369"/>
                    <a:pt x="18739" y="19559"/>
                    <a:pt x="21600" y="21600"/>
                  </a:cubicBezTo>
                  <a:lnTo>
                    <a:pt x="10800" y="0"/>
                  </a:lnTo>
                  <a:lnTo>
                    <a:pt x="0" y="21557"/>
                  </a:lnTo>
                  <a:cubicBezTo>
                    <a:pt x="1518" y="20452"/>
                    <a:pt x="3386" y="19602"/>
                    <a:pt x="5429" y="19049"/>
                  </a:cubicBezTo>
                  <a:cubicBezTo>
                    <a:pt x="7181" y="18624"/>
                    <a:pt x="8932" y="18369"/>
                    <a:pt x="10742" y="18369"/>
                  </a:cubicBezTo>
                  <a:close/>
                </a:path>
              </a:pathLst>
            </a:custGeom>
            <a:solidFill>
              <a:srgbClr val="C9C9C9"/>
            </a:solidFill>
            <a:ln w="12700" cap="flat">
              <a:noFill/>
              <a:miter lim="400000"/>
            </a:ln>
            <a:effectLst/>
          </p:spPr>
          <p:txBody>
            <a:bodyPr wrap="square" lIns="45719" tIns="45719" rIns="45719" bIns="45719" numCol="1" anchor="ctr">
              <a:noAutofit/>
            </a:bodyPr>
            <a:lstStyle/>
            <a:p>
              <a:pPr algn="ctr">
                <a:defRPr sz="600">
                  <a:latin typeface="Arial"/>
                  <a:ea typeface="Arial"/>
                  <a:cs typeface="Arial"/>
                  <a:sym typeface="Arial"/>
                </a:defRPr>
              </a:pPr>
              <a:endParaRPr/>
            </a:p>
          </p:txBody>
        </p:sp>
        <p:sp>
          <p:nvSpPr>
            <p:cNvPr id="1033" name="Freeform: Shape 8790"/>
            <p:cNvSpPr/>
            <p:nvPr/>
          </p:nvSpPr>
          <p:spPr>
            <a:xfrm>
              <a:off x="2066865" y="2279681"/>
              <a:ext cx="1684515" cy="1828796"/>
            </a:xfrm>
            <a:custGeom>
              <a:avLst/>
              <a:gdLst/>
              <a:ahLst/>
              <a:cxnLst>
                <a:cxn ang="0">
                  <a:pos x="wd2" y="hd2"/>
                </a:cxn>
                <a:cxn ang="5400000">
                  <a:pos x="wd2" y="hd2"/>
                </a:cxn>
                <a:cxn ang="10800000">
                  <a:pos x="wd2" y="hd2"/>
                </a:cxn>
                <a:cxn ang="16200000">
                  <a:pos x="wd2" y="hd2"/>
                </a:cxn>
              </a:cxnLst>
              <a:rect l="0" t="0" r="r" b="b"/>
              <a:pathLst>
                <a:path w="21600" h="21600" extrusionOk="0">
                  <a:moveTo>
                    <a:pt x="20677" y="11480"/>
                  </a:moveTo>
                  <a:cubicBezTo>
                    <a:pt x="21000" y="11480"/>
                    <a:pt x="21323" y="11480"/>
                    <a:pt x="21600" y="11523"/>
                  </a:cubicBezTo>
                  <a:lnTo>
                    <a:pt x="0" y="0"/>
                  </a:lnTo>
                  <a:lnTo>
                    <a:pt x="8492" y="21600"/>
                  </a:lnTo>
                  <a:cubicBezTo>
                    <a:pt x="8677" y="20027"/>
                    <a:pt x="9185" y="18496"/>
                    <a:pt x="10062" y="17135"/>
                  </a:cubicBezTo>
                  <a:cubicBezTo>
                    <a:pt x="12231" y="13649"/>
                    <a:pt x="16338" y="11480"/>
                    <a:pt x="20677" y="11480"/>
                  </a:cubicBezTo>
                  <a:close/>
                </a:path>
              </a:pathLst>
            </a:custGeom>
            <a:solidFill>
              <a:schemeClr val="accent3"/>
            </a:solidFill>
            <a:ln w="12700" cap="flat">
              <a:noFill/>
              <a:miter lim="400000"/>
            </a:ln>
            <a:effectLst/>
          </p:spPr>
          <p:txBody>
            <a:bodyPr wrap="square" lIns="45719" tIns="45719" rIns="45719" bIns="45719" numCol="1" anchor="ctr">
              <a:noAutofit/>
            </a:bodyPr>
            <a:lstStyle/>
            <a:p>
              <a:pPr algn="ctr">
                <a:defRPr sz="600">
                  <a:latin typeface="Arial"/>
                  <a:ea typeface="Arial"/>
                  <a:cs typeface="Arial"/>
                  <a:sym typeface="Arial"/>
                </a:defRPr>
              </a:pPr>
              <a:endParaRPr/>
            </a:p>
          </p:txBody>
        </p:sp>
        <p:sp>
          <p:nvSpPr>
            <p:cNvPr id="1034" name="Freeform: Shape 8791"/>
            <p:cNvSpPr/>
            <p:nvPr/>
          </p:nvSpPr>
          <p:spPr>
            <a:xfrm>
              <a:off x="2099329" y="1882901"/>
              <a:ext cx="1915369" cy="1309375"/>
            </a:xfrm>
            <a:custGeom>
              <a:avLst/>
              <a:gdLst/>
              <a:ahLst/>
              <a:cxnLst>
                <a:cxn ang="0">
                  <a:pos x="wd2" y="hd2"/>
                </a:cxn>
                <a:cxn ang="5400000">
                  <a:pos x="wd2" y="hd2"/>
                </a:cxn>
                <a:cxn ang="10800000">
                  <a:pos x="wd2" y="hd2"/>
                </a:cxn>
                <a:cxn ang="16200000">
                  <a:pos x="wd2" y="hd2"/>
                </a:cxn>
              </a:cxnLst>
              <a:rect l="0" t="0" r="r" b="b"/>
              <a:pathLst>
                <a:path w="21600" h="21600" extrusionOk="0">
                  <a:moveTo>
                    <a:pt x="18961" y="21600"/>
                  </a:moveTo>
                  <a:cubicBezTo>
                    <a:pt x="18149" y="19820"/>
                    <a:pt x="17580" y="17743"/>
                    <a:pt x="17296" y="15547"/>
                  </a:cubicBezTo>
                  <a:cubicBezTo>
                    <a:pt x="16565" y="9435"/>
                    <a:pt x="18311" y="3501"/>
                    <a:pt x="21600" y="0"/>
                  </a:cubicBezTo>
                  <a:lnTo>
                    <a:pt x="0" y="5578"/>
                  </a:lnTo>
                  <a:close/>
                </a:path>
              </a:pathLst>
            </a:custGeom>
            <a:solidFill>
              <a:schemeClr val="accent2"/>
            </a:solidFill>
            <a:ln w="12700" cap="flat">
              <a:noFill/>
              <a:miter lim="400000"/>
            </a:ln>
            <a:effectLst/>
          </p:spPr>
          <p:txBody>
            <a:bodyPr wrap="square" lIns="45719" tIns="45719" rIns="45719" bIns="45719" numCol="1" anchor="ctr">
              <a:noAutofit/>
            </a:bodyPr>
            <a:lstStyle/>
            <a:p>
              <a:pPr algn="ctr">
                <a:defRPr sz="600">
                  <a:latin typeface="Arial"/>
                  <a:ea typeface="Arial"/>
                  <a:cs typeface="Arial"/>
                  <a:sym typeface="Arial"/>
                </a:defRPr>
              </a:pPr>
              <a:endParaRPr/>
            </a:p>
          </p:txBody>
        </p:sp>
        <p:sp>
          <p:nvSpPr>
            <p:cNvPr id="1035" name="Freeform: Shape 8792"/>
            <p:cNvSpPr/>
            <p:nvPr/>
          </p:nvSpPr>
          <p:spPr>
            <a:xfrm>
              <a:off x="2088509" y="660086"/>
              <a:ext cx="1911761" cy="1489730"/>
            </a:xfrm>
            <a:custGeom>
              <a:avLst/>
              <a:gdLst/>
              <a:ahLst/>
              <a:cxnLst>
                <a:cxn ang="0">
                  <a:pos x="wd2" y="hd2"/>
                </a:cxn>
                <a:cxn ang="5400000">
                  <a:pos x="wd2" y="hd2"/>
                </a:cxn>
                <a:cxn ang="10800000">
                  <a:pos x="wd2" y="hd2"/>
                </a:cxn>
                <a:cxn ang="16200000">
                  <a:pos x="wd2" y="hd2"/>
                </a:cxn>
              </a:cxnLst>
              <a:rect l="0" t="0" r="r" b="b"/>
              <a:pathLst>
                <a:path w="21600" h="21600" extrusionOk="0">
                  <a:moveTo>
                    <a:pt x="17654" y="14035"/>
                  </a:moveTo>
                  <a:cubicBezTo>
                    <a:pt x="14400" y="10539"/>
                    <a:pt x="13098" y="5061"/>
                    <a:pt x="14156" y="0"/>
                  </a:cubicBezTo>
                  <a:lnTo>
                    <a:pt x="0" y="21600"/>
                  </a:lnTo>
                  <a:lnTo>
                    <a:pt x="21600" y="16748"/>
                  </a:lnTo>
                  <a:cubicBezTo>
                    <a:pt x="20176" y="16226"/>
                    <a:pt x="18834" y="15287"/>
                    <a:pt x="17654" y="14035"/>
                  </a:cubicBezTo>
                  <a:close/>
                </a:path>
              </a:pathLst>
            </a:custGeom>
            <a:solidFill>
              <a:srgbClr val="8FAADC"/>
            </a:solidFill>
            <a:ln w="12700" cap="flat">
              <a:noFill/>
              <a:miter lim="400000"/>
            </a:ln>
            <a:effectLst/>
          </p:spPr>
          <p:txBody>
            <a:bodyPr wrap="square" lIns="45719" tIns="45719" rIns="45719" bIns="45719" numCol="1" anchor="ctr">
              <a:noAutofit/>
            </a:bodyPr>
            <a:lstStyle/>
            <a:p>
              <a:pPr algn="ctr">
                <a:defRPr sz="600">
                  <a:latin typeface="Arial"/>
                  <a:ea typeface="Arial"/>
                  <a:cs typeface="Arial"/>
                  <a:sym typeface="Arial"/>
                </a:defRPr>
              </a:pPr>
              <a:endParaRPr/>
            </a:p>
          </p:txBody>
        </p:sp>
        <p:sp>
          <p:nvSpPr>
            <p:cNvPr id="1036" name="Freeform: Shape 8793"/>
            <p:cNvSpPr/>
            <p:nvPr/>
          </p:nvSpPr>
          <p:spPr>
            <a:xfrm>
              <a:off x="2131792" y="100999"/>
              <a:ext cx="1208378" cy="472530"/>
            </a:xfrm>
            <a:custGeom>
              <a:avLst/>
              <a:gdLst/>
              <a:ahLst/>
              <a:cxnLst>
                <a:cxn ang="0">
                  <a:pos x="wd2" y="hd2"/>
                </a:cxn>
                <a:cxn ang="5400000">
                  <a:pos x="wd2" y="hd2"/>
                </a:cxn>
                <a:cxn ang="10800000">
                  <a:pos x="wd2" y="hd2"/>
                </a:cxn>
                <a:cxn ang="16200000">
                  <a:pos x="wd2" y="hd2"/>
                </a:cxn>
              </a:cxnLst>
              <a:rect l="0" t="0" r="r" b="b"/>
              <a:pathLst>
                <a:path w="21600" h="21600" extrusionOk="0">
                  <a:moveTo>
                    <a:pt x="21600" y="15382"/>
                  </a:moveTo>
                  <a:lnTo>
                    <a:pt x="18386" y="14236"/>
                  </a:lnTo>
                  <a:lnTo>
                    <a:pt x="18964" y="17673"/>
                  </a:lnTo>
                  <a:cubicBezTo>
                    <a:pt x="17293" y="19309"/>
                    <a:pt x="15493" y="20291"/>
                    <a:pt x="13564" y="20291"/>
                  </a:cubicBezTo>
                  <a:cubicBezTo>
                    <a:pt x="7907" y="20291"/>
                    <a:pt x="2957" y="11945"/>
                    <a:pt x="514" y="0"/>
                  </a:cubicBezTo>
                  <a:lnTo>
                    <a:pt x="0" y="655"/>
                  </a:lnTo>
                  <a:cubicBezTo>
                    <a:pt x="2571" y="13091"/>
                    <a:pt x="7714" y="21600"/>
                    <a:pt x="13564" y="21600"/>
                  </a:cubicBezTo>
                  <a:cubicBezTo>
                    <a:pt x="15557" y="21600"/>
                    <a:pt x="17421" y="20782"/>
                    <a:pt x="19157" y="18982"/>
                  </a:cubicBezTo>
                  <a:lnTo>
                    <a:pt x="19607" y="21600"/>
                  </a:lnTo>
                  <a:close/>
                </a:path>
              </a:pathLst>
            </a:custGeom>
            <a:solidFill>
              <a:schemeClr val="accent1"/>
            </a:solidFill>
            <a:ln w="12700" cap="flat">
              <a:noFill/>
              <a:miter lim="400000"/>
            </a:ln>
            <a:effectLst/>
          </p:spPr>
          <p:txBody>
            <a:bodyPr wrap="square" lIns="45719" tIns="45719" rIns="45719" bIns="45719" numCol="1" anchor="ctr">
              <a:noAutofit/>
            </a:bodyPr>
            <a:lstStyle/>
            <a:p>
              <a:pPr algn="ctr">
                <a:defRPr sz="600">
                  <a:latin typeface="Arial"/>
                  <a:ea typeface="Arial"/>
                  <a:cs typeface="Arial"/>
                  <a:sym typeface="Arial"/>
                </a:defRPr>
              </a:pPr>
              <a:endParaRPr/>
            </a:p>
          </p:txBody>
        </p:sp>
        <p:sp>
          <p:nvSpPr>
            <p:cNvPr id="1037" name="Freeform: Shape 8794"/>
            <p:cNvSpPr/>
            <p:nvPr/>
          </p:nvSpPr>
          <p:spPr>
            <a:xfrm>
              <a:off x="761099" y="0"/>
              <a:ext cx="1136235" cy="592843"/>
            </a:xfrm>
            <a:custGeom>
              <a:avLst/>
              <a:gdLst/>
              <a:ahLst/>
              <a:cxnLst>
                <a:cxn ang="0">
                  <a:pos x="wd2" y="hd2"/>
                </a:cxn>
                <a:cxn ang="5400000">
                  <a:pos x="wd2" y="hd2"/>
                </a:cxn>
                <a:cxn ang="10800000">
                  <a:pos x="wd2" y="hd2"/>
                </a:cxn>
                <a:cxn ang="16200000">
                  <a:pos x="wd2" y="hd2"/>
                </a:cxn>
              </a:cxnLst>
              <a:rect l="0" t="0" r="r" b="b"/>
              <a:pathLst>
                <a:path w="21600" h="19843" extrusionOk="0">
                  <a:moveTo>
                    <a:pt x="21463" y="0"/>
                  </a:moveTo>
                  <a:lnTo>
                    <a:pt x="18592" y="3120"/>
                  </a:lnTo>
                  <a:lnTo>
                    <a:pt x="19959" y="4440"/>
                  </a:lnTo>
                  <a:cubicBezTo>
                    <a:pt x="19071" y="7440"/>
                    <a:pt x="17841" y="10080"/>
                    <a:pt x="16268" y="12360"/>
                  </a:cubicBezTo>
                  <a:cubicBezTo>
                    <a:pt x="11689" y="19200"/>
                    <a:pt x="5400" y="20520"/>
                    <a:pt x="205" y="16680"/>
                  </a:cubicBezTo>
                  <a:lnTo>
                    <a:pt x="0" y="17640"/>
                  </a:lnTo>
                  <a:cubicBezTo>
                    <a:pt x="5400" y="21600"/>
                    <a:pt x="11894" y="20280"/>
                    <a:pt x="16678" y="13200"/>
                  </a:cubicBezTo>
                  <a:cubicBezTo>
                    <a:pt x="18319" y="10800"/>
                    <a:pt x="19549" y="8040"/>
                    <a:pt x="20506" y="4920"/>
                  </a:cubicBezTo>
                  <a:lnTo>
                    <a:pt x="21600" y="6000"/>
                  </a:lnTo>
                  <a:close/>
                </a:path>
              </a:pathLst>
            </a:custGeom>
            <a:solidFill>
              <a:srgbClr val="9DC3E6"/>
            </a:solidFill>
            <a:ln w="12700" cap="flat">
              <a:noFill/>
              <a:miter lim="400000"/>
            </a:ln>
            <a:effectLst/>
          </p:spPr>
          <p:txBody>
            <a:bodyPr wrap="square" lIns="45719" tIns="45719" rIns="45719" bIns="45719" numCol="1" anchor="ctr">
              <a:noAutofit/>
            </a:bodyPr>
            <a:lstStyle/>
            <a:p>
              <a:pPr algn="ctr">
                <a:defRPr sz="600">
                  <a:latin typeface="Arial"/>
                  <a:ea typeface="Arial"/>
                  <a:cs typeface="Arial"/>
                  <a:sym typeface="Arial"/>
                </a:defRPr>
              </a:pPr>
              <a:endParaRPr/>
            </a:p>
          </p:txBody>
        </p:sp>
        <p:sp>
          <p:nvSpPr>
            <p:cNvPr id="1038" name="Freeform: Shape 8795"/>
            <p:cNvSpPr/>
            <p:nvPr/>
          </p:nvSpPr>
          <p:spPr>
            <a:xfrm>
              <a:off x="3741635" y="1944223"/>
              <a:ext cx="352419" cy="1248055"/>
            </a:xfrm>
            <a:custGeom>
              <a:avLst/>
              <a:gdLst/>
              <a:ahLst/>
              <a:cxnLst>
                <a:cxn ang="0">
                  <a:pos x="wd2" y="hd2"/>
                </a:cxn>
                <a:cxn ang="5400000">
                  <a:pos x="wd2" y="hd2"/>
                </a:cxn>
                <a:cxn ang="10800000">
                  <a:pos x="wd2" y="hd2"/>
                </a:cxn>
                <a:cxn ang="16200000">
                  <a:pos x="wd2" y="hd2"/>
                </a:cxn>
              </a:cxnLst>
              <a:rect l="0" t="0" r="r" b="b"/>
              <a:pathLst>
                <a:path w="19206" h="21600" extrusionOk="0">
                  <a:moveTo>
                    <a:pt x="12201" y="21600"/>
                  </a:moveTo>
                  <a:lnTo>
                    <a:pt x="11811" y="18425"/>
                  </a:lnTo>
                  <a:lnTo>
                    <a:pt x="8114" y="19235"/>
                  </a:lnTo>
                  <a:cubicBezTo>
                    <a:pt x="5390" y="17741"/>
                    <a:pt x="3249" y="16060"/>
                    <a:pt x="2276" y="14255"/>
                  </a:cubicBezTo>
                  <a:cubicBezTo>
                    <a:pt x="-643" y="8839"/>
                    <a:pt x="6363" y="3610"/>
                    <a:pt x="19206" y="436"/>
                  </a:cubicBezTo>
                  <a:lnTo>
                    <a:pt x="18233" y="0"/>
                  </a:lnTo>
                  <a:cubicBezTo>
                    <a:pt x="4806" y="3299"/>
                    <a:pt x="-2394" y="8715"/>
                    <a:pt x="720" y="14379"/>
                  </a:cubicBezTo>
                  <a:cubicBezTo>
                    <a:pt x="1692" y="16247"/>
                    <a:pt x="3833" y="17990"/>
                    <a:pt x="6752" y="19484"/>
                  </a:cubicBezTo>
                  <a:lnTo>
                    <a:pt x="3833" y="20106"/>
                  </a:lnTo>
                  <a:close/>
                </a:path>
              </a:pathLst>
            </a:custGeom>
            <a:solidFill>
              <a:schemeClr val="accent2"/>
            </a:solidFill>
            <a:ln w="12700" cap="flat">
              <a:noFill/>
              <a:miter lim="400000"/>
            </a:ln>
            <a:effectLst/>
          </p:spPr>
          <p:txBody>
            <a:bodyPr wrap="square" lIns="45719" tIns="45719" rIns="45719" bIns="45719" numCol="1" anchor="ctr">
              <a:noAutofit/>
            </a:bodyPr>
            <a:lstStyle/>
            <a:p>
              <a:pPr algn="ctr">
                <a:defRPr sz="600">
                  <a:latin typeface="Arial"/>
                  <a:ea typeface="Arial"/>
                  <a:cs typeface="Arial"/>
                  <a:sym typeface="Arial"/>
                </a:defRPr>
              </a:pPr>
              <a:endParaRPr/>
            </a:p>
          </p:txBody>
        </p:sp>
        <p:sp>
          <p:nvSpPr>
            <p:cNvPr id="1039" name="Freeform: Shape 8796"/>
            <p:cNvSpPr/>
            <p:nvPr/>
          </p:nvSpPr>
          <p:spPr>
            <a:xfrm>
              <a:off x="3409413" y="663696"/>
              <a:ext cx="735140" cy="1056878"/>
            </a:xfrm>
            <a:custGeom>
              <a:avLst/>
              <a:gdLst/>
              <a:ahLst/>
              <a:cxnLst>
                <a:cxn ang="0">
                  <a:pos x="wd2" y="hd2"/>
                </a:cxn>
                <a:cxn ang="5400000">
                  <a:pos x="wd2" y="hd2"/>
                </a:cxn>
                <a:cxn ang="10800000">
                  <a:pos x="wd2" y="hd2"/>
                </a:cxn>
                <a:cxn ang="16200000">
                  <a:pos x="wd2" y="hd2"/>
                </a:cxn>
              </a:cxnLst>
              <a:rect l="0" t="0" r="r" b="b"/>
              <a:pathLst>
                <a:path w="20292" h="21600" extrusionOk="0">
                  <a:moveTo>
                    <a:pt x="20292" y="20865"/>
                  </a:moveTo>
                  <a:lnTo>
                    <a:pt x="17022" y="18147"/>
                  </a:lnTo>
                  <a:lnTo>
                    <a:pt x="16329" y="19763"/>
                  </a:lnTo>
                  <a:cubicBezTo>
                    <a:pt x="13653" y="19102"/>
                    <a:pt x="11176" y="18073"/>
                    <a:pt x="8997" y="16678"/>
                  </a:cubicBezTo>
                  <a:cubicBezTo>
                    <a:pt x="2259" y="12490"/>
                    <a:pt x="-416" y="6024"/>
                    <a:pt x="1367" y="147"/>
                  </a:cubicBezTo>
                  <a:lnTo>
                    <a:pt x="575" y="0"/>
                  </a:lnTo>
                  <a:cubicBezTo>
                    <a:pt x="-1308" y="6171"/>
                    <a:pt x="1466" y="12857"/>
                    <a:pt x="8402" y="17118"/>
                  </a:cubicBezTo>
                  <a:cubicBezTo>
                    <a:pt x="10780" y="18588"/>
                    <a:pt x="13356" y="19690"/>
                    <a:pt x="16031" y="20351"/>
                  </a:cubicBezTo>
                  <a:lnTo>
                    <a:pt x="15536" y="21600"/>
                  </a:lnTo>
                  <a:close/>
                </a:path>
              </a:pathLst>
            </a:custGeom>
            <a:solidFill>
              <a:srgbClr val="8FAADC"/>
            </a:solidFill>
            <a:ln w="12700" cap="flat">
              <a:noFill/>
              <a:miter lim="400000"/>
            </a:ln>
            <a:effectLst/>
          </p:spPr>
          <p:txBody>
            <a:bodyPr wrap="square" lIns="45719" tIns="45719" rIns="45719" bIns="45719" numCol="1" anchor="ctr">
              <a:noAutofit/>
            </a:bodyPr>
            <a:lstStyle/>
            <a:p>
              <a:pPr algn="ctr">
                <a:defRPr sz="600">
                  <a:latin typeface="Arial"/>
                  <a:ea typeface="Arial"/>
                  <a:cs typeface="Arial"/>
                  <a:sym typeface="Arial"/>
                </a:defRPr>
              </a:pPr>
              <a:endParaRPr/>
            </a:p>
          </p:txBody>
        </p:sp>
        <p:sp>
          <p:nvSpPr>
            <p:cNvPr id="1040" name="Freeform: Shape 8797"/>
            <p:cNvSpPr/>
            <p:nvPr/>
          </p:nvSpPr>
          <p:spPr>
            <a:xfrm>
              <a:off x="2784667" y="3360888"/>
              <a:ext cx="948667" cy="884659"/>
            </a:xfrm>
            <a:custGeom>
              <a:avLst/>
              <a:gdLst/>
              <a:ahLst/>
              <a:cxnLst>
                <a:cxn ang="0">
                  <a:pos x="wd2" y="hd2"/>
                </a:cxn>
                <a:cxn ang="5400000">
                  <a:pos x="wd2" y="hd2"/>
                </a:cxn>
                <a:cxn ang="10800000">
                  <a:pos x="wd2" y="hd2"/>
                </a:cxn>
                <a:cxn ang="16200000">
                  <a:pos x="wd2" y="hd2"/>
                </a:cxn>
              </a:cxnLst>
              <a:rect l="0" t="0" r="r" b="b"/>
              <a:pathLst>
                <a:path w="21600" h="21277" extrusionOk="0">
                  <a:moveTo>
                    <a:pt x="1473" y="21277"/>
                  </a:moveTo>
                  <a:lnTo>
                    <a:pt x="4009" y="17821"/>
                  </a:lnTo>
                  <a:lnTo>
                    <a:pt x="2127" y="17562"/>
                  </a:lnTo>
                  <a:cubicBezTo>
                    <a:pt x="2536" y="15229"/>
                    <a:pt x="3273" y="12810"/>
                    <a:pt x="4418" y="10650"/>
                  </a:cubicBezTo>
                  <a:cubicBezTo>
                    <a:pt x="8100" y="3997"/>
                    <a:pt x="14809" y="455"/>
                    <a:pt x="21518" y="800"/>
                  </a:cubicBezTo>
                  <a:lnTo>
                    <a:pt x="21600" y="23"/>
                  </a:lnTo>
                  <a:cubicBezTo>
                    <a:pt x="14564" y="-323"/>
                    <a:pt x="7609" y="3392"/>
                    <a:pt x="3845" y="10304"/>
                  </a:cubicBezTo>
                  <a:cubicBezTo>
                    <a:pt x="2618" y="12551"/>
                    <a:pt x="1800" y="15056"/>
                    <a:pt x="1473" y="17475"/>
                  </a:cubicBezTo>
                  <a:lnTo>
                    <a:pt x="0" y="17303"/>
                  </a:lnTo>
                  <a:close/>
                </a:path>
              </a:pathLst>
            </a:custGeom>
            <a:solidFill>
              <a:schemeClr val="accent3"/>
            </a:solidFill>
            <a:ln w="12700" cap="flat">
              <a:noFill/>
              <a:miter lim="400000"/>
            </a:ln>
            <a:effectLst/>
          </p:spPr>
          <p:txBody>
            <a:bodyPr wrap="square" lIns="45719" tIns="45719" rIns="45719" bIns="45719" numCol="1" anchor="ctr">
              <a:noAutofit/>
            </a:bodyPr>
            <a:lstStyle/>
            <a:p>
              <a:pPr algn="ctr">
                <a:defRPr sz="600">
                  <a:latin typeface="Arial"/>
                  <a:ea typeface="Arial"/>
                  <a:cs typeface="Arial"/>
                  <a:sym typeface="Arial"/>
                </a:defRPr>
              </a:pPr>
              <a:endParaRPr/>
            </a:p>
          </p:txBody>
        </p:sp>
        <p:sp>
          <p:nvSpPr>
            <p:cNvPr id="1041" name="Freeform: Shape 8798"/>
            <p:cNvSpPr/>
            <p:nvPr/>
          </p:nvSpPr>
          <p:spPr>
            <a:xfrm>
              <a:off x="147892" y="3293273"/>
              <a:ext cx="1024417" cy="811598"/>
            </a:xfrm>
            <a:custGeom>
              <a:avLst/>
              <a:gdLst/>
              <a:ahLst/>
              <a:cxnLst>
                <a:cxn ang="0">
                  <a:pos x="wd2" y="hd2"/>
                </a:cxn>
                <a:cxn ang="5400000">
                  <a:pos x="wd2" y="hd2"/>
                </a:cxn>
                <a:cxn ang="10800000">
                  <a:pos x="wd2" y="hd2"/>
                </a:cxn>
                <a:cxn ang="16200000">
                  <a:pos x="wd2" y="hd2"/>
                </a:cxn>
              </a:cxnLst>
              <a:rect l="0" t="0" r="r" b="b"/>
              <a:pathLst>
                <a:path w="21600" h="21600" extrusionOk="0">
                  <a:moveTo>
                    <a:pt x="0" y="2389"/>
                  </a:moveTo>
                  <a:lnTo>
                    <a:pt x="3411" y="4683"/>
                  </a:lnTo>
                  <a:lnTo>
                    <a:pt x="3335" y="2485"/>
                  </a:lnTo>
                  <a:cubicBezTo>
                    <a:pt x="5457" y="2389"/>
                    <a:pt x="7579" y="2867"/>
                    <a:pt x="9625" y="3823"/>
                  </a:cubicBezTo>
                  <a:cubicBezTo>
                    <a:pt x="15992" y="6690"/>
                    <a:pt x="20084" y="13763"/>
                    <a:pt x="20918" y="21600"/>
                  </a:cubicBezTo>
                  <a:lnTo>
                    <a:pt x="21600" y="21504"/>
                  </a:lnTo>
                  <a:cubicBezTo>
                    <a:pt x="20766" y="13285"/>
                    <a:pt x="16446" y="6021"/>
                    <a:pt x="9853" y="3058"/>
                  </a:cubicBezTo>
                  <a:cubicBezTo>
                    <a:pt x="7731" y="2007"/>
                    <a:pt x="5457" y="1625"/>
                    <a:pt x="3259" y="1625"/>
                  </a:cubicBezTo>
                  <a:lnTo>
                    <a:pt x="3183" y="0"/>
                  </a:lnTo>
                  <a:close/>
                </a:path>
              </a:pathLst>
            </a:custGeom>
            <a:solidFill>
              <a:schemeClr val="accent4"/>
            </a:solidFill>
            <a:ln w="12700" cap="flat">
              <a:noFill/>
              <a:miter lim="400000"/>
            </a:ln>
            <a:effectLst/>
          </p:spPr>
          <p:txBody>
            <a:bodyPr wrap="square" lIns="45719" tIns="45719" rIns="45719" bIns="45719" numCol="1" anchor="ctr">
              <a:noAutofit/>
            </a:bodyPr>
            <a:lstStyle/>
            <a:p>
              <a:pPr algn="ctr">
                <a:defRPr sz="600">
                  <a:latin typeface="Arial"/>
                  <a:ea typeface="Arial"/>
                  <a:cs typeface="Arial"/>
                  <a:sym typeface="Arial"/>
                </a:defRPr>
              </a:pPr>
              <a:endParaRPr/>
            </a:p>
          </p:txBody>
        </p:sp>
        <p:sp>
          <p:nvSpPr>
            <p:cNvPr id="1042" name="Freeform: Shape 8799"/>
            <p:cNvSpPr/>
            <p:nvPr/>
          </p:nvSpPr>
          <p:spPr>
            <a:xfrm>
              <a:off x="1345436" y="3967585"/>
              <a:ext cx="1244449" cy="332058"/>
            </a:xfrm>
            <a:custGeom>
              <a:avLst/>
              <a:gdLst/>
              <a:ahLst/>
              <a:cxnLst>
                <a:cxn ang="0">
                  <a:pos x="wd2" y="hd2"/>
                </a:cxn>
                <a:cxn ang="5400000">
                  <a:pos x="wd2" y="hd2"/>
                </a:cxn>
                <a:cxn ang="10800000">
                  <a:pos x="wd2" y="hd2"/>
                </a:cxn>
                <a:cxn ang="16200000">
                  <a:pos x="wd2" y="hd2"/>
                </a:cxn>
              </a:cxnLst>
              <a:rect l="0" t="0" r="r" b="b"/>
              <a:pathLst>
                <a:path w="21600" h="18273" extrusionOk="0">
                  <a:moveTo>
                    <a:pt x="0" y="18273"/>
                  </a:moveTo>
                  <a:lnTo>
                    <a:pt x="3059" y="16309"/>
                  </a:lnTo>
                  <a:lnTo>
                    <a:pt x="2123" y="12971"/>
                  </a:lnTo>
                  <a:cubicBezTo>
                    <a:pt x="3434" y="9437"/>
                    <a:pt x="4932" y="6491"/>
                    <a:pt x="6680" y="4528"/>
                  </a:cubicBezTo>
                  <a:cubicBezTo>
                    <a:pt x="11861" y="-1560"/>
                    <a:pt x="17417" y="2760"/>
                    <a:pt x="21288" y="13757"/>
                  </a:cubicBezTo>
                  <a:lnTo>
                    <a:pt x="21600" y="12382"/>
                  </a:lnTo>
                  <a:cubicBezTo>
                    <a:pt x="17667" y="993"/>
                    <a:pt x="11861" y="-3327"/>
                    <a:pt x="6492" y="2760"/>
                  </a:cubicBezTo>
                  <a:cubicBezTo>
                    <a:pt x="4682" y="4920"/>
                    <a:pt x="3121" y="7866"/>
                    <a:pt x="1748" y="11793"/>
                  </a:cubicBezTo>
                  <a:lnTo>
                    <a:pt x="999" y="9240"/>
                  </a:lnTo>
                  <a:close/>
                </a:path>
              </a:pathLst>
            </a:custGeom>
            <a:solidFill>
              <a:srgbClr val="C9C9C9"/>
            </a:solidFill>
            <a:ln w="12700" cap="flat">
              <a:noFill/>
              <a:miter lim="400000"/>
            </a:ln>
            <a:effectLst/>
          </p:spPr>
          <p:txBody>
            <a:bodyPr wrap="square" lIns="45719" tIns="45719" rIns="45719" bIns="45719" numCol="1" anchor="ctr">
              <a:noAutofit/>
            </a:bodyPr>
            <a:lstStyle/>
            <a:p>
              <a:pPr algn="ctr">
                <a:defRPr sz="600">
                  <a:latin typeface="Arial"/>
                  <a:ea typeface="Arial"/>
                  <a:cs typeface="Arial"/>
                  <a:sym typeface="Arial"/>
                </a:defRPr>
              </a:pPr>
              <a:endParaRPr/>
            </a:p>
          </p:txBody>
        </p:sp>
        <p:sp>
          <p:nvSpPr>
            <p:cNvPr id="1043" name="Freeform: Shape 8800"/>
            <p:cNvSpPr/>
            <p:nvPr/>
          </p:nvSpPr>
          <p:spPr>
            <a:xfrm>
              <a:off x="3607" y="577124"/>
              <a:ext cx="652885" cy="1132628"/>
            </a:xfrm>
            <a:custGeom>
              <a:avLst/>
              <a:gdLst/>
              <a:ahLst/>
              <a:cxnLst>
                <a:cxn ang="0">
                  <a:pos x="wd2" y="hd2"/>
                </a:cxn>
                <a:cxn ang="5400000">
                  <a:pos x="wd2" y="hd2"/>
                </a:cxn>
                <a:cxn ang="10800000">
                  <a:pos x="wd2" y="hd2"/>
                </a:cxn>
                <a:cxn ang="16200000">
                  <a:pos x="wd2" y="hd2"/>
                </a:cxn>
              </a:cxnLst>
              <a:rect l="0" t="0" r="r" b="b"/>
              <a:pathLst>
                <a:path w="21600" h="21600" extrusionOk="0">
                  <a:moveTo>
                    <a:pt x="17802" y="0"/>
                  </a:moveTo>
                  <a:lnTo>
                    <a:pt x="15903" y="3291"/>
                  </a:lnTo>
                  <a:lnTo>
                    <a:pt x="18633" y="2949"/>
                  </a:lnTo>
                  <a:cubicBezTo>
                    <a:pt x="19226" y="4800"/>
                    <a:pt x="19345" y="6789"/>
                    <a:pt x="18752" y="8777"/>
                  </a:cubicBezTo>
                  <a:cubicBezTo>
                    <a:pt x="16853" y="14743"/>
                    <a:pt x="9376" y="19337"/>
                    <a:pt x="0" y="21051"/>
                  </a:cubicBezTo>
                  <a:lnTo>
                    <a:pt x="356" y="21600"/>
                  </a:lnTo>
                  <a:cubicBezTo>
                    <a:pt x="10088" y="19817"/>
                    <a:pt x="17802" y="15086"/>
                    <a:pt x="19701" y="8914"/>
                  </a:cubicBezTo>
                  <a:cubicBezTo>
                    <a:pt x="20413" y="6857"/>
                    <a:pt x="20295" y="4800"/>
                    <a:pt x="19582" y="2880"/>
                  </a:cubicBezTo>
                  <a:lnTo>
                    <a:pt x="21600" y="2606"/>
                  </a:lnTo>
                  <a:close/>
                </a:path>
              </a:pathLst>
            </a:custGeom>
            <a:solidFill>
              <a:schemeClr val="accent5"/>
            </a:solidFill>
            <a:ln w="12700" cap="flat">
              <a:noFill/>
              <a:miter lim="400000"/>
            </a:ln>
            <a:effectLst/>
          </p:spPr>
          <p:txBody>
            <a:bodyPr wrap="square" lIns="45719" tIns="45719" rIns="45719" bIns="45719" numCol="1" anchor="ctr">
              <a:noAutofit/>
            </a:bodyPr>
            <a:lstStyle/>
            <a:p>
              <a:pPr algn="ctr">
                <a:defRPr sz="600">
                  <a:latin typeface="Arial"/>
                  <a:ea typeface="Arial"/>
                  <a:cs typeface="Arial"/>
                  <a:sym typeface="Arial"/>
                </a:defRPr>
              </a:pPr>
              <a:endParaRPr/>
            </a:p>
          </p:txBody>
        </p:sp>
      </p:grpSp>
      <p:sp>
        <p:nvSpPr>
          <p:cNvPr id="1045" name="Ellipse 78"/>
          <p:cNvSpPr/>
          <p:nvPr/>
        </p:nvSpPr>
        <p:spPr>
          <a:xfrm>
            <a:off x="6140928" y="2793420"/>
            <a:ext cx="2703738" cy="2703738"/>
          </a:xfrm>
          <a:prstGeom prst="ellipse">
            <a:avLst/>
          </a:prstGeom>
          <a:solidFill>
            <a:srgbClr val="FFFFFF">
              <a:alpha val="70000"/>
            </a:srgbClr>
          </a:solidFill>
          <a:ln w="57150">
            <a:solidFill>
              <a:srgbClr val="FFFFFF"/>
            </a:solidFill>
            <a:miter/>
          </a:ln>
        </p:spPr>
        <p:txBody>
          <a:bodyPr lIns="45719" rIns="45719" anchor="ctr"/>
          <a:lstStyle/>
          <a:p>
            <a:pPr algn="ctr">
              <a:defRPr sz="1200">
                <a:solidFill>
                  <a:srgbClr val="44546A"/>
                </a:solidFill>
              </a:defRPr>
            </a:pPr>
            <a:endParaRPr/>
          </a:p>
        </p:txBody>
      </p:sp>
      <p:grpSp>
        <p:nvGrpSpPr>
          <p:cNvPr id="1048" name="Ellipse 4"/>
          <p:cNvGrpSpPr/>
          <p:nvPr/>
        </p:nvGrpSpPr>
        <p:grpSpPr>
          <a:xfrm>
            <a:off x="6944959" y="3583663"/>
            <a:ext cx="1080001" cy="1080001"/>
            <a:chOff x="0" y="0"/>
            <a:chExt cx="1079999" cy="1079999"/>
          </a:xfrm>
        </p:grpSpPr>
        <p:sp>
          <p:nvSpPr>
            <p:cNvPr id="1046" name="Kreis"/>
            <p:cNvSpPr/>
            <p:nvPr/>
          </p:nvSpPr>
          <p:spPr>
            <a:xfrm>
              <a:off x="0" y="0"/>
              <a:ext cx="1080000" cy="1080000"/>
            </a:xfrm>
            <a:prstGeom prst="ellipse">
              <a:avLst/>
            </a:prstGeom>
            <a:solidFill>
              <a:srgbClr val="FFFFFF"/>
            </a:solidFill>
            <a:ln w="12700" cap="flat">
              <a:solidFill>
                <a:srgbClr val="32538F"/>
              </a:solidFill>
              <a:prstDash val="solid"/>
              <a:miter lim="800000"/>
            </a:ln>
            <a:effectLst/>
          </p:spPr>
          <p:txBody>
            <a:bodyPr wrap="square" lIns="45719" tIns="45719" rIns="45719" bIns="45719" numCol="1" anchor="ctr">
              <a:noAutofit/>
            </a:bodyPr>
            <a:lstStyle/>
            <a:p>
              <a:pPr algn="ctr">
                <a:defRPr sz="1200">
                  <a:solidFill>
                    <a:srgbClr val="44546A"/>
                  </a:solidFill>
                </a:defRPr>
              </a:pPr>
              <a:endParaRPr/>
            </a:p>
          </p:txBody>
        </p:sp>
        <p:sp>
          <p:nvSpPr>
            <p:cNvPr id="1047" name="Verwaltung"/>
            <p:cNvSpPr txBox="1"/>
            <p:nvPr/>
          </p:nvSpPr>
          <p:spPr>
            <a:xfrm>
              <a:off x="127714" y="415847"/>
              <a:ext cx="824572" cy="24830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sz="1200">
                  <a:solidFill>
                    <a:srgbClr val="44546A"/>
                  </a:solidFill>
                </a:defRPr>
              </a:lvl1pPr>
            </a:lstStyle>
            <a:p>
              <a:r>
                <a:t>Verwaltung</a:t>
              </a:r>
            </a:p>
          </p:txBody>
        </p:sp>
      </p:grpSp>
      <p:sp>
        <p:nvSpPr>
          <p:cNvPr id="1049" name="Textfeld 5"/>
          <p:cNvSpPr txBox="1"/>
          <p:nvPr/>
        </p:nvSpPr>
        <p:spPr>
          <a:xfrm>
            <a:off x="6426737" y="3560971"/>
            <a:ext cx="422137" cy="300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defRPr sz="1600" b="1">
                <a:solidFill>
                  <a:srgbClr val="44546A"/>
                </a:solidFill>
              </a:defRPr>
            </a:lvl1pPr>
          </a:lstStyle>
          <a:p>
            <a:r>
              <a:t>CSR</a:t>
            </a:r>
          </a:p>
        </p:txBody>
      </p:sp>
      <p:sp>
        <p:nvSpPr>
          <p:cNvPr id="1050" name="Textfeld 79"/>
          <p:cNvSpPr txBox="1"/>
          <p:nvPr/>
        </p:nvSpPr>
        <p:spPr>
          <a:xfrm>
            <a:off x="6503804" y="3008846"/>
            <a:ext cx="972901" cy="300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defRPr sz="1600" b="1">
                <a:solidFill>
                  <a:srgbClr val="44546A"/>
                </a:solidFill>
              </a:defRPr>
            </a:lvl1pPr>
          </a:lstStyle>
          <a:p>
            <a:r>
              <a:t>Marketing</a:t>
            </a:r>
          </a:p>
        </p:txBody>
      </p:sp>
      <p:sp>
        <p:nvSpPr>
          <p:cNvPr id="1051" name="Textfeld 80"/>
          <p:cNvSpPr txBox="1"/>
          <p:nvPr/>
        </p:nvSpPr>
        <p:spPr>
          <a:xfrm>
            <a:off x="7481859" y="2900363"/>
            <a:ext cx="972900" cy="554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1600" b="1">
                <a:solidFill>
                  <a:srgbClr val="44546A"/>
                </a:solidFill>
              </a:defRPr>
            </a:lvl1pPr>
          </a:lstStyle>
          <a:p>
            <a:r>
              <a:t>Vertriebs-kraft</a:t>
            </a:r>
          </a:p>
        </p:txBody>
      </p:sp>
      <p:sp>
        <p:nvSpPr>
          <p:cNvPr id="1052" name="Textfeld 81"/>
          <p:cNvSpPr txBox="1"/>
          <p:nvPr/>
        </p:nvSpPr>
        <p:spPr>
          <a:xfrm>
            <a:off x="7940358" y="3560971"/>
            <a:ext cx="938670" cy="300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defRPr sz="1600" b="1">
                <a:solidFill>
                  <a:srgbClr val="44546A"/>
                </a:solidFill>
              </a:defRPr>
            </a:lvl1pPr>
          </a:lstStyle>
          <a:p>
            <a:r>
              <a:t>Einkaufen</a:t>
            </a:r>
          </a:p>
        </p:txBody>
      </p:sp>
      <p:sp>
        <p:nvSpPr>
          <p:cNvPr id="1053" name="Textfeld 82"/>
          <p:cNvSpPr txBox="1"/>
          <p:nvPr/>
        </p:nvSpPr>
        <p:spPr>
          <a:xfrm>
            <a:off x="8053083" y="3972609"/>
            <a:ext cx="1187182" cy="5847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a:defRPr sz="1600" b="1">
                <a:solidFill>
                  <a:srgbClr val="44546A"/>
                </a:solidFill>
              </a:defRPr>
            </a:pPr>
            <a:r>
              <a:rPr dirty="0"/>
              <a:t>Investor</a:t>
            </a:r>
            <a:r>
              <a:rPr lang="de-DE" dirty="0"/>
              <a:t>-</a:t>
            </a:r>
            <a:r>
              <a:rPr dirty="0"/>
              <a:t/>
            </a:r>
            <a:br>
              <a:rPr dirty="0"/>
            </a:br>
            <a:r>
              <a:rPr dirty="0" err="1"/>
              <a:t>Beziehungen</a:t>
            </a:r>
            <a:endParaRPr dirty="0"/>
          </a:p>
        </p:txBody>
      </p:sp>
      <p:sp>
        <p:nvSpPr>
          <p:cNvPr id="1054" name="Textfeld 84"/>
          <p:cNvSpPr txBox="1"/>
          <p:nvPr/>
        </p:nvSpPr>
        <p:spPr>
          <a:xfrm>
            <a:off x="7896675" y="4641165"/>
            <a:ext cx="439699" cy="3005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defRPr sz="1600" b="1">
                <a:solidFill>
                  <a:srgbClr val="44546A"/>
                </a:solidFill>
              </a:defRPr>
            </a:lvl1pPr>
          </a:lstStyle>
          <a:p>
            <a:r>
              <a:t>F&amp;E</a:t>
            </a:r>
          </a:p>
        </p:txBody>
      </p:sp>
      <p:sp>
        <p:nvSpPr>
          <p:cNvPr id="1055" name="Textfeld 85"/>
          <p:cNvSpPr txBox="1"/>
          <p:nvPr/>
        </p:nvSpPr>
        <p:spPr>
          <a:xfrm>
            <a:off x="7350680" y="4864572"/>
            <a:ext cx="346731" cy="300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defRPr sz="1600" b="1">
                <a:solidFill>
                  <a:srgbClr val="44546A"/>
                </a:solidFill>
              </a:defRPr>
            </a:lvl1pPr>
          </a:lstStyle>
          <a:p>
            <a:r>
              <a:t>HR</a:t>
            </a:r>
          </a:p>
        </p:txBody>
      </p:sp>
      <p:sp>
        <p:nvSpPr>
          <p:cNvPr id="1056" name="Textfeld 86"/>
          <p:cNvSpPr txBox="1"/>
          <p:nvPr/>
        </p:nvSpPr>
        <p:spPr>
          <a:xfrm>
            <a:off x="6254304" y="4601318"/>
            <a:ext cx="1163698" cy="5545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1600" b="1">
                <a:solidFill>
                  <a:srgbClr val="44546A"/>
                </a:solidFill>
              </a:defRPr>
            </a:lvl1pPr>
          </a:lstStyle>
          <a:p>
            <a:r>
              <a:rPr lang="de-DE" dirty="0"/>
              <a:t>Betriebliche Belange</a:t>
            </a:r>
            <a:endParaRPr dirty="0"/>
          </a:p>
        </p:txBody>
      </p:sp>
      <p:sp>
        <p:nvSpPr>
          <p:cNvPr id="1057" name="Textfeld 87"/>
          <p:cNvSpPr txBox="1"/>
          <p:nvPr/>
        </p:nvSpPr>
        <p:spPr>
          <a:xfrm>
            <a:off x="5244261" y="2635535"/>
            <a:ext cx="753429" cy="554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a:defRPr sz="1600">
                <a:solidFill>
                  <a:srgbClr val="44546A"/>
                </a:solidFill>
              </a:defRPr>
            </a:pPr>
            <a:r>
              <a:t>Soziales</a:t>
            </a:r>
            <a:br/>
            <a:r>
              <a:t>Partner</a:t>
            </a:r>
          </a:p>
        </p:txBody>
      </p:sp>
      <p:sp>
        <p:nvSpPr>
          <p:cNvPr id="1058" name="Textfeld 88"/>
          <p:cNvSpPr txBox="1"/>
          <p:nvPr/>
        </p:nvSpPr>
        <p:spPr>
          <a:xfrm>
            <a:off x="5244260" y="3154363"/>
            <a:ext cx="577514" cy="300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defRPr sz="1600">
                <a:solidFill>
                  <a:srgbClr val="44546A"/>
                </a:solidFill>
              </a:defRPr>
            </a:lvl1pPr>
          </a:lstStyle>
          <a:p>
            <a:r>
              <a:t>NGOs</a:t>
            </a:r>
          </a:p>
        </p:txBody>
      </p:sp>
      <p:sp>
        <p:nvSpPr>
          <p:cNvPr id="1059" name="Textfeld 89"/>
          <p:cNvSpPr txBox="1"/>
          <p:nvPr/>
        </p:nvSpPr>
        <p:spPr>
          <a:xfrm>
            <a:off x="6073491" y="1983699"/>
            <a:ext cx="1123416" cy="3005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defRPr sz="1600">
                <a:solidFill>
                  <a:srgbClr val="44546A"/>
                </a:solidFill>
              </a:defRPr>
            </a:lvl1pPr>
          </a:lstStyle>
          <a:p>
            <a:r>
              <a:t>Verbraucher</a:t>
            </a:r>
          </a:p>
        </p:txBody>
      </p:sp>
      <p:sp>
        <p:nvSpPr>
          <p:cNvPr id="1060" name="Textfeld 90"/>
          <p:cNvSpPr txBox="1"/>
          <p:nvPr/>
        </p:nvSpPr>
        <p:spPr>
          <a:xfrm>
            <a:off x="7879768" y="1800174"/>
            <a:ext cx="1017264" cy="5847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a:defRPr sz="1600">
                <a:solidFill>
                  <a:srgbClr val="44546A"/>
                </a:solidFill>
              </a:defRPr>
            </a:pPr>
            <a:r>
              <a:rPr dirty="0" err="1"/>
              <a:t>Geschäft</a:t>
            </a:r>
            <a:r>
              <a:rPr lang="de-DE" dirty="0"/>
              <a:t>s-</a:t>
            </a:r>
            <a:r>
              <a:rPr dirty="0"/>
              <a:t> </a:t>
            </a:r>
            <a:br>
              <a:rPr dirty="0"/>
            </a:br>
            <a:r>
              <a:rPr lang="de-DE" dirty="0"/>
              <a:t>k</a:t>
            </a:r>
            <a:r>
              <a:rPr dirty="0" err="1"/>
              <a:t>unden</a:t>
            </a:r>
            <a:endParaRPr dirty="0"/>
          </a:p>
        </p:txBody>
      </p:sp>
      <p:sp>
        <p:nvSpPr>
          <p:cNvPr id="1061" name="Textfeld 91"/>
          <p:cNvSpPr txBox="1"/>
          <p:nvPr/>
        </p:nvSpPr>
        <p:spPr>
          <a:xfrm>
            <a:off x="8990356" y="2568301"/>
            <a:ext cx="1532990" cy="3005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defRPr sz="1600">
                <a:solidFill>
                  <a:srgbClr val="44546A"/>
                </a:solidFill>
              </a:defRPr>
            </a:lvl1pPr>
          </a:lstStyle>
          <a:p>
            <a:r>
              <a:t>Geschäftspartner</a:t>
            </a:r>
          </a:p>
        </p:txBody>
      </p:sp>
      <p:sp>
        <p:nvSpPr>
          <p:cNvPr id="1062" name="Textfeld 92"/>
          <p:cNvSpPr txBox="1"/>
          <p:nvPr/>
        </p:nvSpPr>
        <p:spPr>
          <a:xfrm>
            <a:off x="9207104" y="3058554"/>
            <a:ext cx="896799" cy="3005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defRPr sz="1600">
                <a:solidFill>
                  <a:srgbClr val="44546A"/>
                </a:solidFill>
              </a:defRPr>
            </a:lvl1pPr>
          </a:lstStyle>
          <a:p>
            <a:r>
              <a:t>Zulieferer</a:t>
            </a:r>
          </a:p>
        </p:txBody>
      </p:sp>
      <p:sp>
        <p:nvSpPr>
          <p:cNvPr id="1063" name="Textfeld 93"/>
          <p:cNvSpPr txBox="1"/>
          <p:nvPr/>
        </p:nvSpPr>
        <p:spPr>
          <a:xfrm>
            <a:off x="9508563" y="4027056"/>
            <a:ext cx="976075" cy="300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defRPr sz="1600">
                <a:solidFill>
                  <a:srgbClr val="44546A"/>
                </a:solidFill>
              </a:defRPr>
            </a:lvl1pPr>
          </a:lstStyle>
          <a:p>
            <a:r>
              <a:t>Investoren</a:t>
            </a:r>
          </a:p>
        </p:txBody>
      </p:sp>
      <p:sp>
        <p:nvSpPr>
          <p:cNvPr id="1064" name="Textfeld 94"/>
          <p:cNvSpPr txBox="1"/>
          <p:nvPr/>
        </p:nvSpPr>
        <p:spPr>
          <a:xfrm>
            <a:off x="9508563" y="4517309"/>
            <a:ext cx="712451" cy="300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defRPr sz="1600">
                <a:solidFill>
                  <a:srgbClr val="44546A"/>
                </a:solidFill>
              </a:defRPr>
            </a:lvl1pPr>
          </a:lstStyle>
          <a:p>
            <a:r>
              <a:t>Banken</a:t>
            </a:r>
          </a:p>
        </p:txBody>
      </p:sp>
      <p:sp>
        <p:nvSpPr>
          <p:cNvPr id="1065" name="Textfeld 95"/>
          <p:cNvSpPr txBox="1"/>
          <p:nvPr/>
        </p:nvSpPr>
        <p:spPr>
          <a:xfrm>
            <a:off x="8729888" y="5533040"/>
            <a:ext cx="2455328" cy="3005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defRPr sz="1600">
                <a:solidFill>
                  <a:srgbClr val="44546A"/>
                </a:solidFill>
              </a:defRPr>
            </a:lvl1pPr>
          </a:lstStyle>
          <a:p>
            <a:r>
              <a:t>Wissenschaft und Forschung</a:t>
            </a:r>
          </a:p>
        </p:txBody>
      </p:sp>
      <p:sp>
        <p:nvSpPr>
          <p:cNvPr id="1066" name="Textfeld 96"/>
          <p:cNvSpPr txBox="1"/>
          <p:nvPr/>
        </p:nvSpPr>
        <p:spPr>
          <a:xfrm>
            <a:off x="6753380" y="6241250"/>
            <a:ext cx="1733114" cy="554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a:defRPr sz="1600">
                <a:solidFill>
                  <a:srgbClr val="44546A"/>
                </a:solidFill>
              </a:defRPr>
            </a:pPr>
            <a:r>
              <a:t>Junge Fachkräfte</a:t>
            </a:r>
            <a:br/>
            <a:r>
              <a:t>und Leistungsträger</a:t>
            </a:r>
          </a:p>
        </p:txBody>
      </p:sp>
      <p:sp>
        <p:nvSpPr>
          <p:cNvPr id="1067" name="Textfeld 97"/>
          <p:cNvSpPr txBox="1"/>
          <p:nvPr/>
        </p:nvSpPr>
        <p:spPr>
          <a:xfrm>
            <a:off x="4739957" y="5540378"/>
            <a:ext cx="1591331" cy="3005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lgn="r">
              <a:defRPr sz="1600">
                <a:solidFill>
                  <a:srgbClr val="44546A"/>
                </a:solidFill>
              </a:defRPr>
            </a:lvl1pPr>
          </a:lstStyle>
          <a:p>
            <a:r>
              <a:t>Politische Akteure</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9" name="Textplatzhalter 1"/>
          <p:cNvSpPr txBox="1">
            <a:spLocks noGrp="1"/>
          </p:cNvSpPr>
          <p:nvPr>
            <p:ph type="body" sz="quarter" idx="1"/>
          </p:nvPr>
        </p:nvSpPr>
        <p:spPr>
          <a:xfrm>
            <a:off x="1667143" y="531928"/>
            <a:ext cx="8852377" cy="697353"/>
          </a:xfrm>
          <a:prstGeom prst="rect">
            <a:avLst/>
          </a:prstGeom>
        </p:spPr>
        <p:txBody>
          <a:bodyPr/>
          <a:lstStyle/>
          <a:p>
            <a:r>
              <a:t>Effektive Kommunikation</a:t>
            </a:r>
          </a:p>
        </p:txBody>
      </p:sp>
      <p:sp>
        <p:nvSpPr>
          <p:cNvPr id="1070" name="Subtitle 2"/>
          <p:cNvSpPr txBox="1"/>
          <p:nvPr/>
        </p:nvSpPr>
        <p:spPr>
          <a:xfrm>
            <a:off x="133867" y="1899082"/>
            <a:ext cx="4085402" cy="42219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p>
            <a:pPr defTabSz="1087636">
              <a:spcBef>
                <a:spcPts val="600"/>
              </a:spcBef>
              <a:defRPr sz="2200">
                <a:solidFill>
                  <a:srgbClr val="44546A"/>
                </a:solidFill>
                <a:latin typeface="Calibri Light"/>
                <a:ea typeface="Calibri Light"/>
                <a:cs typeface="Calibri Light"/>
                <a:sym typeface="Calibri Light"/>
              </a:defRPr>
            </a:pPr>
            <a:r>
              <a:rPr dirty="0" err="1"/>
              <a:t>Effektive</a:t>
            </a:r>
            <a:r>
              <a:rPr dirty="0"/>
              <a:t> </a:t>
            </a:r>
            <a:r>
              <a:rPr dirty="0" err="1"/>
              <a:t>Kommunikation</a:t>
            </a:r>
            <a:r>
              <a:rPr dirty="0"/>
              <a:t> </a:t>
            </a:r>
            <a:r>
              <a:rPr dirty="0" err="1"/>
              <a:t>ist</a:t>
            </a:r>
            <a:r>
              <a:rPr dirty="0"/>
              <a:t> </a:t>
            </a:r>
            <a:r>
              <a:rPr dirty="0" err="1"/>
              <a:t>ein</a:t>
            </a:r>
            <a:r>
              <a:rPr dirty="0"/>
              <a:t> </a:t>
            </a:r>
            <a:r>
              <a:rPr dirty="0" err="1"/>
              <a:t>Prozess</a:t>
            </a:r>
            <a:r>
              <a:rPr dirty="0"/>
              <a:t> des </a:t>
            </a:r>
            <a:r>
              <a:rPr dirty="0" err="1"/>
              <a:t>Austauschs</a:t>
            </a:r>
            <a:r>
              <a:rPr dirty="0"/>
              <a:t> von Ideen, </a:t>
            </a:r>
            <a:r>
              <a:rPr dirty="0" err="1"/>
              <a:t>Gedanken</a:t>
            </a:r>
            <a:r>
              <a:rPr dirty="0"/>
              <a:t>, Wissen und Informa</a:t>
            </a:r>
            <a:r>
              <a:rPr lang="de-DE" dirty="0"/>
              <a:t>-</a:t>
            </a:r>
            <a:r>
              <a:rPr dirty="0" err="1"/>
              <a:t>tionen</a:t>
            </a:r>
            <a:r>
              <a:rPr dirty="0"/>
              <a:t>, so </a:t>
            </a:r>
            <a:r>
              <a:rPr dirty="0" err="1"/>
              <a:t>dass</a:t>
            </a:r>
            <a:r>
              <a:rPr dirty="0"/>
              <a:t> der </a:t>
            </a:r>
            <a:r>
              <a:rPr dirty="0" err="1"/>
              <a:t>Zweck</a:t>
            </a:r>
            <a:r>
              <a:rPr dirty="0"/>
              <a:t> </a:t>
            </a:r>
            <a:r>
              <a:rPr dirty="0" err="1"/>
              <a:t>oder</a:t>
            </a:r>
            <a:r>
              <a:rPr dirty="0"/>
              <a:t> die </a:t>
            </a:r>
            <a:r>
              <a:rPr dirty="0" err="1"/>
              <a:t>Absicht</a:t>
            </a:r>
            <a:r>
              <a:rPr dirty="0"/>
              <a:t> auf </a:t>
            </a:r>
            <a:r>
              <a:rPr dirty="0" err="1"/>
              <a:t>bestmögliche</a:t>
            </a:r>
            <a:r>
              <a:rPr dirty="0"/>
              <a:t> Weise </a:t>
            </a:r>
            <a:r>
              <a:rPr dirty="0" err="1"/>
              <a:t>erfüllt</a:t>
            </a:r>
            <a:r>
              <a:rPr dirty="0"/>
              <a:t> </a:t>
            </a:r>
            <a:r>
              <a:rPr dirty="0" err="1"/>
              <a:t>wird</a:t>
            </a:r>
            <a:r>
              <a:rPr dirty="0"/>
              <a:t>. In </a:t>
            </a:r>
            <a:r>
              <a:rPr dirty="0" err="1"/>
              <a:t>einfachen</a:t>
            </a:r>
            <a:r>
              <a:rPr dirty="0"/>
              <a:t> </a:t>
            </a:r>
            <a:r>
              <a:rPr dirty="0" err="1"/>
              <a:t>Worten</a:t>
            </a:r>
            <a:r>
              <a:rPr dirty="0"/>
              <a:t>: Es </a:t>
            </a:r>
            <a:r>
              <a:rPr dirty="0" err="1"/>
              <a:t>ist</a:t>
            </a:r>
            <a:r>
              <a:rPr dirty="0"/>
              <a:t> </a:t>
            </a:r>
            <a:r>
              <a:rPr dirty="0" err="1"/>
              <a:t>nichts</a:t>
            </a:r>
            <a:r>
              <a:rPr dirty="0"/>
              <a:t> </a:t>
            </a:r>
            <a:r>
              <a:rPr dirty="0" err="1"/>
              <a:t>anderes</a:t>
            </a:r>
            <a:r>
              <a:rPr dirty="0"/>
              <a:t> </a:t>
            </a:r>
            <a:r>
              <a:rPr dirty="0" err="1"/>
              <a:t>als</a:t>
            </a:r>
            <a:r>
              <a:rPr dirty="0"/>
              <a:t> die </a:t>
            </a:r>
            <a:r>
              <a:rPr dirty="0" err="1"/>
              <a:t>Darstellung</a:t>
            </a:r>
            <a:r>
              <a:rPr dirty="0"/>
              <a:t> von </a:t>
            </a:r>
            <a:r>
              <a:rPr dirty="0" err="1"/>
              <a:t>Ansichten</a:t>
            </a:r>
            <a:r>
              <a:rPr dirty="0"/>
              <a:t> </a:t>
            </a:r>
            <a:r>
              <a:rPr dirty="0" err="1"/>
              <a:t>durch</a:t>
            </a:r>
            <a:r>
              <a:rPr dirty="0"/>
              <a:t> den Sender in </a:t>
            </a:r>
            <a:r>
              <a:rPr dirty="0" err="1"/>
              <a:t>einer</a:t>
            </a:r>
            <a:r>
              <a:rPr dirty="0"/>
              <a:t> Weise, die der </a:t>
            </a:r>
            <a:r>
              <a:rPr dirty="0" err="1"/>
              <a:t>Empfänger</a:t>
            </a:r>
            <a:r>
              <a:rPr dirty="0"/>
              <a:t> am </a:t>
            </a:r>
            <a:r>
              <a:rPr dirty="0" err="1"/>
              <a:t>besten</a:t>
            </a:r>
            <a:r>
              <a:rPr dirty="0"/>
              <a:t> </a:t>
            </a:r>
            <a:r>
              <a:rPr dirty="0" err="1"/>
              <a:t>versteht</a:t>
            </a:r>
            <a:r>
              <a:rPr dirty="0"/>
              <a:t>.</a:t>
            </a:r>
            <a:endParaRPr sz="2400" dirty="0">
              <a:latin typeface="Open Sans Light"/>
              <a:ea typeface="Open Sans Light"/>
              <a:cs typeface="Open Sans Light"/>
              <a:sym typeface="Open Sans Light"/>
            </a:endParaRPr>
          </a:p>
          <a:p>
            <a:pPr defTabSz="1087636">
              <a:spcBef>
                <a:spcPts val="600"/>
              </a:spcBef>
              <a:defRPr sz="2200">
                <a:solidFill>
                  <a:srgbClr val="44546A"/>
                </a:solidFill>
                <a:latin typeface="Calibri Light"/>
                <a:ea typeface="Calibri Light"/>
                <a:cs typeface="Calibri Light"/>
                <a:sym typeface="Calibri Light"/>
              </a:defRPr>
            </a:pPr>
            <a:r>
              <a:rPr dirty="0"/>
              <a:t>Es </a:t>
            </a:r>
            <a:r>
              <a:rPr dirty="0" err="1"/>
              <a:t>spielt</a:t>
            </a:r>
            <a:r>
              <a:rPr dirty="0"/>
              <a:t> </a:t>
            </a:r>
            <a:r>
              <a:rPr dirty="0" err="1"/>
              <a:t>keine</a:t>
            </a:r>
            <a:r>
              <a:rPr dirty="0"/>
              <a:t> Rolle, was Sie </a:t>
            </a:r>
            <a:r>
              <a:rPr dirty="0" err="1"/>
              <a:t>sagen</a:t>
            </a:r>
            <a:r>
              <a:rPr dirty="0"/>
              <a:t>, </a:t>
            </a:r>
            <a:r>
              <a:rPr dirty="0" err="1"/>
              <a:t>wenn</a:t>
            </a:r>
            <a:r>
              <a:rPr dirty="0"/>
              <a:t> Sie es </a:t>
            </a:r>
            <a:r>
              <a:rPr dirty="0" err="1"/>
              <a:t>nicht</a:t>
            </a:r>
            <a:r>
              <a:rPr dirty="0"/>
              <a:t> </a:t>
            </a:r>
            <a:r>
              <a:rPr dirty="0" err="1"/>
              <a:t>richtig</a:t>
            </a:r>
            <a:r>
              <a:rPr dirty="0"/>
              <a:t> </a:t>
            </a:r>
            <a:r>
              <a:rPr dirty="0" err="1"/>
              <a:t>sagen</a:t>
            </a:r>
            <a:r>
              <a:rPr dirty="0"/>
              <a:t>!</a:t>
            </a:r>
          </a:p>
        </p:txBody>
      </p:sp>
      <p:sp>
        <p:nvSpPr>
          <p:cNvPr id="1071" name="Freeform 5"/>
          <p:cNvSpPr/>
          <p:nvPr/>
        </p:nvSpPr>
        <p:spPr>
          <a:xfrm>
            <a:off x="6474333" y="3422929"/>
            <a:ext cx="3320034" cy="180113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10816"/>
                </a:lnTo>
                <a:lnTo>
                  <a:pt x="10800" y="21600"/>
                </a:lnTo>
                <a:lnTo>
                  <a:pt x="0" y="10816"/>
                </a:lnTo>
                <a:lnTo>
                  <a:pt x="10800" y="0"/>
                </a:lnTo>
                <a:close/>
              </a:path>
            </a:pathLst>
          </a:custGeom>
          <a:solidFill>
            <a:schemeClr val="accent2"/>
          </a:solidFill>
          <a:ln w="12700">
            <a:miter lim="400000"/>
          </a:ln>
        </p:spPr>
        <p:txBody>
          <a:bodyPr lIns="45719" rIns="45719"/>
          <a:lstStyle/>
          <a:p>
            <a:pPr>
              <a:defRPr sz="2700"/>
            </a:pPr>
            <a:endParaRPr/>
          </a:p>
        </p:txBody>
      </p:sp>
      <p:sp>
        <p:nvSpPr>
          <p:cNvPr id="1072" name="Freeform 6"/>
          <p:cNvSpPr/>
          <p:nvPr/>
        </p:nvSpPr>
        <p:spPr>
          <a:xfrm>
            <a:off x="8134349" y="4324844"/>
            <a:ext cx="1660019" cy="1383207"/>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7516"/>
                </a:lnTo>
                <a:lnTo>
                  <a:pt x="21600" y="0"/>
                </a:lnTo>
                <a:lnTo>
                  <a:pt x="0" y="14042"/>
                </a:lnTo>
                <a:lnTo>
                  <a:pt x="0" y="21600"/>
                </a:lnTo>
                <a:close/>
              </a:path>
            </a:pathLst>
          </a:custGeom>
          <a:solidFill>
            <a:srgbClr val="843C0B"/>
          </a:solidFill>
          <a:ln w="12700">
            <a:miter lim="400000"/>
          </a:ln>
        </p:spPr>
        <p:txBody>
          <a:bodyPr lIns="45719" rIns="45719"/>
          <a:lstStyle/>
          <a:p>
            <a:pPr>
              <a:defRPr sz="2700"/>
            </a:pPr>
            <a:endParaRPr/>
          </a:p>
        </p:txBody>
      </p:sp>
      <p:sp>
        <p:nvSpPr>
          <p:cNvPr id="1073" name="Freeform 7"/>
          <p:cNvSpPr/>
          <p:nvPr/>
        </p:nvSpPr>
        <p:spPr>
          <a:xfrm>
            <a:off x="6474331" y="4324844"/>
            <a:ext cx="1660019" cy="138320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7516"/>
                </a:lnTo>
                <a:lnTo>
                  <a:pt x="0" y="0"/>
                </a:lnTo>
                <a:lnTo>
                  <a:pt x="21600" y="14042"/>
                </a:lnTo>
                <a:lnTo>
                  <a:pt x="21600" y="21600"/>
                </a:lnTo>
                <a:close/>
              </a:path>
            </a:pathLst>
          </a:custGeom>
          <a:solidFill>
            <a:srgbClr val="C55A11"/>
          </a:solidFill>
          <a:ln w="12700">
            <a:miter lim="400000"/>
          </a:ln>
        </p:spPr>
        <p:txBody>
          <a:bodyPr lIns="45719" rIns="45719"/>
          <a:lstStyle/>
          <a:p>
            <a:pPr>
              <a:defRPr sz="2700"/>
            </a:pPr>
            <a:endParaRPr/>
          </a:p>
        </p:txBody>
      </p:sp>
      <p:sp>
        <p:nvSpPr>
          <p:cNvPr id="1074" name="Freeform 5"/>
          <p:cNvSpPr/>
          <p:nvPr/>
        </p:nvSpPr>
        <p:spPr>
          <a:xfrm>
            <a:off x="6754643" y="3169579"/>
            <a:ext cx="2759414" cy="149699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10816"/>
                </a:lnTo>
                <a:lnTo>
                  <a:pt x="10800" y="21600"/>
                </a:lnTo>
                <a:lnTo>
                  <a:pt x="0" y="10816"/>
                </a:lnTo>
                <a:lnTo>
                  <a:pt x="10800" y="0"/>
                </a:lnTo>
                <a:close/>
              </a:path>
            </a:pathLst>
          </a:custGeom>
          <a:solidFill>
            <a:schemeClr val="accent2"/>
          </a:solidFill>
          <a:ln w="12700">
            <a:miter lim="400000"/>
          </a:ln>
        </p:spPr>
        <p:txBody>
          <a:bodyPr lIns="45719" rIns="45719"/>
          <a:lstStyle/>
          <a:p>
            <a:pPr>
              <a:defRPr sz="2700"/>
            </a:pPr>
            <a:endParaRPr/>
          </a:p>
        </p:txBody>
      </p:sp>
      <p:sp>
        <p:nvSpPr>
          <p:cNvPr id="1075" name="Freeform 6"/>
          <p:cNvSpPr/>
          <p:nvPr/>
        </p:nvSpPr>
        <p:spPr>
          <a:xfrm>
            <a:off x="8134349" y="3919196"/>
            <a:ext cx="1379708" cy="1149639"/>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7516"/>
                </a:lnTo>
                <a:lnTo>
                  <a:pt x="21600" y="0"/>
                </a:lnTo>
                <a:lnTo>
                  <a:pt x="0" y="14042"/>
                </a:lnTo>
                <a:lnTo>
                  <a:pt x="0" y="21600"/>
                </a:lnTo>
                <a:close/>
              </a:path>
            </a:pathLst>
          </a:custGeom>
          <a:solidFill>
            <a:srgbClr val="843C0B"/>
          </a:solidFill>
          <a:ln w="12700">
            <a:miter lim="400000"/>
          </a:ln>
        </p:spPr>
        <p:txBody>
          <a:bodyPr lIns="45719" rIns="45719"/>
          <a:lstStyle/>
          <a:p>
            <a:pPr>
              <a:defRPr sz="2700"/>
            </a:pPr>
            <a:endParaRPr/>
          </a:p>
        </p:txBody>
      </p:sp>
      <p:sp>
        <p:nvSpPr>
          <p:cNvPr id="1076" name="Freeform 7"/>
          <p:cNvSpPr/>
          <p:nvPr/>
        </p:nvSpPr>
        <p:spPr>
          <a:xfrm>
            <a:off x="6754643" y="3919196"/>
            <a:ext cx="1379708" cy="1149639"/>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7516"/>
                </a:lnTo>
                <a:lnTo>
                  <a:pt x="0" y="0"/>
                </a:lnTo>
                <a:lnTo>
                  <a:pt x="21600" y="14042"/>
                </a:lnTo>
                <a:lnTo>
                  <a:pt x="21600" y="21600"/>
                </a:lnTo>
                <a:close/>
              </a:path>
            </a:pathLst>
          </a:custGeom>
          <a:solidFill>
            <a:srgbClr val="C55A11"/>
          </a:solidFill>
          <a:ln w="12700">
            <a:miter lim="400000"/>
          </a:ln>
        </p:spPr>
        <p:txBody>
          <a:bodyPr lIns="45719" rIns="45719"/>
          <a:lstStyle/>
          <a:p>
            <a:pPr>
              <a:defRPr sz="2700"/>
            </a:pPr>
            <a:endParaRPr/>
          </a:p>
        </p:txBody>
      </p:sp>
      <p:sp>
        <p:nvSpPr>
          <p:cNvPr id="1077" name="Freeform 19"/>
          <p:cNvSpPr/>
          <p:nvPr/>
        </p:nvSpPr>
        <p:spPr>
          <a:xfrm>
            <a:off x="7020048" y="2953323"/>
            <a:ext cx="2228606" cy="1210146"/>
          </a:xfrm>
          <a:custGeom>
            <a:avLst/>
            <a:gdLst/>
            <a:ahLst/>
            <a:cxnLst>
              <a:cxn ang="0">
                <a:pos x="wd2" y="hd2"/>
              </a:cxn>
              <a:cxn ang="5400000">
                <a:pos x="wd2" y="hd2"/>
              </a:cxn>
              <a:cxn ang="10800000">
                <a:pos x="wd2" y="hd2"/>
              </a:cxn>
              <a:cxn ang="16200000">
                <a:pos x="wd2" y="hd2"/>
              </a:cxn>
            </a:cxnLst>
            <a:rect l="0" t="0" r="r" b="b"/>
            <a:pathLst>
              <a:path w="21600" h="21600" extrusionOk="0">
                <a:moveTo>
                  <a:pt x="10786" y="0"/>
                </a:moveTo>
                <a:lnTo>
                  <a:pt x="21600" y="10800"/>
                </a:lnTo>
                <a:lnTo>
                  <a:pt x="10786" y="21600"/>
                </a:lnTo>
                <a:lnTo>
                  <a:pt x="0" y="10800"/>
                </a:lnTo>
                <a:lnTo>
                  <a:pt x="10786" y="0"/>
                </a:lnTo>
                <a:close/>
              </a:path>
            </a:pathLst>
          </a:custGeom>
          <a:solidFill>
            <a:schemeClr val="accent2"/>
          </a:solidFill>
          <a:ln w="12700">
            <a:miter lim="400000"/>
          </a:ln>
        </p:spPr>
        <p:txBody>
          <a:bodyPr lIns="45719" rIns="45719"/>
          <a:lstStyle/>
          <a:p>
            <a:pPr>
              <a:defRPr sz="2700"/>
            </a:pPr>
            <a:endParaRPr/>
          </a:p>
        </p:txBody>
      </p:sp>
      <p:sp>
        <p:nvSpPr>
          <p:cNvPr id="1078" name="Freeform 20"/>
          <p:cNvSpPr/>
          <p:nvPr/>
        </p:nvSpPr>
        <p:spPr>
          <a:xfrm>
            <a:off x="8132873" y="3558394"/>
            <a:ext cx="1115781" cy="100397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8606"/>
                </a:lnTo>
                <a:lnTo>
                  <a:pt x="21600" y="0"/>
                </a:lnTo>
                <a:lnTo>
                  <a:pt x="0" y="13066"/>
                </a:lnTo>
                <a:lnTo>
                  <a:pt x="0" y="21600"/>
                </a:lnTo>
                <a:close/>
              </a:path>
            </a:pathLst>
          </a:custGeom>
          <a:solidFill>
            <a:srgbClr val="843C0B"/>
          </a:solidFill>
          <a:ln w="12700">
            <a:miter lim="400000"/>
          </a:ln>
        </p:spPr>
        <p:txBody>
          <a:bodyPr lIns="45719" rIns="45719"/>
          <a:lstStyle/>
          <a:p>
            <a:pPr>
              <a:defRPr sz="2700"/>
            </a:pPr>
            <a:endParaRPr/>
          </a:p>
        </p:txBody>
      </p:sp>
      <p:sp>
        <p:nvSpPr>
          <p:cNvPr id="1079" name="Freeform 21"/>
          <p:cNvSpPr/>
          <p:nvPr/>
        </p:nvSpPr>
        <p:spPr>
          <a:xfrm>
            <a:off x="7020048" y="3558394"/>
            <a:ext cx="1112826" cy="100397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8606"/>
                </a:lnTo>
                <a:lnTo>
                  <a:pt x="0" y="0"/>
                </a:lnTo>
                <a:lnTo>
                  <a:pt x="21600" y="13066"/>
                </a:lnTo>
                <a:lnTo>
                  <a:pt x="21600" y="21600"/>
                </a:lnTo>
                <a:close/>
              </a:path>
            </a:pathLst>
          </a:custGeom>
          <a:solidFill>
            <a:srgbClr val="C55A11"/>
          </a:solidFill>
          <a:ln w="12700">
            <a:miter lim="400000"/>
          </a:ln>
        </p:spPr>
        <p:txBody>
          <a:bodyPr lIns="45719" rIns="45719"/>
          <a:lstStyle/>
          <a:p>
            <a:pPr>
              <a:defRPr sz="2700"/>
            </a:pPr>
            <a:endParaRPr/>
          </a:p>
        </p:txBody>
      </p:sp>
      <p:sp>
        <p:nvSpPr>
          <p:cNvPr id="1080" name="Freeform 11"/>
          <p:cNvSpPr/>
          <p:nvPr/>
        </p:nvSpPr>
        <p:spPr>
          <a:xfrm>
            <a:off x="7346508" y="2858079"/>
            <a:ext cx="1575683" cy="856067"/>
          </a:xfrm>
          <a:custGeom>
            <a:avLst/>
            <a:gdLst/>
            <a:ahLst/>
            <a:cxnLst>
              <a:cxn ang="0">
                <a:pos x="wd2" y="hd2"/>
              </a:cxn>
              <a:cxn ang="5400000">
                <a:pos x="wd2" y="hd2"/>
              </a:cxn>
              <a:cxn ang="10800000">
                <a:pos x="wd2" y="hd2"/>
              </a:cxn>
              <a:cxn ang="16200000">
                <a:pos x="wd2" y="hd2"/>
              </a:cxn>
            </a:cxnLst>
            <a:rect l="0" t="0" r="r" b="b"/>
            <a:pathLst>
              <a:path w="21600" h="21600" extrusionOk="0">
                <a:moveTo>
                  <a:pt x="10786" y="0"/>
                </a:moveTo>
                <a:lnTo>
                  <a:pt x="21600" y="10800"/>
                </a:lnTo>
                <a:lnTo>
                  <a:pt x="10786" y="21600"/>
                </a:lnTo>
                <a:lnTo>
                  <a:pt x="0" y="10800"/>
                </a:lnTo>
                <a:lnTo>
                  <a:pt x="10786" y="0"/>
                </a:lnTo>
                <a:close/>
              </a:path>
            </a:pathLst>
          </a:custGeom>
          <a:solidFill>
            <a:schemeClr val="accent2"/>
          </a:solidFill>
          <a:ln w="12700">
            <a:miter lim="400000"/>
          </a:ln>
        </p:spPr>
        <p:txBody>
          <a:bodyPr lIns="45719" rIns="45719"/>
          <a:lstStyle/>
          <a:p>
            <a:pPr>
              <a:defRPr sz="2700"/>
            </a:pPr>
            <a:endParaRPr/>
          </a:p>
        </p:txBody>
      </p:sp>
      <p:sp>
        <p:nvSpPr>
          <p:cNvPr id="1081" name="Freeform 12"/>
          <p:cNvSpPr/>
          <p:nvPr/>
        </p:nvSpPr>
        <p:spPr>
          <a:xfrm>
            <a:off x="8133364" y="3286111"/>
            <a:ext cx="788827" cy="77315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9642"/>
                </a:lnTo>
                <a:lnTo>
                  <a:pt x="21600" y="0"/>
                </a:lnTo>
                <a:lnTo>
                  <a:pt x="0" y="11958"/>
                </a:lnTo>
                <a:lnTo>
                  <a:pt x="0" y="21600"/>
                </a:lnTo>
                <a:close/>
              </a:path>
            </a:pathLst>
          </a:custGeom>
          <a:solidFill>
            <a:srgbClr val="843C0B"/>
          </a:solidFill>
          <a:ln w="12700">
            <a:miter lim="400000"/>
          </a:ln>
        </p:spPr>
        <p:txBody>
          <a:bodyPr lIns="45719" rIns="45719"/>
          <a:lstStyle/>
          <a:p>
            <a:pPr>
              <a:defRPr sz="2700"/>
            </a:pPr>
            <a:endParaRPr/>
          </a:p>
        </p:txBody>
      </p:sp>
      <p:sp>
        <p:nvSpPr>
          <p:cNvPr id="1082" name="Freeform 13"/>
          <p:cNvSpPr/>
          <p:nvPr/>
        </p:nvSpPr>
        <p:spPr>
          <a:xfrm>
            <a:off x="7346508" y="3286111"/>
            <a:ext cx="786858" cy="77315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9642"/>
                </a:lnTo>
                <a:lnTo>
                  <a:pt x="0" y="0"/>
                </a:lnTo>
                <a:lnTo>
                  <a:pt x="21600" y="11958"/>
                </a:lnTo>
                <a:lnTo>
                  <a:pt x="21600" y="21600"/>
                </a:lnTo>
                <a:close/>
              </a:path>
            </a:pathLst>
          </a:custGeom>
          <a:solidFill>
            <a:srgbClr val="C55A11"/>
          </a:solidFill>
          <a:ln w="12700">
            <a:miter lim="400000"/>
          </a:ln>
        </p:spPr>
        <p:txBody>
          <a:bodyPr lIns="45719" rIns="45719"/>
          <a:lstStyle/>
          <a:p>
            <a:pPr>
              <a:defRPr sz="2700"/>
            </a:pPr>
            <a:endParaRPr/>
          </a:p>
        </p:txBody>
      </p:sp>
      <p:sp>
        <p:nvSpPr>
          <p:cNvPr id="1083" name="Freeform 14"/>
          <p:cNvSpPr/>
          <p:nvPr/>
        </p:nvSpPr>
        <p:spPr>
          <a:xfrm>
            <a:off x="7577936" y="2660869"/>
            <a:ext cx="1112826" cy="60395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10860"/>
                </a:lnTo>
                <a:lnTo>
                  <a:pt x="10800" y="21600"/>
                </a:lnTo>
                <a:lnTo>
                  <a:pt x="0" y="10860"/>
                </a:lnTo>
                <a:lnTo>
                  <a:pt x="10800" y="0"/>
                </a:lnTo>
                <a:close/>
              </a:path>
            </a:pathLst>
          </a:custGeom>
          <a:solidFill>
            <a:schemeClr val="accent2"/>
          </a:solidFill>
          <a:ln w="12700">
            <a:miter lim="400000"/>
          </a:ln>
        </p:spPr>
        <p:txBody>
          <a:bodyPr lIns="45719" rIns="45719"/>
          <a:lstStyle/>
          <a:p>
            <a:pPr>
              <a:defRPr sz="2700"/>
            </a:pPr>
            <a:endParaRPr/>
          </a:p>
        </p:txBody>
      </p:sp>
      <p:sp>
        <p:nvSpPr>
          <p:cNvPr id="1084" name="Freeform 15"/>
          <p:cNvSpPr/>
          <p:nvPr/>
        </p:nvSpPr>
        <p:spPr>
          <a:xfrm>
            <a:off x="8134350" y="2964526"/>
            <a:ext cx="556414" cy="62972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11300"/>
                </a:lnTo>
                <a:lnTo>
                  <a:pt x="21600" y="0"/>
                </a:lnTo>
                <a:lnTo>
                  <a:pt x="0" y="10300"/>
                </a:lnTo>
                <a:lnTo>
                  <a:pt x="0" y="21600"/>
                </a:lnTo>
                <a:close/>
              </a:path>
            </a:pathLst>
          </a:custGeom>
          <a:solidFill>
            <a:srgbClr val="843C0B"/>
          </a:solidFill>
          <a:ln w="12700">
            <a:miter lim="400000"/>
          </a:ln>
        </p:spPr>
        <p:txBody>
          <a:bodyPr lIns="45719" rIns="45719"/>
          <a:lstStyle/>
          <a:p>
            <a:pPr>
              <a:defRPr sz="2700"/>
            </a:pPr>
            <a:endParaRPr/>
          </a:p>
        </p:txBody>
      </p:sp>
      <p:sp>
        <p:nvSpPr>
          <p:cNvPr id="1085" name="Freeform 16"/>
          <p:cNvSpPr/>
          <p:nvPr/>
        </p:nvSpPr>
        <p:spPr>
          <a:xfrm>
            <a:off x="7577936" y="2964526"/>
            <a:ext cx="556414" cy="62972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11300"/>
                </a:lnTo>
                <a:lnTo>
                  <a:pt x="0" y="0"/>
                </a:lnTo>
                <a:lnTo>
                  <a:pt x="21600" y="10300"/>
                </a:lnTo>
                <a:lnTo>
                  <a:pt x="21600" y="21600"/>
                </a:lnTo>
                <a:close/>
              </a:path>
            </a:pathLst>
          </a:custGeom>
          <a:solidFill>
            <a:srgbClr val="C55A11"/>
          </a:solidFill>
          <a:ln w="12700">
            <a:miter lim="400000"/>
          </a:ln>
        </p:spPr>
        <p:txBody>
          <a:bodyPr lIns="45719" rIns="45719"/>
          <a:lstStyle/>
          <a:p>
            <a:pPr>
              <a:defRPr sz="2700"/>
            </a:pPr>
            <a:endParaRPr/>
          </a:p>
        </p:txBody>
      </p:sp>
      <p:sp>
        <p:nvSpPr>
          <p:cNvPr id="1086" name="Freeform 17"/>
          <p:cNvSpPr/>
          <p:nvPr/>
        </p:nvSpPr>
        <p:spPr>
          <a:xfrm>
            <a:off x="7686264" y="2470385"/>
            <a:ext cx="896171" cy="705918"/>
          </a:xfrm>
          <a:custGeom>
            <a:avLst/>
            <a:gdLst/>
            <a:ahLst/>
            <a:cxnLst>
              <a:cxn ang="0">
                <a:pos x="wd2" y="hd2"/>
              </a:cxn>
              <a:cxn ang="5400000">
                <a:pos x="wd2" y="hd2"/>
              </a:cxn>
              <a:cxn ang="10800000">
                <a:pos x="wd2" y="hd2"/>
              </a:cxn>
              <a:cxn ang="16200000">
                <a:pos x="wd2" y="hd2"/>
              </a:cxn>
            </a:cxnLst>
            <a:rect l="0" t="0" r="r" b="b"/>
            <a:pathLst>
              <a:path w="21600" h="21600" extrusionOk="0">
                <a:moveTo>
                  <a:pt x="10776" y="0"/>
                </a:moveTo>
                <a:lnTo>
                  <a:pt x="21600" y="14160"/>
                </a:lnTo>
                <a:lnTo>
                  <a:pt x="10776" y="21600"/>
                </a:lnTo>
                <a:lnTo>
                  <a:pt x="0" y="14160"/>
                </a:lnTo>
                <a:lnTo>
                  <a:pt x="10776" y="0"/>
                </a:lnTo>
                <a:close/>
              </a:path>
            </a:pathLst>
          </a:custGeom>
          <a:solidFill>
            <a:srgbClr val="385724"/>
          </a:solidFill>
          <a:ln w="12700">
            <a:miter lim="400000"/>
          </a:ln>
        </p:spPr>
        <p:txBody>
          <a:bodyPr lIns="45719" rIns="45719"/>
          <a:lstStyle/>
          <a:p>
            <a:pPr>
              <a:defRPr sz="2700"/>
            </a:pPr>
            <a:endParaRPr/>
          </a:p>
        </p:txBody>
      </p:sp>
      <p:sp>
        <p:nvSpPr>
          <p:cNvPr id="1087" name="Freeform 18"/>
          <p:cNvSpPr/>
          <p:nvPr/>
        </p:nvSpPr>
        <p:spPr>
          <a:xfrm>
            <a:off x="7686264" y="2470385"/>
            <a:ext cx="447101" cy="70591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lnTo>
                  <a:pt x="0" y="14160"/>
                </a:lnTo>
                <a:lnTo>
                  <a:pt x="21600" y="0"/>
                </a:lnTo>
                <a:close/>
              </a:path>
            </a:pathLst>
          </a:custGeom>
          <a:solidFill>
            <a:srgbClr val="548235"/>
          </a:solidFill>
          <a:ln w="12700">
            <a:miter lim="400000"/>
          </a:ln>
        </p:spPr>
        <p:txBody>
          <a:bodyPr lIns="45719" rIns="45719"/>
          <a:lstStyle/>
          <a:p>
            <a:pPr>
              <a:defRPr sz="2700"/>
            </a:pPr>
            <a:endParaRPr/>
          </a:p>
        </p:txBody>
      </p:sp>
      <p:sp>
        <p:nvSpPr>
          <p:cNvPr id="1088" name="Straight Arrow Connector 28"/>
          <p:cNvSpPr/>
          <p:nvPr/>
        </p:nvSpPr>
        <p:spPr>
          <a:xfrm>
            <a:off x="8135318" y="2471218"/>
            <a:ext cx="789275" cy="1"/>
          </a:xfrm>
          <a:prstGeom prst="line">
            <a:avLst/>
          </a:prstGeom>
          <a:ln w="38100">
            <a:solidFill>
              <a:srgbClr val="808080"/>
            </a:solidFill>
            <a:miter/>
            <a:tailEnd type="oval"/>
          </a:ln>
        </p:spPr>
        <p:txBody>
          <a:bodyPr lIns="45719" rIns="45719"/>
          <a:lstStyle/>
          <a:p>
            <a:endParaRPr/>
          </a:p>
        </p:txBody>
      </p:sp>
      <p:sp>
        <p:nvSpPr>
          <p:cNvPr id="1089" name="Straight Arrow Connector 32"/>
          <p:cNvSpPr/>
          <p:nvPr/>
        </p:nvSpPr>
        <p:spPr>
          <a:xfrm flipH="1">
            <a:off x="6238410" y="3563759"/>
            <a:ext cx="789275" cy="1"/>
          </a:xfrm>
          <a:prstGeom prst="line">
            <a:avLst/>
          </a:prstGeom>
          <a:ln w="38100">
            <a:solidFill>
              <a:srgbClr val="808080"/>
            </a:solidFill>
            <a:miter/>
            <a:tailEnd type="oval"/>
          </a:ln>
        </p:spPr>
        <p:txBody>
          <a:bodyPr lIns="45719" rIns="45719"/>
          <a:lstStyle/>
          <a:p>
            <a:endParaRPr/>
          </a:p>
        </p:txBody>
      </p:sp>
      <p:sp>
        <p:nvSpPr>
          <p:cNvPr id="1090" name="Subtitle 2"/>
          <p:cNvSpPr txBox="1"/>
          <p:nvPr/>
        </p:nvSpPr>
        <p:spPr>
          <a:xfrm>
            <a:off x="9908538" y="2651785"/>
            <a:ext cx="1751530" cy="2898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lvl1pPr defTabSz="1087636">
              <a:lnSpc>
                <a:spcPts val="1300"/>
              </a:lnSpc>
              <a:spcBef>
                <a:spcPts val="500"/>
              </a:spcBef>
              <a:defRPr sz="2400">
                <a:latin typeface="Calibri Light"/>
                <a:ea typeface="Calibri Light"/>
                <a:cs typeface="Calibri Light"/>
                <a:sym typeface="Calibri Light"/>
              </a:defRPr>
            </a:lvl1pPr>
          </a:lstStyle>
          <a:p>
            <a:r>
              <a:t>7%</a:t>
            </a:r>
          </a:p>
        </p:txBody>
      </p:sp>
      <p:sp>
        <p:nvSpPr>
          <p:cNvPr id="1091" name="TextBox 47"/>
          <p:cNvSpPr txBox="1"/>
          <p:nvPr/>
        </p:nvSpPr>
        <p:spPr>
          <a:xfrm>
            <a:off x="9132580" y="2189224"/>
            <a:ext cx="1946634" cy="3924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defRPr sz="2400">
                <a:solidFill>
                  <a:srgbClr val="44546A"/>
                </a:solidFill>
                <a:latin typeface="Calibri Light"/>
                <a:ea typeface="Calibri Light"/>
                <a:cs typeface="Calibri Light"/>
                <a:sym typeface="Calibri Light"/>
              </a:defRPr>
            </a:lvl1pPr>
          </a:lstStyle>
          <a:p>
            <a:r>
              <a:t>Was Sie sagen!</a:t>
            </a:r>
          </a:p>
        </p:txBody>
      </p:sp>
      <p:sp>
        <p:nvSpPr>
          <p:cNvPr id="1092" name="Subtitle 2"/>
          <p:cNvSpPr txBox="1"/>
          <p:nvPr/>
        </p:nvSpPr>
        <p:spPr>
          <a:xfrm>
            <a:off x="4258779" y="3671501"/>
            <a:ext cx="1751530" cy="3025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lvl1pPr algn="r" defTabSz="1087636">
              <a:lnSpc>
                <a:spcPts val="1300"/>
              </a:lnSpc>
              <a:spcBef>
                <a:spcPts val="600"/>
              </a:spcBef>
              <a:defRPr sz="2800">
                <a:latin typeface="Calibri Light"/>
                <a:ea typeface="Calibri Light"/>
                <a:cs typeface="Calibri Light"/>
                <a:sym typeface="Calibri Light"/>
              </a:defRPr>
            </a:lvl1pPr>
          </a:lstStyle>
          <a:p>
            <a:r>
              <a:t>93%</a:t>
            </a:r>
          </a:p>
        </p:txBody>
      </p:sp>
      <p:sp>
        <p:nvSpPr>
          <p:cNvPr id="1093" name="TextBox 55"/>
          <p:cNvSpPr txBox="1"/>
          <p:nvPr/>
        </p:nvSpPr>
        <p:spPr>
          <a:xfrm>
            <a:off x="4494284" y="3089876"/>
            <a:ext cx="2253368" cy="3924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r">
              <a:defRPr sz="2400">
                <a:solidFill>
                  <a:srgbClr val="44546A"/>
                </a:solidFill>
                <a:latin typeface="Calibri Light"/>
                <a:ea typeface="Calibri Light"/>
                <a:cs typeface="Calibri Light"/>
                <a:sym typeface="Calibri Light"/>
              </a:defRPr>
            </a:lvl1pPr>
          </a:lstStyle>
          <a:p>
            <a:r>
              <a:t>Wie Sie es sagen!</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 name="Textplatzhalter 1"/>
          <p:cNvSpPr txBox="1">
            <a:spLocks noGrp="1"/>
          </p:cNvSpPr>
          <p:nvPr>
            <p:ph type="body" sz="quarter" idx="1"/>
          </p:nvPr>
        </p:nvSpPr>
        <p:spPr>
          <a:xfrm>
            <a:off x="1358185" y="524626"/>
            <a:ext cx="8852377" cy="697353"/>
          </a:xfrm>
          <a:prstGeom prst="rect">
            <a:avLst/>
          </a:prstGeom>
        </p:spPr>
        <p:txBody>
          <a:bodyPr/>
          <a:lstStyle/>
          <a:p>
            <a:r>
              <a:t>Bedeutung der Kommunikation in der Krise</a:t>
            </a:r>
          </a:p>
        </p:txBody>
      </p:sp>
      <p:sp>
        <p:nvSpPr>
          <p:cNvPr id="1096" name="Subtitle 2"/>
          <p:cNvSpPr txBox="1"/>
          <p:nvPr/>
        </p:nvSpPr>
        <p:spPr>
          <a:xfrm>
            <a:off x="182483" y="2113237"/>
            <a:ext cx="4823741" cy="443951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p>
            <a:pPr defTabSz="1087636">
              <a:spcBef>
                <a:spcPts val="600"/>
              </a:spcBef>
              <a:defRPr sz="2200">
                <a:solidFill>
                  <a:srgbClr val="44546A"/>
                </a:solidFill>
                <a:latin typeface="Calibri Light"/>
                <a:ea typeface="Calibri Light"/>
                <a:cs typeface="Calibri Light"/>
                <a:sym typeface="Calibri Light"/>
              </a:defRPr>
            </a:pPr>
            <a:r>
              <a:rPr dirty="0"/>
              <a:t>Das </a:t>
            </a:r>
            <a:r>
              <a:rPr dirty="0" err="1"/>
              <a:t>Hauptziel</a:t>
            </a:r>
            <a:r>
              <a:rPr dirty="0"/>
              <a:t> </a:t>
            </a:r>
            <a:r>
              <a:rPr dirty="0" err="1"/>
              <a:t>jeder</a:t>
            </a:r>
            <a:r>
              <a:rPr dirty="0"/>
              <a:t> </a:t>
            </a:r>
            <a:r>
              <a:rPr dirty="0" err="1"/>
              <a:t>Strategie</a:t>
            </a:r>
            <a:r>
              <a:rPr dirty="0"/>
              <a:t> </a:t>
            </a:r>
            <a:r>
              <a:rPr dirty="0" err="1"/>
              <a:t>für</a:t>
            </a:r>
            <a:r>
              <a:rPr dirty="0"/>
              <a:t> </a:t>
            </a:r>
            <a:r>
              <a:rPr dirty="0" err="1"/>
              <a:t>Krisenkommunikation</a:t>
            </a:r>
            <a:r>
              <a:rPr dirty="0"/>
              <a:t> am </a:t>
            </a:r>
            <a:r>
              <a:rPr dirty="0" err="1"/>
              <a:t>Arbeitsplatz</a:t>
            </a:r>
            <a:r>
              <a:rPr dirty="0"/>
              <a:t> </a:t>
            </a:r>
            <a:r>
              <a:rPr dirty="0" err="1"/>
              <a:t>ist</a:t>
            </a:r>
            <a:r>
              <a:rPr dirty="0"/>
              <a:t> es, </a:t>
            </a:r>
            <a:r>
              <a:rPr dirty="0" err="1"/>
              <a:t>eine</a:t>
            </a:r>
            <a:r>
              <a:rPr dirty="0"/>
              <a:t> </a:t>
            </a:r>
            <a:r>
              <a:rPr dirty="0" err="1"/>
              <a:t>nahtlose</a:t>
            </a:r>
            <a:r>
              <a:rPr dirty="0"/>
              <a:t> </a:t>
            </a:r>
            <a:r>
              <a:rPr dirty="0" err="1"/>
              <a:t>Kommunikation</a:t>
            </a:r>
            <a:r>
              <a:rPr dirty="0"/>
              <a:t> </a:t>
            </a:r>
            <a:r>
              <a:rPr dirty="0" err="1"/>
              <a:t>während</a:t>
            </a:r>
            <a:r>
              <a:rPr dirty="0"/>
              <a:t> </a:t>
            </a:r>
            <a:r>
              <a:rPr dirty="0" err="1"/>
              <a:t>einer</a:t>
            </a:r>
            <a:r>
              <a:rPr dirty="0"/>
              <a:t> </a:t>
            </a:r>
            <a:r>
              <a:rPr dirty="0" err="1"/>
              <a:t>Krise</a:t>
            </a:r>
            <a:r>
              <a:rPr dirty="0"/>
              <a:t> </a:t>
            </a:r>
            <a:r>
              <a:rPr dirty="0" err="1"/>
              <a:t>innerhalb</a:t>
            </a:r>
            <a:r>
              <a:rPr dirty="0"/>
              <a:t> </a:t>
            </a:r>
            <a:r>
              <a:rPr dirty="0" err="1"/>
              <a:t>einer</a:t>
            </a:r>
            <a:r>
              <a:rPr dirty="0"/>
              <a:t> </a:t>
            </a:r>
            <a:r>
              <a:rPr dirty="0" err="1"/>
              <a:t>Organisation</a:t>
            </a:r>
            <a:r>
              <a:rPr dirty="0"/>
              <a:t> </a:t>
            </a:r>
            <a:r>
              <a:rPr dirty="0" err="1"/>
              <a:t>zu</a:t>
            </a:r>
            <a:r>
              <a:rPr dirty="0"/>
              <a:t> </a:t>
            </a:r>
            <a:r>
              <a:rPr dirty="0" err="1"/>
              <a:t>ermöglichen</a:t>
            </a:r>
            <a:r>
              <a:rPr dirty="0"/>
              <a:t>. </a:t>
            </a:r>
            <a:endParaRPr sz="2400" dirty="0">
              <a:latin typeface="Open Sans Light"/>
              <a:ea typeface="Open Sans Light"/>
              <a:cs typeface="Open Sans Light"/>
              <a:sym typeface="Open Sans Light"/>
            </a:endParaRPr>
          </a:p>
          <a:p>
            <a:pPr defTabSz="1087636">
              <a:spcBef>
                <a:spcPts val="600"/>
              </a:spcBef>
              <a:defRPr sz="2200">
                <a:solidFill>
                  <a:srgbClr val="44546A"/>
                </a:solidFill>
                <a:latin typeface="Calibri Light"/>
                <a:ea typeface="Calibri Light"/>
                <a:cs typeface="Calibri Light"/>
                <a:sym typeface="Calibri Light"/>
              </a:defRPr>
            </a:pPr>
            <a:r>
              <a:rPr dirty="0" err="1"/>
              <a:t>Mitteilungen</a:t>
            </a:r>
            <a:r>
              <a:rPr dirty="0"/>
              <a:t>, die in der </a:t>
            </a:r>
            <a:r>
              <a:rPr dirty="0" err="1"/>
              <a:t>Krisenkommunikation</a:t>
            </a:r>
            <a:r>
              <a:rPr dirty="0"/>
              <a:t> </a:t>
            </a:r>
            <a:r>
              <a:rPr dirty="0" err="1"/>
              <a:t>eingesetzt</a:t>
            </a:r>
            <a:r>
              <a:rPr dirty="0"/>
              <a:t> </a:t>
            </a:r>
            <a:r>
              <a:rPr dirty="0" err="1"/>
              <a:t>werden</a:t>
            </a:r>
            <a:r>
              <a:rPr dirty="0"/>
              <a:t>, </a:t>
            </a:r>
            <a:r>
              <a:rPr dirty="0" err="1"/>
              <a:t>sollen</a:t>
            </a:r>
            <a:r>
              <a:rPr dirty="0"/>
              <a:t> den </a:t>
            </a:r>
            <a:r>
              <a:rPr dirty="0" err="1"/>
              <a:t>Mitarbeitern</a:t>
            </a:r>
            <a:r>
              <a:rPr dirty="0"/>
              <a:t> das </a:t>
            </a:r>
            <a:r>
              <a:rPr dirty="0" err="1"/>
              <a:t>nötige</a:t>
            </a:r>
            <a:r>
              <a:rPr dirty="0"/>
              <a:t> Wissen </a:t>
            </a:r>
            <a:r>
              <a:rPr dirty="0" err="1"/>
              <a:t>vermitteln</a:t>
            </a:r>
            <a:r>
              <a:rPr dirty="0"/>
              <a:t>, um in der </a:t>
            </a:r>
            <a:r>
              <a:rPr dirty="0" err="1"/>
              <a:t>Krise</a:t>
            </a:r>
            <a:r>
              <a:rPr dirty="0"/>
              <a:t> die </a:t>
            </a:r>
            <a:r>
              <a:rPr dirty="0" err="1"/>
              <a:t>richtigen</a:t>
            </a:r>
            <a:r>
              <a:rPr dirty="0"/>
              <a:t> </a:t>
            </a:r>
            <a:r>
              <a:rPr dirty="0" err="1"/>
              <a:t>Entscheidungen</a:t>
            </a:r>
            <a:r>
              <a:rPr dirty="0"/>
              <a:t> </a:t>
            </a:r>
            <a:r>
              <a:rPr dirty="0" err="1"/>
              <a:t>zu</a:t>
            </a:r>
            <a:r>
              <a:rPr dirty="0"/>
              <a:t> </a:t>
            </a:r>
            <a:r>
              <a:rPr dirty="0" err="1"/>
              <a:t>treffen</a:t>
            </a:r>
            <a:r>
              <a:rPr lang="de-DE" dirty="0"/>
              <a:t>.</a:t>
            </a:r>
            <a:endParaRPr dirty="0"/>
          </a:p>
          <a:p>
            <a:pPr defTabSz="1087636">
              <a:spcBef>
                <a:spcPts val="600"/>
              </a:spcBef>
              <a:defRPr sz="2200">
                <a:solidFill>
                  <a:srgbClr val="44546A"/>
                </a:solidFill>
                <a:latin typeface="Calibri Light"/>
                <a:ea typeface="Calibri Light"/>
                <a:cs typeface="Calibri Light"/>
                <a:sym typeface="Calibri Light"/>
              </a:defRPr>
            </a:pPr>
            <a:r>
              <a:rPr dirty="0" err="1"/>
              <a:t>Wichtige</a:t>
            </a:r>
            <a:r>
              <a:rPr dirty="0"/>
              <a:t> </a:t>
            </a:r>
            <a:r>
              <a:rPr dirty="0" err="1"/>
              <a:t>Gedanken</a:t>
            </a:r>
            <a:r>
              <a:rPr dirty="0"/>
              <a:t>, die Sie </a:t>
            </a:r>
            <a:r>
              <a:rPr dirty="0" err="1"/>
              <a:t>sich</a:t>
            </a:r>
            <a:r>
              <a:rPr dirty="0"/>
              <a:t> </a:t>
            </a:r>
            <a:r>
              <a:rPr dirty="0" err="1"/>
              <a:t>merken</a:t>
            </a:r>
            <a:r>
              <a:rPr dirty="0"/>
              <a:t> </a:t>
            </a:r>
            <a:r>
              <a:rPr dirty="0" err="1"/>
              <a:t>sollten</a:t>
            </a:r>
            <a:r>
              <a:rPr dirty="0"/>
              <a:t>:</a:t>
            </a:r>
          </a:p>
        </p:txBody>
      </p:sp>
      <p:sp>
        <p:nvSpPr>
          <p:cNvPr id="1097" name="Freeform 3"/>
          <p:cNvSpPr/>
          <p:nvPr/>
        </p:nvSpPr>
        <p:spPr>
          <a:xfrm>
            <a:off x="5980718" y="2113237"/>
            <a:ext cx="5537585" cy="980790"/>
          </a:xfrm>
          <a:custGeom>
            <a:avLst/>
            <a:gdLst/>
            <a:ahLst/>
            <a:cxnLst>
              <a:cxn ang="0">
                <a:pos x="wd2" y="hd2"/>
              </a:cxn>
              <a:cxn ang="5400000">
                <a:pos x="wd2" y="hd2"/>
              </a:cxn>
              <a:cxn ang="10800000">
                <a:pos x="wd2" y="hd2"/>
              </a:cxn>
              <a:cxn ang="16200000">
                <a:pos x="wd2" y="hd2"/>
              </a:cxn>
            </a:cxnLst>
            <a:rect l="0" t="0" r="r" b="b"/>
            <a:pathLst>
              <a:path w="21514" h="21600" extrusionOk="0">
                <a:moveTo>
                  <a:pt x="1225" y="9823"/>
                </a:moveTo>
                <a:lnTo>
                  <a:pt x="64" y="2119"/>
                </a:lnTo>
                <a:cubicBezTo>
                  <a:pt x="-63" y="1293"/>
                  <a:pt x="42" y="0"/>
                  <a:pt x="236" y="0"/>
                </a:cubicBezTo>
                <a:lnTo>
                  <a:pt x="19966" y="0"/>
                </a:lnTo>
                <a:cubicBezTo>
                  <a:pt x="20034" y="0"/>
                  <a:pt x="20099" y="179"/>
                  <a:pt x="20143" y="482"/>
                </a:cubicBezTo>
                <a:lnTo>
                  <a:pt x="21464" y="9864"/>
                </a:lnTo>
                <a:cubicBezTo>
                  <a:pt x="21530" y="10318"/>
                  <a:pt x="21530" y="10979"/>
                  <a:pt x="21467" y="11447"/>
                </a:cubicBezTo>
                <a:lnTo>
                  <a:pt x="20143" y="21105"/>
                </a:lnTo>
                <a:cubicBezTo>
                  <a:pt x="20099" y="21407"/>
                  <a:pt x="20034" y="21600"/>
                  <a:pt x="19963" y="21600"/>
                </a:cubicBezTo>
                <a:lnTo>
                  <a:pt x="226" y="21600"/>
                </a:lnTo>
                <a:cubicBezTo>
                  <a:pt x="34" y="21600"/>
                  <a:pt x="-70" y="20334"/>
                  <a:pt x="54" y="19495"/>
                </a:cubicBezTo>
                <a:lnTo>
                  <a:pt x="1227" y="11488"/>
                </a:lnTo>
                <a:cubicBezTo>
                  <a:pt x="1297" y="11006"/>
                  <a:pt x="1297" y="10305"/>
                  <a:pt x="1225" y="9823"/>
                </a:cubicBezTo>
              </a:path>
            </a:pathLst>
          </a:custGeom>
          <a:solidFill>
            <a:srgbClr val="DDE3A0"/>
          </a:solidFill>
          <a:ln w="12700">
            <a:miter lim="400000"/>
          </a:ln>
        </p:spPr>
        <p:txBody>
          <a:bodyPr lIns="45719" rIns="45719" anchor="ctr"/>
          <a:lstStyle/>
          <a:p>
            <a:pPr>
              <a:defRPr sz="1400">
                <a:latin typeface="Calibri Light"/>
                <a:ea typeface="Calibri Light"/>
                <a:cs typeface="Calibri Light"/>
                <a:sym typeface="Calibri Light"/>
              </a:defRPr>
            </a:pPr>
            <a:endParaRPr/>
          </a:p>
        </p:txBody>
      </p:sp>
      <p:sp>
        <p:nvSpPr>
          <p:cNvPr id="1098" name="Freeform 7"/>
          <p:cNvSpPr/>
          <p:nvPr/>
        </p:nvSpPr>
        <p:spPr>
          <a:xfrm>
            <a:off x="5980718" y="3450275"/>
            <a:ext cx="5537585" cy="980790"/>
          </a:xfrm>
          <a:custGeom>
            <a:avLst/>
            <a:gdLst/>
            <a:ahLst/>
            <a:cxnLst>
              <a:cxn ang="0">
                <a:pos x="wd2" y="hd2"/>
              </a:cxn>
              <a:cxn ang="5400000">
                <a:pos x="wd2" y="hd2"/>
              </a:cxn>
              <a:cxn ang="10800000">
                <a:pos x="wd2" y="hd2"/>
              </a:cxn>
              <a:cxn ang="16200000">
                <a:pos x="wd2" y="hd2"/>
              </a:cxn>
            </a:cxnLst>
            <a:rect l="0" t="0" r="r" b="b"/>
            <a:pathLst>
              <a:path w="21514" h="21600" extrusionOk="0">
                <a:moveTo>
                  <a:pt x="1225" y="9837"/>
                </a:moveTo>
                <a:lnTo>
                  <a:pt x="64" y="2132"/>
                </a:lnTo>
                <a:cubicBezTo>
                  <a:pt x="-63" y="1293"/>
                  <a:pt x="42" y="0"/>
                  <a:pt x="236" y="0"/>
                </a:cubicBezTo>
                <a:lnTo>
                  <a:pt x="19966" y="0"/>
                </a:lnTo>
                <a:cubicBezTo>
                  <a:pt x="20034" y="0"/>
                  <a:pt x="20099" y="179"/>
                  <a:pt x="20143" y="495"/>
                </a:cubicBezTo>
                <a:lnTo>
                  <a:pt x="21464" y="9864"/>
                </a:lnTo>
                <a:cubicBezTo>
                  <a:pt x="21530" y="10332"/>
                  <a:pt x="21530" y="10993"/>
                  <a:pt x="21467" y="11460"/>
                </a:cubicBezTo>
                <a:lnTo>
                  <a:pt x="20143" y="21105"/>
                </a:lnTo>
                <a:cubicBezTo>
                  <a:pt x="20099" y="21421"/>
                  <a:pt x="20034" y="21600"/>
                  <a:pt x="19963" y="21600"/>
                </a:cubicBezTo>
                <a:lnTo>
                  <a:pt x="226" y="21600"/>
                </a:lnTo>
                <a:cubicBezTo>
                  <a:pt x="34" y="21600"/>
                  <a:pt x="-70" y="20334"/>
                  <a:pt x="54" y="19495"/>
                </a:cubicBezTo>
                <a:lnTo>
                  <a:pt x="1227" y="11488"/>
                </a:lnTo>
                <a:cubicBezTo>
                  <a:pt x="1297" y="11006"/>
                  <a:pt x="1297" y="10305"/>
                  <a:pt x="1225" y="9837"/>
                </a:cubicBezTo>
              </a:path>
            </a:pathLst>
          </a:custGeom>
          <a:solidFill>
            <a:srgbClr val="808080"/>
          </a:solidFill>
          <a:ln w="12700">
            <a:miter lim="400000"/>
          </a:ln>
        </p:spPr>
        <p:txBody>
          <a:bodyPr lIns="45719" rIns="45719" anchor="ctr"/>
          <a:lstStyle/>
          <a:p>
            <a:pPr>
              <a:defRPr sz="1400">
                <a:latin typeface="Calibri Light"/>
                <a:ea typeface="Calibri Light"/>
                <a:cs typeface="Calibri Light"/>
                <a:sym typeface="Calibri Light"/>
              </a:defRPr>
            </a:pPr>
            <a:endParaRPr/>
          </a:p>
        </p:txBody>
      </p:sp>
      <p:sp>
        <p:nvSpPr>
          <p:cNvPr id="1099" name="Freeform 11"/>
          <p:cNvSpPr/>
          <p:nvPr/>
        </p:nvSpPr>
        <p:spPr>
          <a:xfrm>
            <a:off x="5980718" y="4781801"/>
            <a:ext cx="5537585" cy="980790"/>
          </a:xfrm>
          <a:custGeom>
            <a:avLst/>
            <a:gdLst/>
            <a:ahLst/>
            <a:cxnLst>
              <a:cxn ang="0">
                <a:pos x="wd2" y="hd2"/>
              </a:cxn>
              <a:cxn ang="5400000">
                <a:pos x="wd2" y="hd2"/>
              </a:cxn>
              <a:cxn ang="10800000">
                <a:pos x="wd2" y="hd2"/>
              </a:cxn>
              <a:cxn ang="16200000">
                <a:pos x="wd2" y="hd2"/>
              </a:cxn>
            </a:cxnLst>
            <a:rect l="0" t="0" r="r" b="b"/>
            <a:pathLst>
              <a:path w="21514" h="21600" extrusionOk="0">
                <a:moveTo>
                  <a:pt x="1225" y="9829"/>
                </a:moveTo>
                <a:lnTo>
                  <a:pt x="64" y="2120"/>
                </a:lnTo>
                <a:cubicBezTo>
                  <a:pt x="-63" y="1280"/>
                  <a:pt x="42" y="0"/>
                  <a:pt x="236" y="0"/>
                </a:cubicBezTo>
                <a:lnTo>
                  <a:pt x="19966" y="0"/>
                </a:lnTo>
                <a:cubicBezTo>
                  <a:pt x="20034" y="0"/>
                  <a:pt x="20099" y="179"/>
                  <a:pt x="20143" y="482"/>
                </a:cubicBezTo>
                <a:lnTo>
                  <a:pt x="21464" y="9871"/>
                </a:lnTo>
                <a:cubicBezTo>
                  <a:pt x="21530" y="10325"/>
                  <a:pt x="21530" y="10986"/>
                  <a:pt x="21467" y="11454"/>
                </a:cubicBezTo>
                <a:lnTo>
                  <a:pt x="20143" y="21104"/>
                </a:lnTo>
                <a:cubicBezTo>
                  <a:pt x="20099" y="21435"/>
                  <a:pt x="20034" y="21600"/>
                  <a:pt x="19963" y="21600"/>
                </a:cubicBezTo>
                <a:lnTo>
                  <a:pt x="226" y="21600"/>
                </a:lnTo>
                <a:cubicBezTo>
                  <a:pt x="34" y="21600"/>
                  <a:pt x="-70" y="20347"/>
                  <a:pt x="54" y="19494"/>
                </a:cubicBezTo>
                <a:lnTo>
                  <a:pt x="1227" y="11481"/>
                </a:lnTo>
                <a:cubicBezTo>
                  <a:pt x="1297" y="11000"/>
                  <a:pt x="1297" y="10311"/>
                  <a:pt x="1225" y="9829"/>
                </a:cubicBezTo>
              </a:path>
            </a:pathLst>
          </a:custGeom>
          <a:solidFill>
            <a:srgbClr val="C01F75"/>
          </a:solidFill>
          <a:ln w="12700">
            <a:miter lim="400000"/>
          </a:ln>
        </p:spPr>
        <p:txBody>
          <a:bodyPr lIns="45719" rIns="45719" anchor="ctr"/>
          <a:lstStyle/>
          <a:p>
            <a:pPr>
              <a:defRPr sz="1400">
                <a:latin typeface="Calibri Light"/>
                <a:ea typeface="Calibri Light"/>
                <a:cs typeface="Calibri Light"/>
                <a:sym typeface="Calibri Light"/>
              </a:defRPr>
            </a:pPr>
            <a:endParaRPr/>
          </a:p>
        </p:txBody>
      </p:sp>
      <p:sp>
        <p:nvSpPr>
          <p:cNvPr id="1100" name="TextBox 7"/>
          <p:cNvSpPr txBox="1"/>
          <p:nvPr/>
        </p:nvSpPr>
        <p:spPr>
          <a:xfrm>
            <a:off x="10588668" y="2396410"/>
            <a:ext cx="425982" cy="4150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2500">
                <a:solidFill>
                  <a:srgbClr val="44546A"/>
                </a:solidFill>
                <a:latin typeface="Calibri Light"/>
                <a:ea typeface="Calibri Light"/>
                <a:cs typeface="Calibri Light"/>
                <a:sym typeface="Calibri Light"/>
              </a:defRPr>
            </a:lvl1pPr>
          </a:lstStyle>
          <a:p>
            <a:r>
              <a:t>01</a:t>
            </a:r>
          </a:p>
        </p:txBody>
      </p:sp>
      <p:sp>
        <p:nvSpPr>
          <p:cNvPr id="1101" name="Subtitle 2"/>
          <p:cNvSpPr txBox="1"/>
          <p:nvPr/>
        </p:nvSpPr>
        <p:spPr>
          <a:xfrm>
            <a:off x="6237581" y="2167218"/>
            <a:ext cx="4344523" cy="9579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algn="r" defTabSz="1087636">
              <a:spcBef>
                <a:spcPts val="400"/>
              </a:spcBef>
              <a:defRPr sz="2000">
                <a:solidFill>
                  <a:srgbClr val="44546A"/>
                </a:solidFill>
                <a:latin typeface="Calibri Light"/>
                <a:ea typeface="Calibri Light"/>
                <a:cs typeface="Calibri Light"/>
                <a:sym typeface="Calibri Light"/>
              </a:defRPr>
            </a:lvl1pPr>
          </a:lstStyle>
          <a:p>
            <a:r>
              <a:rPr dirty="0" err="1"/>
              <a:t>Ihr</a:t>
            </a:r>
            <a:r>
              <a:rPr dirty="0"/>
              <a:t> </a:t>
            </a:r>
            <a:r>
              <a:rPr dirty="0" err="1"/>
              <a:t>Unternehmen</a:t>
            </a:r>
            <a:r>
              <a:rPr dirty="0"/>
              <a:t> WIRD </a:t>
            </a:r>
            <a:r>
              <a:rPr lang="de-DE" dirty="0"/>
              <a:t>EINE KRISE </a:t>
            </a:r>
            <a:r>
              <a:rPr dirty="0"/>
              <a:t>ERLEBEN</a:t>
            </a:r>
            <a:r>
              <a:rPr lang="de-DE" dirty="0"/>
              <a:t> – </a:t>
            </a:r>
            <a:r>
              <a:rPr dirty="0"/>
              <a:t>und </a:t>
            </a:r>
            <a:r>
              <a:rPr lang="de-DE" dirty="0"/>
              <a:t>sogar</a:t>
            </a:r>
            <a:r>
              <a:rPr dirty="0"/>
              <a:t> </a:t>
            </a:r>
            <a:r>
              <a:rPr dirty="0" err="1"/>
              <a:t>mehrere</a:t>
            </a:r>
            <a:r>
              <a:rPr dirty="0"/>
              <a:t> </a:t>
            </a:r>
            <a:r>
              <a:rPr dirty="0" err="1"/>
              <a:t>im</a:t>
            </a:r>
            <a:r>
              <a:rPr dirty="0"/>
              <a:t> </a:t>
            </a:r>
            <a:r>
              <a:rPr dirty="0" err="1"/>
              <a:t>Laufe</a:t>
            </a:r>
            <a:r>
              <a:rPr dirty="0"/>
              <a:t> der Zeit</a:t>
            </a:r>
          </a:p>
        </p:txBody>
      </p:sp>
      <p:sp>
        <p:nvSpPr>
          <p:cNvPr id="1102" name="TextBox 11"/>
          <p:cNvSpPr txBox="1"/>
          <p:nvPr/>
        </p:nvSpPr>
        <p:spPr>
          <a:xfrm>
            <a:off x="10569357" y="3715846"/>
            <a:ext cx="464603" cy="44475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2800">
                <a:solidFill>
                  <a:srgbClr val="FFFFFF"/>
                </a:solidFill>
                <a:latin typeface="Calibri Light"/>
                <a:ea typeface="Calibri Light"/>
                <a:cs typeface="Calibri Light"/>
                <a:sym typeface="Calibri Light"/>
              </a:defRPr>
            </a:lvl1pPr>
          </a:lstStyle>
          <a:p>
            <a:r>
              <a:t>02</a:t>
            </a:r>
          </a:p>
        </p:txBody>
      </p:sp>
      <p:sp>
        <p:nvSpPr>
          <p:cNvPr id="1103" name="Subtitle 2"/>
          <p:cNvSpPr txBox="1"/>
          <p:nvPr/>
        </p:nvSpPr>
        <p:spPr>
          <a:xfrm>
            <a:off x="6287809" y="3646750"/>
            <a:ext cx="4244066" cy="5878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algn="r" defTabSz="1087636">
              <a:spcBef>
                <a:spcPts val="400"/>
              </a:spcBef>
              <a:defRPr sz="2000">
                <a:solidFill>
                  <a:srgbClr val="FFFFFF"/>
                </a:solidFill>
                <a:latin typeface="Calibri Light"/>
                <a:ea typeface="Calibri Light"/>
                <a:cs typeface="Calibri Light"/>
                <a:sym typeface="Calibri Light"/>
              </a:defRPr>
            </a:lvl1pPr>
          </a:lstStyle>
          <a:p>
            <a:r>
              <a:t>PLANUNG ERHÖHT Ihre Chancen, die Krise zu bewältigen</a:t>
            </a:r>
          </a:p>
        </p:txBody>
      </p:sp>
      <p:sp>
        <p:nvSpPr>
          <p:cNvPr id="1104" name="TextBox 17"/>
          <p:cNvSpPr txBox="1"/>
          <p:nvPr/>
        </p:nvSpPr>
        <p:spPr>
          <a:xfrm>
            <a:off x="10569357" y="5050129"/>
            <a:ext cx="464603" cy="4447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2800">
                <a:solidFill>
                  <a:srgbClr val="FFFFFF"/>
                </a:solidFill>
                <a:latin typeface="Calibri Light"/>
                <a:ea typeface="Calibri Light"/>
                <a:cs typeface="Calibri Light"/>
                <a:sym typeface="Calibri Light"/>
              </a:defRPr>
            </a:lvl1pPr>
          </a:lstStyle>
          <a:p>
            <a:r>
              <a:t>03</a:t>
            </a:r>
          </a:p>
        </p:txBody>
      </p:sp>
      <p:sp>
        <p:nvSpPr>
          <p:cNvPr id="1105" name="Subtitle 2"/>
          <p:cNvSpPr txBox="1"/>
          <p:nvPr/>
        </p:nvSpPr>
        <p:spPr>
          <a:xfrm>
            <a:off x="6034952" y="4842122"/>
            <a:ext cx="4344523" cy="86014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algn="r" defTabSz="1087636">
              <a:spcBef>
                <a:spcPts val="400"/>
              </a:spcBef>
              <a:defRPr>
                <a:solidFill>
                  <a:srgbClr val="FFFFFF"/>
                </a:solidFill>
                <a:latin typeface="Calibri Light"/>
                <a:ea typeface="Calibri Light"/>
                <a:cs typeface="Calibri Light"/>
                <a:sym typeface="Calibri Light"/>
              </a:defRPr>
            </a:lvl1pPr>
          </a:lstStyle>
          <a:p>
            <a:r>
              <a:t>KOMMUNIKATION mit Stakeholdern VERBESSERT Ihre Fähigkeit, die Krise zu bewältigen und sich von ihr zu erholen.</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 name="Textplatzhalter 1"/>
          <p:cNvSpPr txBox="1">
            <a:spLocks noGrp="1"/>
          </p:cNvSpPr>
          <p:nvPr>
            <p:ph type="body" sz="quarter" idx="1"/>
          </p:nvPr>
        </p:nvSpPr>
        <p:spPr>
          <a:xfrm>
            <a:off x="1301553" y="393660"/>
            <a:ext cx="8852377" cy="697353"/>
          </a:xfrm>
          <a:prstGeom prst="rect">
            <a:avLst/>
          </a:prstGeom>
        </p:spPr>
        <p:txBody>
          <a:bodyPr/>
          <a:lstStyle/>
          <a:p>
            <a:pPr>
              <a:defRPr sz="3300"/>
            </a:pPr>
            <a:r>
              <a:rPr dirty="0" err="1"/>
              <a:t>Bereiten</a:t>
            </a:r>
            <a:r>
              <a:rPr dirty="0"/>
              <a:t> Sie die </a:t>
            </a:r>
            <a:r>
              <a:rPr dirty="0" err="1"/>
              <a:t>Kommunikation</a:t>
            </a:r>
            <a:r>
              <a:rPr dirty="0"/>
              <a:t> </a:t>
            </a:r>
            <a:r>
              <a:rPr u="sng" dirty="0"/>
              <a:t>VOR </a:t>
            </a:r>
            <a:r>
              <a:rPr dirty="0"/>
              <a:t>der </a:t>
            </a:r>
            <a:r>
              <a:rPr dirty="0" err="1"/>
              <a:t>Krise</a:t>
            </a:r>
            <a:r>
              <a:rPr dirty="0"/>
              <a:t> </a:t>
            </a:r>
            <a:r>
              <a:rPr dirty="0" err="1"/>
              <a:t>vor</a:t>
            </a:r>
            <a:endParaRPr dirty="0"/>
          </a:p>
        </p:txBody>
      </p:sp>
      <p:sp>
        <p:nvSpPr>
          <p:cNvPr id="1108" name="Subtitle 2"/>
          <p:cNvSpPr txBox="1"/>
          <p:nvPr/>
        </p:nvSpPr>
        <p:spPr>
          <a:xfrm>
            <a:off x="67962" y="1896403"/>
            <a:ext cx="3510528" cy="463747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0790" tIns="40790" rIns="40790" bIns="40790">
            <a:spAutoFit/>
          </a:bodyPr>
          <a:lstStyle/>
          <a:p>
            <a:pPr defTabSz="1087636">
              <a:spcBef>
                <a:spcPts val="600"/>
              </a:spcBef>
              <a:defRPr sz="2200">
                <a:solidFill>
                  <a:srgbClr val="245473"/>
                </a:solidFill>
                <a:latin typeface="Calibri Light"/>
                <a:ea typeface="Calibri Light"/>
                <a:cs typeface="Calibri Light"/>
                <a:sym typeface="Calibri Light"/>
              </a:defRPr>
            </a:pPr>
            <a:r>
              <a:rPr dirty="0"/>
              <a:t>In </a:t>
            </a:r>
            <a:r>
              <a:rPr dirty="0" err="1"/>
              <a:t>einer</a:t>
            </a:r>
            <a:r>
              <a:rPr dirty="0"/>
              <a:t> </a:t>
            </a:r>
            <a:r>
              <a:rPr dirty="0" err="1"/>
              <a:t>Krise</a:t>
            </a:r>
            <a:r>
              <a:rPr dirty="0"/>
              <a:t> </a:t>
            </a:r>
            <a:r>
              <a:rPr dirty="0" err="1"/>
              <a:t>ist</a:t>
            </a:r>
            <a:r>
              <a:rPr dirty="0"/>
              <a:t> die </a:t>
            </a:r>
            <a:r>
              <a:rPr dirty="0" err="1"/>
              <a:t>Kommuni</a:t>
            </a:r>
            <a:r>
              <a:rPr lang="de-DE" dirty="0"/>
              <a:t>-</a:t>
            </a:r>
            <a:r>
              <a:rPr dirty="0" err="1"/>
              <a:t>kation</a:t>
            </a:r>
            <a:r>
              <a:rPr dirty="0"/>
              <a:t> </a:t>
            </a:r>
            <a:r>
              <a:rPr dirty="0" err="1"/>
              <a:t>mit</a:t>
            </a:r>
            <a:r>
              <a:rPr dirty="0"/>
              <a:t> den </a:t>
            </a:r>
            <a:r>
              <a:rPr dirty="0" err="1"/>
              <a:t>Stakeholdern</a:t>
            </a:r>
            <a:r>
              <a:rPr dirty="0"/>
              <a:t> </a:t>
            </a:r>
            <a:r>
              <a:rPr dirty="0" err="1"/>
              <a:t>ein</a:t>
            </a:r>
            <a:r>
              <a:rPr dirty="0"/>
              <a:t> </a:t>
            </a:r>
            <a:r>
              <a:rPr dirty="0" err="1"/>
              <a:t>extrem</a:t>
            </a:r>
            <a:r>
              <a:rPr dirty="0"/>
              <a:t> </a:t>
            </a:r>
            <a:r>
              <a:rPr dirty="0" err="1"/>
              <a:t>wichtiges</a:t>
            </a:r>
            <a:r>
              <a:rPr dirty="0"/>
              <a:t> </a:t>
            </a:r>
            <a:r>
              <a:rPr dirty="0" err="1"/>
              <a:t>Thema</a:t>
            </a:r>
            <a:r>
              <a:rPr dirty="0"/>
              <a:t>. Da </a:t>
            </a:r>
            <a:r>
              <a:rPr lang="de-DE" dirty="0"/>
              <a:t>eine Krise </a:t>
            </a:r>
            <a:r>
              <a:rPr dirty="0" err="1"/>
              <a:t>im</a:t>
            </a:r>
            <a:r>
              <a:rPr dirty="0"/>
              <a:t> </a:t>
            </a:r>
            <a:r>
              <a:rPr dirty="0" err="1"/>
              <a:t>Laufe</a:t>
            </a:r>
            <a:r>
              <a:rPr dirty="0"/>
              <a:t> </a:t>
            </a:r>
            <a:r>
              <a:rPr lang="de-DE" dirty="0"/>
              <a:t>eines Unternehmens-</a:t>
            </a:r>
            <a:r>
              <a:rPr dirty="0" err="1"/>
              <a:t>Lebenszyklus</a:t>
            </a:r>
            <a:r>
              <a:rPr dirty="0"/>
              <a:t> </a:t>
            </a:r>
            <a:r>
              <a:rPr dirty="0" err="1"/>
              <a:t>mit</a:t>
            </a:r>
            <a:r>
              <a:rPr dirty="0"/>
              <a:t> </a:t>
            </a:r>
            <a:r>
              <a:rPr dirty="0" err="1"/>
              <a:t>ziemlicher</a:t>
            </a:r>
            <a:r>
              <a:rPr dirty="0"/>
              <a:t> </a:t>
            </a:r>
            <a:r>
              <a:rPr dirty="0" err="1"/>
              <a:t>Sicherheit</a:t>
            </a:r>
            <a:r>
              <a:rPr lang="de-DE" dirty="0"/>
              <a:t> </a:t>
            </a:r>
            <a:r>
              <a:rPr dirty="0" err="1"/>
              <a:t>eintreten</a:t>
            </a:r>
            <a:r>
              <a:rPr dirty="0"/>
              <a:t> </a:t>
            </a:r>
            <a:r>
              <a:rPr dirty="0" err="1"/>
              <a:t>wird</a:t>
            </a:r>
            <a:r>
              <a:rPr dirty="0"/>
              <a:t>, </a:t>
            </a:r>
            <a:r>
              <a:rPr dirty="0" err="1"/>
              <a:t>sollten</a:t>
            </a:r>
            <a:r>
              <a:rPr dirty="0"/>
              <a:t> Sie die</a:t>
            </a:r>
            <a:r>
              <a:rPr lang="de-DE" dirty="0"/>
              <a:t> Kommunikation</a:t>
            </a:r>
            <a:r>
              <a:rPr dirty="0"/>
              <a:t> </a:t>
            </a:r>
            <a:r>
              <a:rPr dirty="0" err="1"/>
              <a:t>unbedingt</a:t>
            </a:r>
            <a:r>
              <a:rPr dirty="0"/>
              <a:t> </a:t>
            </a:r>
            <a:r>
              <a:rPr lang="de-DE" dirty="0"/>
              <a:t>vorher schon </a:t>
            </a:r>
            <a:r>
              <a:rPr dirty="0" err="1"/>
              <a:t>vorbereiten</a:t>
            </a:r>
            <a:r>
              <a:rPr dirty="0"/>
              <a:t>. </a:t>
            </a:r>
            <a:endParaRPr sz="2400" dirty="0">
              <a:solidFill>
                <a:srgbClr val="44546A"/>
              </a:solidFill>
              <a:latin typeface="Open Sans Light"/>
              <a:ea typeface="Open Sans Light"/>
              <a:cs typeface="Open Sans Light"/>
              <a:sym typeface="Open Sans Light"/>
            </a:endParaRPr>
          </a:p>
          <a:p>
            <a:pPr defTabSz="1087636">
              <a:spcBef>
                <a:spcPts val="600"/>
              </a:spcBef>
              <a:defRPr sz="2200">
                <a:solidFill>
                  <a:srgbClr val="245473"/>
                </a:solidFill>
                <a:latin typeface="Calibri Light"/>
                <a:ea typeface="Calibri Light"/>
                <a:cs typeface="Calibri Light"/>
                <a:sym typeface="Calibri Light"/>
              </a:defRPr>
            </a:pPr>
            <a:r>
              <a:rPr dirty="0"/>
              <a:t>UND:</a:t>
            </a:r>
            <a:endParaRPr sz="2400" dirty="0">
              <a:solidFill>
                <a:srgbClr val="44546A"/>
              </a:solidFill>
              <a:latin typeface="Open Sans Light"/>
              <a:ea typeface="Open Sans Light"/>
              <a:cs typeface="Open Sans Light"/>
              <a:sym typeface="Open Sans Light"/>
            </a:endParaRPr>
          </a:p>
          <a:p>
            <a:pPr defTabSz="1087636">
              <a:spcBef>
                <a:spcPts val="600"/>
              </a:spcBef>
              <a:defRPr sz="2200">
                <a:solidFill>
                  <a:srgbClr val="245473"/>
                </a:solidFill>
                <a:latin typeface="Calibri Light"/>
                <a:ea typeface="Calibri Light"/>
                <a:cs typeface="Calibri Light"/>
                <a:sym typeface="Calibri Light"/>
              </a:defRPr>
            </a:pPr>
            <a:r>
              <a:rPr dirty="0" err="1"/>
              <a:t>Bau</a:t>
            </a:r>
            <a:r>
              <a:rPr lang="de-DE" dirty="0"/>
              <a:t>en Sie</a:t>
            </a:r>
            <a:r>
              <a:rPr dirty="0"/>
              <a:t> </a:t>
            </a:r>
            <a:r>
              <a:rPr dirty="0" err="1"/>
              <a:t>eine</a:t>
            </a:r>
            <a:r>
              <a:rPr dirty="0"/>
              <a:t> "</a:t>
            </a:r>
            <a:r>
              <a:rPr lang="de-DE" dirty="0"/>
              <a:t>Firmenwert</a:t>
            </a:r>
            <a:r>
              <a:rPr dirty="0"/>
              <a:t>-Bank" </a:t>
            </a:r>
            <a:r>
              <a:rPr dirty="0" err="1"/>
              <a:t>mit</a:t>
            </a:r>
            <a:r>
              <a:rPr dirty="0"/>
              <a:t> </a:t>
            </a:r>
            <a:r>
              <a:rPr dirty="0" err="1"/>
              <a:t>Stakeholdern</a:t>
            </a:r>
            <a:r>
              <a:rPr dirty="0"/>
              <a:t> </a:t>
            </a:r>
            <a:r>
              <a:rPr dirty="0" err="1"/>
              <a:t>im</a:t>
            </a:r>
            <a:r>
              <a:rPr dirty="0"/>
              <a:t> </a:t>
            </a:r>
            <a:r>
              <a:rPr dirty="0" err="1"/>
              <a:t>Vorfeld</a:t>
            </a:r>
            <a:r>
              <a:rPr lang="de-DE" dirty="0"/>
              <a:t> auf</a:t>
            </a:r>
            <a:endParaRPr dirty="0"/>
          </a:p>
        </p:txBody>
      </p:sp>
      <p:sp>
        <p:nvSpPr>
          <p:cNvPr id="1109" name="Freeform 13"/>
          <p:cNvSpPr/>
          <p:nvPr/>
        </p:nvSpPr>
        <p:spPr>
          <a:xfrm>
            <a:off x="3812247" y="3435724"/>
            <a:ext cx="1179863" cy="1264251"/>
          </a:xfrm>
          <a:custGeom>
            <a:avLst/>
            <a:gdLst/>
            <a:ahLst/>
            <a:cxnLst>
              <a:cxn ang="0">
                <a:pos x="wd2" y="hd2"/>
              </a:cxn>
              <a:cxn ang="5400000">
                <a:pos x="wd2" y="hd2"/>
              </a:cxn>
              <a:cxn ang="10800000">
                <a:pos x="wd2" y="hd2"/>
              </a:cxn>
              <a:cxn ang="16200000">
                <a:pos x="wd2" y="hd2"/>
              </a:cxn>
            </a:cxnLst>
            <a:rect l="0" t="0" r="r" b="b"/>
            <a:pathLst>
              <a:path w="21005" h="21486" extrusionOk="0">
                <a:moveTo>
                  <a:pt x="16457" y="21486"/>
                </a:moveTo>
                <a:lnTo>
                  <a:pt x="4587" y="21486"/>
                </a:lnTo>
                <a:cubicBezTo>
                  <a:pt x="3996" y="21486"/>
                  <a:pt x="3522" y="21128"/>
                  <a:pt x="3522" y="20689"/>
                </a:cubicBezTo>
                <a:lnTo>
                  <a:pt x="3522" y="12638"/>
                </a:lnTo>
                <a:cubicBezTo>
                  <a:pt x="3522" y="12200"/>
                  <a:pt x="3039" y="11848"/>
                  <a:pt x="2448" y="11848"/>
                </a:cubicBezTo>
                <a:lnTo>
                  <a:pt x="1074" y="11848"/>
                </a:lnTo>
                <a:cubicBezTo>
                  <a:pt x="209" y="11848"/>
                  <a:pt x="-299" y="11131"/>
                  <a:pt x="192" y="10606"/>
                </a:cubicBezTo>
                <a:lnTo>
                  <a:pt x="9615" y="343"/>
                </a:lnTo>
                <a:cubicBezTo>
                  <a:pt x="10047" y="-114"/>
                  <a:pt x="10963" y="-114"/>
                  <a:pt x="11387" y="343"/>
                </a:cubicBezTo>
                <a:lnTo>
                  <a:pt x="20818" y="10606"/>
                </a:lnTo>
                <a:cubicBezTo>
                  <a:pt x="21301" y="11131"/>
                  <a:pt x="20793" y="11848"/>
                  <a:pt x="19928" y="11848"/>
                </a:cubicBezTo>
                <a:lnTo>
                  <a:pt x="18596" y="11848"/>
                </a:lnTo>
                <a:cubicBezTo>
                  <a:pt x="18005" y="11848"/>
                  <a:pt x="17530" y="12200"/>
                  <a:pt x="17530" y="12638"/>
                </a:cubicBezTo>
                <a:lnTo>
                  <a:pt x="17530" y="20689"/>
                </a:lnTo>
                <a:cubicBezTo>
                  <a:pt x="17530" y="21128"/>
                  <a:pt x="17048" y="21486"/>
                  <a:pt x="16457" y="21486"/>
                </a:cubicBezTo>
              </a:path>
            </a:pathLst>
          </a:custGeom>
          <a:solidFill>
            <a:schemeClr val="accent1"/>
          </a:solidFill>
          <a:ln w="12700">
            <a:miter lim="400000"/>
          </a:ln>
        </p:spPr>
        <p:txBody>
          <a:bodyPr lIns="45719" rIns="45719" anchor="ctr"/>
          <a:lstStyle/>
          <a:p>
            <a:pPr>
              <a:defRPr sz="1400">
                <a:latin typeface="Calibri Light"/>
                <a:ea typeface="Calibri Light"/>
                <a:cs typeface="Calibri Light"/>
                <a:sym typeface="Calibri Light"/>
              </a:defRPr>
            </a:pPr>
            <a:endParaRPr/>
          </a:p>
        </p:txBody>
      </p:sp>
      <p:sp>
        <p:nvSpPr>
          <p:cNvPr id="1110" name="Freeform 15"/>
          <p:cNvSpPr/>
          <p:nvPr/>
        </p:nvSpPr>
        <p:spPr>
          <a:xfrm>
            <a:off x="5884622" y="3435724"/>
            <a:ext cx="1179863" cy="1264251"/>
          </a:xfrm>
          <a:custGeom>
            <a:avLst/>
            <a:gdLst/>
            <a:ahLst/>
            <a:cxnLst>
              <a:cxn ang="0">
                <a:pos x="wd2" y="hd2"/>
              </a:cxn>
              <a:cxn ang="5400000">
                <a:pos x="wd2" y="hd2"/>
              </a:cxn>
              <a:cxn ang="10800000">
                <a:pos x="wd2" y="hd2"/>
              </a:cxn>
              <a:cxn ang="16200000">
                <a:pos x="wd2" y="hd2"/>
              </a:cxn>
            </a:cxnLst>
            <a:rect l="0" t="0" r="r" b="b"/>
            <a:pathLst>
              <a:path w="21005" h="21486" extrusionOk="0">
                <a:moveTo>
                  <a:pt x="16457" y="21486"/>
                </a:moveTo>
                <a:lnTo>
                  <a:pt x="4587" y="21486"/>
                </a:lnTo>
                <a:cubicBezTo>
                  <a:pt x="3996" y="21486"/>
                  <a:pt x="3522" y="21128"/>
                  <a:pt x="3522" y="20689"/>
                </a:cubicBezTo>
                <a:lnTo>
                  <a:pt x="3522" y="12638"/>
                </a:lnTo>
                <a:cubicBezTo>
                  <a:pt x="3522" y="12200"/>
                  <a:pt x="3039" y="11848"/>
                  <a:pt x="2448" y="11848"/>
                </a:cubicBezTo>
                <a:lnTo>
                  <a:pt x="1074" y="11848"/>
                </a:lnTo>
                <a:cubicBezTo>
                  <a:pt x="209" y="11848"/>
                  <a:pt x="-299" y="11131"/>
                  <a:pt x="192" y="10606"/>
                </a:cubicBezTo>
                <a:lnTo>
                  <a:pt x="9615" y="343"/>
                </a:lnTo>
                <a:cubicBezTo>
                  <a:pt x="10047" y="-114"/>
                  <a:pt x="10963" y="-114"/>
                  <a:pt x="11379" y="343"/>
                </a:cubicBezTo>
                <a:lnTo>
                  <a:pt x="20818" y="10606"/>
                </a:lnTo>
                <a:cubicBezTo>
                  <a:pt x="21301" y="11131"/>
                  <a:pt x="20793" y="11848"/>
                  <a:pt x="19928" y="11848"/>
                </a:cubicBezTo>
                <a:lnTo>
                  <a:pt x="18596" y="11848"/>
                </a:lnTo>
                <a:cubicBezTo>
                  <a:pt x="18005" y="11848"/>
                  <a:pt x="17530" y="12200"/>
                  <a:pt x="17530" y="12638"/>
                </a:cubicBezTo>
                <a:lnTo>
                  <a:pt x="17530" y="20689"/>
                </a:lnTo>
                <a:cubicBezTo>
                  <a:pt x="17530" y="21128"/>
                  <a:pt x="17048" y="21486"/>
                  <a:pt x="16457" y="21486"/>
                </a:cubicBezTo>
              </a:path>
            </a:pathLst>
          </a:custGeom>
          <a:solidFill>
            <a:schemeClr val="accent2"/>
          </a:solidFill>
          <a:ln w="12700">
            <a:miter lim="400000"/>
          </a:ln>
        </p:spPr>
        <p:txBody>
          <a:bodyPr lIns="45719" rIns="45719" anchor="ctr"/>
          <a:lstStyle/>
          <a:p>
            <a:pPr>
              <a:defRPr sz="1400">
                <a:latin typeface="Calibri Light"/>
                <a:ea typeface="Calibri Light"/>
                <a:cs typeface="Calibri Light"/>
                <a:sym typeface="Calibri Light"/>
              </a:defRPr>
            </a:pPr>
            <a:endParaRPr/>
          </a:p>
        </p:txBody>
      </p:sp>
      <p:sp>
        <p:nvSpPr>
          <p:cNvPr id="1111" name="Freeform 17"/>
          <p:cNvSpPr/>
          <p:nvPr/>
        </p:nvSpPr>
        <p:spPr>
          <a:xfrm>
            <a:off x="7956782" y="3435724"/>
            <a:ext cx="1178047" cy="1264251"/>
          </a:xfrm>
          <a:custGeom>
            <a:avLst/>
            <a:gdLst/>
            <a:ahLst/>
            <a:cxnLst>
              <a:cxn ang="0">
                <a:pos x="wd2" y="hd2"/>
              </a:cxn>
              <a:cxn ang="5400000">
                <a:pos x="wd2" y="hd2"/>
              </a:cxn>
              <a:cxn ang="10800000">
                <a:pos x="wd2" y="hd2"/>
              </a:cxn>
              <a:cxn ang="16200000">
                <a:pos x="wd2" y="hd2"/>
              </a:cxn>
            </a:cxnLst>
            <a:rect l="0" t="0" r="r" b="b"/>
            <a:pathLst>
              <a:path w="21008" h="21486" extrusionOk="0">
                <a:moveTo>
                  <a:pt x="16466" y="21486"/>
                </a:moveTo>
                <a:lnTo>
                  <a:pt x="4584" y="21486"/>
                </a:lnTo>
                <a:cubicBezTo>
                  <a:pt x="3992" y="21486"/>
                  <a:pt x="3526" y="21128"/>
                  <a:pt x="3526" y="20689"/>
                </a:cubicBezTo>
                <a:lnTo>
                  <a:pt x="3526" y="12638"/>
                </a:lnTo>
                <a:cubicBezTo>
                  <a:pt x="3526" y="12200"/>
                  <a:pt x="3043" y="11848"/>
                  <a:pt x="2452" y="11848"/>
                </a:cubicBezTo>
                <a:lnTo>
                  <a:pt x="1070" y="11848"/>
                </a:lnTo>
                <a:cubicBezTo>
                  <a:pt x="212" y="11848"/>
                  <a:pt x="-296" y="11131"/>
                  <a:pt x="187" y="10606"/>
                </a:cubicBezTo>
                <a:lnTo>
                  <a:pt x="9613" y="343"/>
                </a:lnTo>
                <a:cubicBezTo>
                  <a:pt x="10046" y="-114"/>
                  <a:pt x="10962" y="-114"/>
                  <a:pt x="11387" y="343"/>
                </a:cubicBezTo>
                <a:lnTo>
                  <a:pt x="20821" y="10606"/>
                </a:lnTo>
                <a:cubicBezTo>
                  <a:pt x="21304" y="11131"/>
                  <a:pt x="20796" y="11848"/>
                  <a:pt x="19938" y="11848"/>
                </a:cubicBezTo>
                <a:lnTo>
                  <a:pt x="18598" y="11848"/>
                </a:lnTo>
                <a:cubicBezTo>
                  <a:pt x="18007" y="11848"/>
                  <a:pt x="17532" y="12200"/>
                  <a:pt x="17532" y="12638"/>
                </a:cubicBezTo>
                <a:lnTo>
                  <a:pt x="17532" y="20689"/>
                </a:lnTo>
                <a:cubicBezTo>
                  <a:pt x="17532" y="21128"/>
                  <a:pt x="17049" y="21486"/>
                  <a:pt x="16466" y="21486"/>
                </a:cubicBezTo>
              </a:path>
            </a:pathLst>
          </a:custGeom>
          <a:solidFill>
            <a:schemeClr val="accent3"/>
          </a:solidFill>
          <a:ln w="12700">
            <a:miter lim="400000"/>
          </a:ln>
        </p:spPr>
        <p:txBody>
          <a:bodyPr lIns="45719" rIns="45719" anchor="ctr"/>
          <a:lstStyle/>
          <a:p>
            <a:pPr>
              <a:defRPr sz="1400">
                <a:latin typeface="Calibri Light"/>
                <a:ea typeface="Calibri Light"/>
                <a:cs typeface="Calibri Light"/>
                <a:sym typeface="Calibri Light"/>
              </a:defRPr>
            </a:pPr>
            <a:endParaRPr/>
          </a:p>
        </p:txBody>
      </p:sp>
      <p:sp>
        <p:nvSpPr>
          <p:cNvPr id="1112" name="Freeform 19"/>
          <p:cNvSpPr/>
          <p:nvPr/>
        </p:nvSpPr>
        <p:spPr>
          <a:xfrm>
            <a:off x="10027095" y="3435724"/>
            <a:ext cx="1178047" cy="1264251"/>
          </a:xfrm>
          <a:custGeom>
            <a:avLst/>
            <a:gdLst/>
            <a:ahLst/>
            <a:cxnLst>
              <a:cxn ang="0">
                <a:pos x="wd2" y="hd2"/>
              </a:cxn>
              <a:cxn ang="5400000">
                <a:pos x="wd2" y="hd2"/>
              </a:cxn>
              <a:cxn ang="10800000">
                <a:pos x="wd2" y="hd2"/>
              </a:cxn>
              <a:cxn ang="16200000">
                <a:pos x="wd2" y="hd2"/>
              </a:cxn>
            </a:cxnLst>
            <a:rect l="0" t="0" r="r" b="b"/>
            <a:pathLst>
              <a:path w="21008" h="21486" extrusionOk="0">
                <a:moveTo>
                  <a:pt x="16466" y="21486"/>
                </a:moveTo>
                <a:lnTo>
                  <a:pt x="4584" y="21486"/>
                </a:lnTo>
                <a:cubicBezTo>
                  <a:pt x="3992" y="21486"/>
                  <a:pt x="3518" y="21128"/>
                  <a:pt x="3518" y="20689"/>
                </a:cubicBezTo>
                <a:lnTo>
                  <a:pt x="3518" y="12638"/>
                </a:lnTo>
                <a:cubicBezTo>
                  <a:pt x="3518" y="12200"/>
                  <a:pt x="3043" y="11848"/>
                  <a:pt x="2452" y="11848"/>
                </a:cubicBezTo>
                <a:lnTo>
                  <a:pt x="1070" y="11848"/>
                </a:lnTo>
                <a:cubicBezTo>
                  <a:pt x="212" y="11848"/>
                  <a:pt x="-296" y="11131"/>
                  <a:pt x="187" y="10606"/>
                </a:cubicBezTo>
                <a:lnTo>
                  <a:pt x="9621" y="343"/>
                </a:lnTo>
                <a:cubicBezTo>
                  <a:pt x="10046" y="-114"/>
                  <a:pt x="10962" y="-114"/>
                  <a:pt x="11387" y="343"/>
                </a:cubicBezTo>
                <a:lnTo>
                  <a:pt x="20821" y="10606"/>
                </a:lnTo>
                <a:cubicBezTo>
                  <a:pt x="21304" y="11131"/>
                  <a:pt x="20796" y="11848"/>
                  <a:pt x="19938" y="11848"/>
                </a:cubicBezTo>
                <a:lnTo>
                  <a:pt x="18598" y="11848"/>
                </a:lnTo>
                <a:cubicBezTo>
                  <a:pt x="18007" y="11848"/>
                  <a:pt x="17532" y="12200"/>
                  <a:pt x="17532" y="12638"/>
                </a:cubicBezTo>
                <a:lnTo>
                  <a:pt x="17532" y="20689"/>
                </a:lnTo>
                <a:cubicBezTo>
                  <a:pt x="17532" y="21128"/>
                  <a:pt x="17049" y="21486"/>
                  <a:pt x="16466" y="21486"/>
                </a:cubicBezTo>
              </a:path>
            </a:pathLst>
          </a:custGeom>
          <a:solidFill>
            <a:schemeClr val="accent4"/>
          </a:solidFill>
          <a:ln w="12700">
            <a:miter lim="400000"/>
          </a:ln>
        </p:spPr>
        <p:txBody>
          <a:bodyPr lIns="45719" rIns="45719" anchor="ctr"/>
          <a:lstStyle/>
          <a:p>
            <a:pPr>
              <a:defRPr sz="1400">
                <a:latin typeface="Calibri Light"/>
                <a:ea typeface="Calibri Light"/>
                <a:cs typeface="Calibri Light"/>
                <a:sym typeface="Calibri Light"/>
              </a:defRPr>
            </a:pPr>
            <a:endParaRPr/>
          </a:p>
        </p:txBody>
      </p:sp>
      <p:sp>
        <p:nvSpPr>
          <p:cNvPr id="1113" name="Subtitle 2"/>
          <p:cNvSpPr txBox="1"/>
          <p:nvPr/>
        </p:nvSpPr>
        <p:spPr>
          <a:xfrm>
            <a:off x="3447127" y="5200089"/>
            <a:ext cx="2038076" cy="14443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algn="ctr" defTabSz="1087636">
              <a:spcBef>
                <a:spcPts val="400"/>
              </a:spcBef>
              <a:defRPr>
                <a:solidFill>
                  <a:srgbClr val="245473"/>
                </a:solidFill>
                <a:latin typeface="Calibri Light"/>
                <a:ea typeface="Calibri Light"/>
                <a:cs typeface="Calibri Light"/>
                <a:sym typeface="Calibri Light"/>
              </a:defRPr>
            </a:lvl1pPr>
          </a:lstStyle>
          <a:p>
            <a:r>
              <a:t>Wissen, mit wem Sie kommunizieren müssen (siehe Abschnitt zur Stakeholder-Analyse)</a:t>
            </a:r>
          </a:p>
        </p:txBody>
      </p:sp>
      <p:sp>
        <p:nvSpPr>
          <p:cNvPr id="1114" name="TextBox 9"/>
          <p:cNvSpPr txBox="1"/>
          <p:nvPr/>
        </p:nvSpPr>
        <p:spPr>
          <a:xfrm>
            <a:off x="3529811" y="4862604"/>
            <a:ext cx="1745027" cy="3385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b">
            <a:spAutoFit/>
          </a:bodyPr>
          <a:lstStyle>
            <a:lvl1pPr algn="ctr">
              <a:defRPr sz="1600">
                <a:solidFill>
                  <a:srgbClr val="44546A"/>
                </a:solidFill>
                <a:latin typeface="Calibri Light"/>
                <a:ea typeface="Calibri Light"/>
                <a:cs typeface="Calibri Light"/>
                <a:sym typeface="Calibri Light"/>
              </a:defRPr>
            </a:lvl1pPr>
          </a:lstStyle>
          <a:p>
            <a:r>
              <a:rPr b="1" dirty="0"/>
              <a:t>Stakeholder-</a:t>
            </a:r>
            <a:r>
              <a:rPr b="1" dirty="0" err="1"/>
              <a:t>Analyse</a:t>
            </a:r>
            <a:endParaRPr b="1" dirty="0"/>
          </a:p>
        </p:txBody>
      </p:sp>
      <p:sp>
        <p:nvSpPr>
          <p:cNvPr id="1115" name="Subtitle 2"/>
          <p:cNvSpPr txBox="1"/>
          <p:nvPr/>
        </p:nvSpPr>
        <p:spPr>
          <a:xfrm>
            <a:off x="7227703" y="5200089"/>
            <a:ext cx="2636204" cy="8601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algn="ctr" defTabSz="1087636">
              <a:spcBef>
                <a:spcPts val="400"/>
              </a:spcBef>
              <a:defRPr>
                <a:solidFill>
                  <a:srgbClr val="245473"/>
                </a:solidFill>
                <a:latin typeface="Calibri Light"/>
                <a:ea typeface="Calibri Light"/>
                <a:cs typeface="Calibri Light"/>
                <a:sym typeface="Calibri Light"/>
              </a:defRPr>
            </a:lvl1pPr>
          </a:lstStyle>
          <a:p>
            <a:r>
              <a:rPr dirty="0" err="1"/>
              <a:t>Schulung</a:t>
            </a:r>
            <a:r>
              <a:rPr dirty="0"/>
              <a:t> </a:t>
            </a:r>
            <a:r>
              <a:rPr lang="de-DE" dirty="0"/>
              <a:t>von </a:t>
            </a:r>
            <a:r>
              <a:rPr dirty="0" err="1"/>
              <a:t>relevanten</a:t>
            </a:r>
            <a:r>
              <a:rPr dirty="0"/>
              <a:t> </a:t>
            </a:r>
            <a:r>
              <a:rPr dirty="0" err="1"/>
              <a:t>Personen</a:t>
            </a:r>
            <a:r>
              <a:rPr dirty="0"/>
              <a:t> in </a:t>
            </a:r>
            <a:r>
              <a:rPr dirty="0" err="1"/>
              <a:t>Kommunikationsstrategie</a:t>
            </a:r>
            <a:r>
              <a:rPr lang="de-DE" dirty="0"/>
              <a:t>n</a:t>
            </a:r>
            <a:endParaRPr dirty="0"/>
          </a:p>
        </p:txBody>
      </p:sp>
      <p:sp>
        <p:nvSpPr>
          <p:cNvPr id="1116" name="TextBox 13"/>
          <p:cNvSpPr txBox="1"/>
          <p:nvPr/>
        </p:nvSpPr>
        <p:spPr>
          <a:xfrm>
            <a:off x="7461930" y="4862604"/>
            <a:ext cx="2168220" cy="3385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b">
            <a:spAutoFit/>
          </a:bodyPr>
          <a:lstStyle>
            <a:lvl1pPr algn="ctr">
              <a:defRPr sz="1600">
                <a:solidFill>
                  <a:srgbClr val="44546A"/>
                </a:solidFill>
                <a:latin typeface="Calibri Light"/>
                <a:ea typeface="Calibri Light"/>
                <a:cs typeface="Calibri Light"/>
                <a:sym typeface="Calibri Light"/>
              </a:defRPr>
            </a:lvl1pPr>
          </a:lstStyle>
          <a:p>
            <a:r>
              <a:rPr lang="de-DE" b="1" dirty="0"/>
              <a:t>Stärken</a:t>
            </a:r>
            <a:r>
              <a:rPr b="1" dirty="0"/>
              <a:t> Sie die Menschen</a:t>
            </a:r>
          </a:p>
        </p:txBody>
      </p:sp>
      <p:sp>
        <p:nvSpPr>
          <p:cNvPr id="1117" name="Subtitle 2"/>
          <p:cNvSpPr txBox="1"/>
          <p:nvPr/>
        </p:nvSpPr>
        <p:spPr>
          <a:xfrm>
            <a:off x="5360244" y="2058726"/>
            <a:ext cx="2228620" cy="86014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algn="ctr" defTabSz="1087636">
              <a:spcBef>
                <a:spcPts val="400"/>
              </a:spcBef>
              <a:defRPr>
                <a:solidFill>
                  <a:srgbClr val="245473"/>
                </a:solidFill>
                <a:latin typeface="Calibri Light"/>
                <a:ea typeface="Calibri Light"/>
                <a:cs typeface="Calibri Light"/>
                <a:sym typeface="Calibri Light"/>
              </a:defRPr>
            </a:lvl1pPr>
          </a:lstStyle>
          <a:p>
            <a:r>
              <a:t>Legen Sie klar fest, wer mit wem kommunizieren darf</a:t>
            </a:r>
          </a:p>
        </p:txBody>
      </p:sp>
      <p:sp>
        <p:nvSpPr>
          <p:cNvPr id="1118" name="TextBox 16"/>
          <p:cNvSpPr txBox="1"/>
          <p:nvPr/>
        </p:nvSpPr>
        <p:spPr>
          <a:xfrm>
            <a:off x="5302418" y="1736039"/>
            <a:ext cx="2344551" cy="3385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b">
            <a:spAutoFit/>
          </a:bodyPr>
          <a:lstStyle>
            <a:lvl1pPr algn="ctr">
              <a:defRPr sz="1600">
                <a:solidFill>
                  <a:srgbClr val="44546A"/>
                </a:solidFill>
                <a:latin typeface="Calibri Light"/>
                <a:ea typeface="Calibri Light"/>
                <a:cs typeface="Calibri Light"/>
                <a:sym typeface="Calibri Light"/>
              </a:defRPr>
            </a:lvl1pPr>
          </a:lstStyle>
          <a:p>
            <a:r>
              <a:rPr b="1" dirty="0" err="1"/>
              <a:t>Verantwortlichkeiten</a:t>
            </a:r>
            <a:r>
              <a:rPr b="1" dirty="0"/>
              <a:t> </a:t>
            </a:r>
            <a:r>
              <a:rPr b="1" dirty="0" err="1"/>
              <a:t>klären</a:t>
            </a:r>
            <a:endParaRPr b="1" dirty="0"/>
          </a:p>
        </p:txBody>
      </p:sp>
      <p:sp>
        <p:nvSpPr>
          <p:cNvPr id="1119" name="Subtitle 2"/>
          <p:cNvSpPr txBox="1"/>
          <p:nvPr/>
        </p:nvSpPr>
        <p:spPr>
          <a:xfrm>
            <a:off x="8978505" y="2004392"/>
            <a:ext cx="3275227" cy="144434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algn="ctr" defTabSz="1087636">
              <a:spcBef>
                <a:spcPts val="400"/>
              </a:spcBef>
              <a:defRPr>
                <a:solidFill>
                  <a:srgbClr val="245473"/>
                </a:solidFill>
                <a:latin typeface="Calibri Light"/>
                <a:ea typeface="Calibri Light"/>
                <a:cs typeface="Calibri Light"/>
                <a:sym typeface="Calibri Light"/>
              </a:defRPr>
            </a:lvl1pPr>
          </a:lstStyle>
          <a:p>
            <a:r>
              <a:rPr dirty="0" err="1"/>
              <a:t>Aktualisieren</a:t>
            </a:r>
            <a:r>
              <a:rPr dirty="0"/>
              <a:t> Sie </a:t>
            </a:r>
            <a:r>
              <a:rPr dirty="0" err="1"/>
              <a:t>im</a:t>
            </a:r>
            <a:r>
              <a:rPr dirty="0"/>
              <a:t> </a:t>
            </a:r>
            <a:r>
              <a:rPr dirty="0" err="1"/>
              <a:t>Vorfeld</a:t>
            </a:r>
            <a:r>
              <a:rPr dirty="0"/>
              <a:t> </a:t>
            </a:r>
            <a:r>
              <a:rPr dirty="0" err="1"/>
              <a:t>relevante</a:t>
            </a:r>
            <a:r>
              <a:rPr dirty="0"/>
              <a:t> </a:t>
            </a:r>
            <a:r>
              <a:rPr dirty="0" err="1"/>
              <a:t>Informationen</a:t>
            </a:r>
            <a:r>
              <a:rPr dirty="0"/>
              <a:t> </a:t>
            </a:r>
            <a:r>
              <a:rPr dirty="0" err="1"/>
              <a:t>über</a:t>
            </a:r>
            <a:r>
              <a:rPr dirty="0"/>
              <a:t> </a:t>
            </a:r>
            <a:r>
              <a:rPr dirty="0" err="1"/>
              <a:t>Ihr</a:t>
            </a:r>
            <a:r>
              <a:rPr dirty="0"/>
              <a:t> </a:t>
            </a:r>
            <a:r>
              <a:rPr dirty="0" err="1"/>
              <a:t>Unternehmen</a:t>
            </a:r>
            <a:r>
              <a:rPr dirty="0"/>
              <a:t>, die </a:t>
            </a:r>
            <a:r>
              <a:rPr dirty="0" err="1"/>
              <a:t>auch</a:t>
            </a:r>
            <a:r>
              <a:rPr dirty="0"/>
              <a:t> </a:t>
            </a:r>
            <a:r>
              <a:rPr dirty="0" err="1"/>
              <a:t>während</a:t>
            </a:r>
            <a:r>
              <a:rPr dirty="0"/>
              <a:t> der </a:t>
            </a:r>
            <a:r>
              <a:rPr dirty="0" err="1"/>
              <a:t>Krise</a:t>
            </a:r>
            <a:r>
              <a:rPr dirty="0"/>
              <a:t> relevant sein </a:t>
            </a:r>
            <a:r>
              <a:rPr dirty="0" err="1"/>
              <a:t>können</a:t>
            </a:r>
            <a:r>
              <a:rPr dirty="0"/>
              <a:t>. </a:t>
            </a:r>
            <a:r>
              <a:rPr dirty="0" err="1"/>
              <a:t>Kommunikationskits</a:t>
            </a:r>
            <a:r>
              <a:rPr dirty="0"/>
              <a:t> </a:t>
            </a:r>
            <a:r>
              <a:rPr dirty="0" err="1"/>
              <a:t>erstellen</a:t>
            </a:r>
            <a:r>
              <a:rPr dirty="0"/>
              <a:t> </a:t>
            </a:r>
          </a:p>
        </p:txBody>
      </p:sp>
      <p:sp>
        <p:nvSpPr>
          <p:cNvPr id="1120" name="TextBox 19"/>
          <p:cNvSpPr txBox="1"/>
          <p:nvPr/>
        </p:nvSpPr>
        <p:spPr>
          <a:xfrm>
            <a:off x="9606557" y="1727126"/>
            <a:ext cx="2017537" cy="3385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b">
            <a:spAutoFit/>
          </a:bodyPr>
          <a:lstStyle>
            <a:lvl1pPr algn="ctr">
              <a:defRPr sz="1600">
                <a:solidFill>
                  <a:srgbClr val="44546A"/>
                </a:solidFill>
                <a:latin typeface="Calibri Light"/>
                <a:ea typeface="Calibri Light"/>
                <a:cs typeface="Calibri Light"/>
                <a:sym typeface="Calibri Light"/>
              </a:defRPr>
            </a:lvl1pPr>
          </a:lstStyle>
          <a:p>
            <a:r>
              <a:rPr b="1" dirty="0" err="1"/>
              <a:t>Materialien</a:t>
            </a:r>
            <a:r>
              <a:rPr b="1" dirty="0"/>
              <a:t> </a:t>
            </a:r>
            <a:r>
              <a:rPr b="1" dirty="0" err="1"/>
              <a:t>vorbereiten</a:t>
            </a:r>
            <a:endParaRPr b="1" dirty="0"/>
          </a:p>
        </p:txBody>
      </p:sp>
      <p:sp>
        <p:nvSpPr>
          <p:cNvPr id="1121" name="TextBox 20"/>
          <p:cNvSpPr txBox="1"/>
          <p:nvPr/>
        </p:nvSpPr>
        <p:spPr>
          <a:xfrm>
            <a:off x="4273007" y="3777929"/>
            <a:ext cx="258625" cy="3924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2400">
                <a:solidFill>
                  <a:srgbClr val="FFFFFF"/>
                </a:solidFill>
                <a:latin typeface="Calibri Light"/>
                <a:ea typeface="Calibri Light"/>
                <a:cs typeface="Calibri Light"/>
                <a:sym typeface="Calibri Light"/>
              </a:defRPr>
            </a:lvl1pPr>
          </a:lstStyle>
          <a:p>
            <a:r>
              <a:t>1</a:t>
            </a:r>
          </a:p>
        </p:txBody>
      </p:sp>
      <p:sp>
        <p:nvSpPr>
          <p:cNvPr id="1122" name="TextBox 21"/>
          <p:cNvSpPr txBox="1"/>
          <p:nvPr/>
        </p:nvSpPr>
        <p:spPr>
          <a:xfrm>
            <a:off x="6345382" y="3777929"/>
            <a:ext cx="258625" cy="3924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2400">
                <a:solidFill>
                  <a:srgbClr val="FFFFFF"/>
                </a:solidFill>
                <a:latin typeface="Calibri Light"/>
                <a:ea typeface="Calibri Light"/>
                <a:cs typeface="Calibri Light"/>
                <a:sym typeface="Calibri Light"/>
              </a:defRPr>
            </a:lvl1pPr>
          </a:lstStyle>
          <a:p>
            <a:r>
              <a:t>2</a:t>
            </a:r>
          </a:p>
        </p:txBody>
      </p:sp>
      <p:sp>
        <p:nvSpPr>
          <p:cNvPr id="1123" name="TextBox 22"/>
          <p:cNvSpPr txBox="1"/>
          <p:nvPr/>
        </p:nvSpPr>
        <p:spPr>
          <a:xfrm>
            <a:off x="8416726" y="3777929"/>
            <a:ext cx="258625" cy="3924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2400">
                <a:solidFill>
                  <a:srgbClr val="FFFFFF"/>
                </a:solidFill>
                <a:latin typeface="Calibri Light"/>
                <a:ea typeface="Calibri Light"/>
                <a:cs typeface="Calibri Light"/>
                <a:sym typeface="Calibri Light"/>
              </a:defRPr>
            </a:lvl1pPr>
          </a:lstStyle>
          <a:p>
            <a:r>
              <a:t>3</a:t>
            </a:r>
          </a:p>
        </p:txBody>
      </p:sp>
      <p:sp>
        <p:nvSpPr>
          <p:cNvPr id="1124" name="TextBox 23"/>
          <p:cNvSpPr txBox="1"/>
          <p:nvPr/>
        </p:nvSpPr>
        <p:spPr>
          <a:xfrm>
            <a:off x="10486009" y="3777929"/>
            <a:ext cx="258625" cy="3924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2400">
                <a:solidFill>
                  <a:srgbClr val="FFFFFF"/>
                </a:solidFill>
                <a:latin typeface="Calibri Light"/>
                <a:ea typeface="Calibri Light"/>
                <a:cs typeface="Calibri Light"/>
                <a:sym typeface="Calibri Light"/>
              </a:defRPr>
            </a:lvl1pPr>
          </a:lstStyle>
          <a:p>
            <a:r>
              <a:t>4</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Textplatzhalter 1"/>
          <p:cNvSpPr txBox="1">
            <a:spLocks noGrp="1"/>
          </p:cNvSpPr>
          <p:nvPr>
            <p:ph type="body" sz="quarter" idx="1"/>
          </p:nvPr>
        </p:nvSpPr>
        <p:spPr>
          <a:xfrm>
            <a:off x="331126" y="2875426"/>
            <a:ext cx="9821959" cy="1582273"/>
          </a:xfrm>
          <a:prstGeom prst="rect">
            <a:avLst/>
          </a:prstGeom>
        </p:spPr>
        <p:txBody>
          <a:bodyPr/>
          <a:lstStyle/>
          <a:p>
            <a:r>
              <a:t>Führung in Zeiten der Krise</a:t>
            </a: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 name="Subtitle 2"/>
          <p:cNvSpPr txBox="1"/>
          <p:nvPr/>
        </p:nvSpPr>
        <p:spPr>
          <a:xfrm>
            <a:off x="410171" y="2273598"/>
            <a:ext cx="3127450" cy="21137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0790" tIns="40790" rIns="40790" bIns="40790">
            <a:spAutoFit/>
          </a:bodyPr>
          <a:lstStyle>
            <a:lvl1pPr defTabSz="1087636">
              <a:spcBef>
                <a:spcPts val="600"/>
              </a:spcBef>
              <a:defRPr sz="2200">
                <a:solidFill>
                  <a:srgbClr val="245473"/>
                </a:solidFill>
                <a:latin typeface="Calibri Light"/>
                <a:ea typeface="Calibri Light"/>
                <a:cs typeface="Calibri Light"/>
                <a:sym typeface="Calibri Light"/>
              </a:defRPr>
            </a:lvl1pPr>
          </a:lstStyle>
          <a:p>
            <a:r>
              <a:rPr dirty="0" err="1"/>
              <a:t>Erstellen</a:t>
            </a:r>
            <a:r>
              <a:rPr dirty="0"/>
              <a:t> Sie </a:t>
            </a:r>
            <a:r>
              <a:rPr dirty="0" err="1"/>
              <a:t>einen</a:t>
            </a:r>
            <a:r>
              <a:rPr dirty="0"/>
              <a:t> </a:t>
            </a:r>
            <a:r>
              <a:rPr dirty="0" err="1"/>
              <a:t>Kommunikationsplan</a:t>
            </a:r>
            <a:r>
              <a:rPr dirty="0"/>
              <a:t>, der </a:t>
            </a:r>
            <a:r>
              <a:rPr b="1" dirty="0"/>
              <a:t>UNABHÄNGIG</a:t>
            </a:r>
            <a:r>
              <a:rPr lang="de-DE" b="1" dirty="0"/>
              <a:t> </a:t>
            </a:r>
            <a:r>
              <a:rPr lang="de-DE" dirty="0"/>
              <a:t>ist</a:t>
            </a:r>
            <a:r>
              <a:rPr dirty="0"/>
              <a:t>, </a:t>
            </a:r>
            <a:r>
              <a:rPr dirty="0" err="1"/>
              <a:t>aber</a:t>
            </a:r>
            <a:r>
              <a:rPr dirty="0"/>
              <a:t> </a:t>
            </a:r>
            <a:r>
              <a:rPr lang="de-DE" dirty="0"/>
              <a:t>die </a:t>
            </a:r>
            <a:r>
              <a:rPr dirty="0" err="1"/>
              <a:t>Betriebs</a:t>
            </a:r>
            <a:r>
              <a:rPr dirty="0"/>
              <a:t>-, </a:t>
            </a:r>
            <a:r>
              <a:rPr dirty="0" err="1"/>
              <a:t>Geschäfts</a:t>
            </a:r>
            <a:r>
              <a:rPr dirty="0"/>
              <a:t>- und </a:t>
            </a:r>
            <a:r>
              <a:rPr dirty="0" err="1"/>
              <a:t>Kontinuitätspläne</a:t>
            </a:r>
            <a:r>
              <a:rPr dirty="0"/>
              <a:t> der </a:t>
            </a:r>
            <a:r>
              <a:rPr dirty="0" err="1"/>
              <a:t>Organisation</a:t>
            </a:r>
            <a:r>
              <a:rPr lang="de-DE" dirty="0"/>
              <a:t> </a:t>
            </a:r>
            <a:r>
              <a:rPr lang="de-DE" b="1" dirty="0"/>
              <a:t>INTEGRIERT</a:t>
            </a:r>
            <a:r>
              <a:rPr dirty="0"/>
              <a:t>.</a:t>
            </a:r>
          </a:p>
        </p:txBody>
      </p:sp>
      <p:sp>
        <p:nvSpPr>
          <p:cNvPr id="1128" name="Arc 3"/>
          <p:cNvSpPr/>
          <p:nvPr/>
        </p:nvSpPr>
        <p:spPr>
          <a:xfrm>
            <a:off x="5446395" y="2831764"/>
            <a:ext cx="4173409" cy="2086705"/>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9671"/>
                  <a:pt x="4835" y="0"/>
                  <a:pt x="10800" y="0"/>
                </a:cubicBezTo>
                <a:cubicBezTo>
                  <a:pt x="16765" y="0"/>
                  <a:pt x="21600" y="9671"/>
                  <a:pt x="21600" y="21600"/>
                </a:cubicBezTo>
              </a:path>
            </a:pathLst>
          </a:custGeom>
          <a:ln w="76200">
            <a:solidFill>
              <a:srgbClr val="D9D9D9"/>
            </a:solidFill>
            <a:miter/>
          </a:ln>
        </p:spPr>
        <p:txBody>
          <a:bodyPr lIns="45719" rIns="45719" anchor="ctr"/>
          <a:lstStyle/>
          <a:p>
            <a:pPr algn="ctr">
              <a:defRPr sz="500">
                <a:solidFill>
                  <a:srgbClr val="FFFFFF"/>
                </a:solidFill>
              </a:defRPr>
            </a:pPr>
            <a:endParaRPr/>
          </a:p>
        </p:txBody>
      </p:sp>
      <p:sp>
        <p:nvSpPr>
          <p:cNvPr id="1129" name="Oval 4"/>
          <p:cNvSpPr/>
          <p:nvPr/>
        </p:nvSpPr>
        <p:spPr>
          <a:xfrm>
            <a:off x="4954680" y="4426446"/>
            <a:ext cx="983431" cy="983431"/>
          </a:xfrm>
          <a:prstGeom prst="ellipse">
            <a:avLst/>
          </a:prstGeom>
          <a:solidFill>
            <a:schemeClr val="accent1"/>
          </a:solidFill>
          <a:ln w="12700">
            <a:miter lim="400000"/>
          </a:ln>
        </p:spPr>
        <p:txBody>
          <a:bodyPr lIns="45719" rIns="45719" anchor="ctr"/>
          <a:lstStyle/>
          <a:p>
            <a:pPr algn="ctr">
              <a:defRPr sz="1400">
                <a:solidFill>
                  <a:srgbClr val="FFFFFF"/>
                </a:solidFill>
                <a:latin typeface="Calibri Light"/>
                <a:ea typeface="Calibri Light"/>
                <a:cs typeface="Calibri Light"/>
                <a:sym typeface="Calibri Light"/>
              </a:defRPr>
            </a:pPr>
            <a:endParaRPr/>
          </a:p>
        </p:txBody>
      </p:sp>
      <p:sp>
        <p:nvSpPr>
          <p:cNvPr id="1130" name="Oval 5"/>
          <p:cNvSpPr/>
          <p:nvPr/>
        </p:nvSpPr>
        <p:spPr>
          <a:xfrm>
            <a:off x="9128089" y="4426446"/>
            <a:ext cx="983431" cy="983431"/>
          </a:xfrm>
          <a:prstGeom prst="ellipse">
            <a:avLst/>
          </a:prstGeom>
          <a:solidFill>
            <a:srgbClr val="659C40"/>
          </a:solidFill>
          <a:ln w="12700">
            <a:miter lim="400000"/>
          </a:ln>
        </p:spPr>
        <p:txBody>
          <a:bodyPr lIns="45719" rIns="45719" anchor="ctr"/>
          <a:lstStyle/>
          <a:p>
            <a:pPr algn="ctr">
              <a:defRPr sz="1400">
                <a:solidFill>
                  <a:srgbClr val="FFFFFF"/>
                </a:solidFill>
                <a:latin typeface="Calibri Light"/>
                <a:ea typeface="Calibri Light"/>
                <a:cs typeface="Calibri Light"/>
                <a:sym typeface="Calibri Light"/>
              </a:defRPr>
            </a:pPr>
            <a:endParaRPr/>
          </a:p>
        </p:txBody>
      </p:sp>
      <p:sp>
        <p:nvSpPr>
          <p:cNvPr id="1131" name="Oval 6"/>
          <p:cNvSpPr/>
          <p:nvPr/>
        </p:nvSpPr>
        <p:spPr>
          <a:xfrm>
            <a:off x="7690990" y="2514554"/>
            <a:ext cx="983431" cy="983431"/>
          </a:xfrm>
          <a:prstGeom prst="ellipse">
            <a:avLst/>
          </a:prstGeom>
          <a:solidFill>
            <a:schemeClr val="accent4"/>
          </a:solidFill>
          <a:ln w="12700">
            <a:miter lim="400000"/>
          </a:ln>
        </p:spPr>
        <p:txBody>
          <a:bodyPr lIns="45719" rIns="45719" anchor="ctr"/>
          <a:lstStyle/>
          <a:p>
            <a:pPr algn="ctr">
              <a:defRPr sz="1400">
                <a:solidFill>
                  <a:srgbClr val="FFFFFF"/>
                </a:solidFill>
                <a:latin typeface="Calibri Light"/>
                <a:ea typeface="Calibri Light"/>
                <a:cs typeface="Calibri Light"/>
                <a:sym typeface="Calibri Light"/>
              </a:defRPr>
            </a:pPr>
            <a:endParaRPr/>
          </a:p>
        </p:txBody>
      </p:sp>
      <p:sp>
        <p:nvSpPr>
          <p:cNvPr id="1132" name="Oval 7"/>
          <p:cNvSpPr/>
          <p:nvPr/>
        </p:nvSpPr>
        <p:spPr>
          <a:xfrm>
            <a:off x="6391781" y="2514554"/>
            <a:ext cx="983431" cy="983431"/>
          </a:xfrm>
          <a:prstGeom prst="ellipse">
            <a:avLst/>
          </a:prstGeom>
          <a:solidFill>
            <a:schemeClr val="accent3"/>
          </a:solidFill>
          <a:ln w="12700">
            <a:miter lim="400000"/>
          </a:ln>
        </p:spPr>
        <p:txBody>
          <a:bodyPr lIns="45719" rIns="45719" anchor="ctr"/>
          <a:lstStyle/>
          <a:p>
            <a:pPr algn="ctr">
              <a:defRPr sz="1400">
                <a:solidFill>
                  <a:srgbClr val="FFFFFF"/>
                </a:solidFill>
                <a:latin typeface="Calibri Light"/>
                <a:ea typeface="Calibri Light"/>
                <a:cs typeface="Calibri Light"/>
                <a:sym typeface="Calibri Light"/>
              </a:defRPr>
            </a:pPr>
            <a:endParaRPr/>
          </a:p>
        </p:txBody>
      </p:sp>
      <p:sp>
        <p:nvSpPr>
          <p:cNvPr id="1133" name="Oval 9"/>
          <p:cNvSpPr/>
          <p:nvPr/>
        </p:nvSpPr>
        <p:spPr>
          <a:xfrm>
            <a:off x="8748323" y="3214241"/>
            <a:ext cx="983431" cy="983431"/>
          </a:xfrm>
          <a:prstGeom prst="ellipse">
            <a:avLst/>
          </a:prstGeom>
          <a:solidFill>
            <a:schemeClr val="accent5"/>
          </a:solidFill>
          <a:ln w="12700">
            <a:miter lim="400000"/>
          </a:ln>
        </p:spPr>
        <p:txBody>
          <a:bodyPr lIns="45719" rIns="45719" anchor="ctr"/>
          <a:lstStyle/>
          <a:p>
            <a:pPr algn="ctr">
              <a:defRPr sz="1400">
                <a:solidFill>
                  <a:srgbClr val="FFFFFF"/>
                </a:solidFill>
                <a:latin typeface="Calibri Light"/>
                <a:ea typeface="Calibri Light"/>
                <a:cs typeface="Calibri Light"/>
                <a:sym typeface="Calibri Light"/>
              </a:defRPr>
            </a:pPr>
            <a:endParaRPr/>
          </a:p>
        </p:txBody>
      </p:sp>
      <p:sp>
        <p:nvSpPr>
          <p:cNvPr id="1134" name="Oval 10"/>
          <p:cNvSpPr/>
          <p:nvPr/>
        </p:nvSpPr>
        <p:spPr>
          <a:xfrm>
            <a:off x="5334446" y="3214241"/>
            <a:ext cx="983431" cy="983431"/>
          </a:xfrm>
          <a:prstGeom prst="ellipse">
            <a:avLst/>
          </a:prstGeom>
          <a:solidFill>
            <a:schemeClr val="accent2"/>
          </a:solidFill>
          <a:ln w="12700">
            <a:miter lim="400000"/>
          </a:ln>
        </p:spPr>
        <p:txBody>
          <a:bodyPr lIns="45719" rIns="45719" anchor="ctr"/>
          <a:lstStyle/>
          <a:p>
            <a:pPr algn="ctr">
              <a:defRPr sz="1400">
                <a:solidFill>
                  <a:srgbClr val="FFFFFF"/>
                </a:solidFill>
                <a:latin typeface="Calibri Light"/>
                <a:ea typeface="Calibri Light"/>
                <a:cs typeface="Calibri Light"/>
                <a:sym typeface="Calibri Light"/>
              </a:defRPr>
            </a:pPr>
            <a:endParaRPr/>
          </a:p>
        </p:txBody>
      </p:sp>
      <p:sp>
        <p:nvSpPr>
          <p:cNvPr id="1135" name="Subtitle 2"/>
          <p:cNvSpPr txBox="1"/>
          <p:nvPr/>
        </p:nvSpPr>
        <p:spPr>
          <a:xfrm>
            <a:off x="10262851" y="4343443"/>
            <a:ext cx="1385425" cy="11494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nchor="ctr">
            <a:spAutoFit/>
          </a:bodyPr>
          <a:lstStyle>
            <a:lvl1pPr defTabSz="1087636">
              <a:spcBef>
                <a:spcPts val="400"/>
              </a:spcBef>
              <a:defRPr sz="1900">
                <a:solidFill>
                  <a:srgbClr val="548235"/>
                </a:solidFill>
                <a:latin typeface="Calibri Light"/>
                <a:ea typeface="Calibri Light"/>
                <a:cs typeface="Calibri Light"/>
                <a:sym typeface="Calibri Light"/>
              </a:defRPr>
            </a:lvl1pPr>
          </a:lstStyle>
          <a:p>
            <a:r>
              <a:t>Üben/                                              Aktualisieren des Plans (regelmäßig)</a:t>
            </a:r>
          </a:p>
        </p:txBody>
      </p:sp>
      <p:sp>
        <p:nvSpPr>
          <p:cNvPr id="1136" name="Subtitle 2"/>
          <p:cNvSpPr txBox="1"/>
          <p:nvPr/>
        </p:nvSpPr>
        <p:spPr>
          <a:xfrm>
            <a:off x="8626150" y="1953434"/>
            <a:ext cx="1845096" cy="8573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nchor="ctr">
            <a:spAutoFit/>
          </a:bodyPr>
          <a:lstStyle>
            <a:lvl1pPr defTabSz="1087636">
              <a:spcBef>
                <a:spcPts val="400"/>
              </a:spcBef>
              <a:defRPr sz="1900">
                <a:solidFill>
                  <a:schemeClr val="accent4"/>
                </a:solidFill>
                <a:latin typeface="Calibri Light"/>
                <a:ea typeface="Calibri Light"/>
                <a:cs typeface="Calibri Light"/>
                <a:sym typeface="Calibri Light"/>
              </a:defRPr>
            </a:lvl1pPr>
          </a:lstStyle>
          <a:p>
            <a:r>
              <a:t>Personal für die Verwendung des Plans schulen</a:t>
            </a:r>
          </a:p>
        </p:txBody>
      </p:sp>
      <p:sp>
        <p:nvSpPr>
          <p:cNvPr id="1137" name="Subtitle 2"/>
          <p:cNvSpPr txBox="1"/>
          <p:nvPr/>
        </p:nvSpPr>
        <p:spPr>
          <a:xfrm>
            <a:off x="9937869" y="3095273"/>
            <a:ext cx="1845096" cy="8573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nchor="ctr">
            <a:spAutoFit/>
          </a:bodyPr>
          <a:lstStyle>
            <a:lvl1pPr defTabSz="1087636">
              <a:spcBef>
                <a:spcPts val="400"/>
              </a:spcBef>
              <a:defRPr sz="1900">
                <a:solidFill>
                  <a:srgbClr val="0070C0"/>
                </a:solidFill>
                <a:latin typeface="Calibri Light"/>
                <a:ea typeface="Calibri Light"/>
                <a:cs typeface="Calibri Light"/>
                <a:sym typeface="Calibri Light"/>
              </a:defRPr>
            </a:lvl1pPr>
          </a:lstStyle>
          <a:p>
            <a:r>
              <a:t>Trainieren Sie Ihre(n) Pressesprecher</a:t>
            </a:r>
          </a:p>
        </p:txBody>
      </p:sp>
      <p:sp>
        <p:nvSpPr>
          <p:cNvPr id="1138" name="Subtitle 2"/>
          <p:cNvSpPr txBox="1"/>
          <p:nvPr/>
        </p:nvSpPr>
        <p:spPr>
          <a:xfrm>
            <a:off x="4518160" y="1907374"/>
            <a:ext cx="2582882" cy="5652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nchor="ctr">
            <a:spAutoFit/>
          </a:bodyPr>
          <a:lstStyle>
            <a:lvl1pPr algn="r" defTabSz="1087636">
              <a:spcBef>
                <a:spcPts val="400"/>
              </a:spcBef>
              <a:defRPr sz="1900">
                <a:solidFill>
                  <a:srgbClr val="44546A"/>
                </a:solidFill>
                <a:latin typeface="Calibri Light"/>
                <a:ea typeface="Calibri Light"/>
                <a:cs typeface="Calibri Light"/>
                <a:sym typeface="Calibri Light"/>
              </a:defRPr>
            </a:lvl1pPr>
          </a:lstStyle>
          <a:p>
            <a:r>
              <a:t>Erstellen einer Nachrichtenplattform</a:t>
            </a:r>
          </a:p>
        </p:txBody>
      </p:sp>
      <p:sp>
        <p:nvSpPr>
          <p:cNvPr id="1139" name="Subtitle 2"/>
          <p:cNvSpPr txBox="1"/>
          <p:nvPr/>
        </p:nvSpPr>
        <p:spPr>
          <a:xfrm>
            <a:off x="3717529" y="2927275"/>
            <a:ext cx="1566331" cy="14415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nchor="ctr">
            <a:spAutoFit/>
          </a:bodyPr>
          <a:lstStyle>
            <a:lvl1pPr algn="r" defTabSz="1087636">
              <a:spcBef>
                <a:spcPts val="400"/>
              </a:spcBef>
              <a:defRPr sz="1900">
                <a:solidFill>
                  <a:srgbClr val="F95C2C"/>
                </a:solidFill>
                <a:latin typeface="Calibri Light"/>
                <a:ea typeface="Calibri Light"/>
                <a:cs typeface="Calibri Light"/>
                <a:sym typeface="Calibri Light"/>
              </a:defRPr>
            </a:lvl1pPr>
          </a:lstStyle>
          <a:p>
            <a:r>
              <a:t>Schreiben Sie einen Plan, um auf diese Bedrohungen zu reagieren</a:t>
            </a:r>
          </a:p>
        </p:txBody>
      </p:sp>
      <p:sp>
        <p:nvSpPr>
          <p:cNvPr id="1140" name="Subtitle 2"/>
          <p:cNvSpPr txBox="1"/>
          <p:nvPr/>
        </p:nvSpPr>
        <p:spPr>
          <a:xfrm>
            <a:off x="3090287" y="4896786"/>
            <a:ext cx="1713061" cy="14415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nchor="ctr">
            <a:spAutoFit/>
          </a:bodyPr>
          <a:lstStyle>
            <a:lvl1pPr algn="r" defTabSz="1087636">
              <a:spcBef>
                <a:spcPts val="400"/>
              </a:spcBef>
              <a:defRPr sz="1900">
                <a:solidFill>
                  <a:srgbClr val="0070C0"/>
                </a:solidFill>
                <a:latin typeface="Calibri Light"/>
                <a:ea typeface="Calibri Light"/>
                <a:cs typeface="Calibri Light"/>
                <a:sym typeface="Calibri Light"/>
              </a:defRPr>
            </a:lvl1pPr>
          </a:lstStyle>
          <a:p>
            <a:r>
              <a:t>Krisenkommu-nikation vorbereiten, bevor die Krise kritisch wird</a:t>
            </a:r>
          </a:p>
        </p:txBody>
      </p:sp>
      <p:sp>
        <p:nvSpPr>
          <p:cNvPr id="1141" name="TextBox 20"/>
          <p:cNvSpPr txBox="1"/>
          <p:nvPr/>
        </p:nvSpPr>
        <p:spPr>
          <a:xfrm>
            <a:off x="5313992" y="4721926"/>
            <a:ext cx="258625" cy="3924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2400">
                <a:solidFill>
                  <a:srgbClr val="FFFFFF"/>
                </a:solidFill>
                <a:latin typeface="Calibri Light"/>
                <a:ea typeface="Calibri Light"/>
                <a:cs typeface="Calibri Light"/>
                <a:sym typeface="Calibri Light"/>
              </a:defRPr>
            </a:lvl1pPr>
          </a:lstStyle>
          <a:p>
            <a:r>
              <a:t>1</a:t>
            </a:r>
          </a:p>
        </p:txBody>
      </p:sp>
      <p:sp>
        <p:nvSpPr>
          <p:cNvPr id="1142" name="TextBox 20"/>
          <p:cNvSpPr txBox="1"/>
          <p:nvPr/>
        </p:nvSpPr>
        <p:spPr>
          <a:xfrm>
            <a:off x="5693931" y="3503143"/>
            <a:ext cx="258625" cy="3924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2400">
                <a:solidFill>
                  <a:srgbClr val="FFFFFF"/>
                </a:solidFill>
                <a:latin typeface="Calibri Light"/>
                <a:ea typeface="Calibri Light"/>
                <a:cs typeface="Calibri Light"/>
                <a:sym typeface="Calibri Light"/>
              </a:defRPr>
            </a:lvl1pPr>
          </a:lstStyle>
          <a:p>
            <a:r>
              <a:t>2</a:t>
            </a:r>
          </a:p>
        </p:txBody>
      </p:sp>
      <p:sp>
        <p:nvSpPr>
          <p:cNvPr id="1143" name="TextBox 20"/>
          <p:cNvSpPr txBox="1"/>
          <p:nvPr/>
        </p:nvSpPr>
        <p:spPr>
          <a:xfrm>
            <a:off x="6748436" y="2810033"/>
            <a:ext cx="258625" cy="3924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2400">
                <a:solidFill>
                  <a:srgbClr val="FFFFFF"/>
                </a:solidFill>
                <a:latin typeface="Calibri Light"/>
                <a:ea typeface="Calibri Light"/>
                <a:cs typeface="Calibri Light"/>
                <a:sym typeface="Calibri Light"/>
              </a:defRPr>
            </a:lvl1pPr>
          </a:lstStyle>
          <a:p>
            <a:r>
              <a:t>3</a:t>
            </a:r>
          </a:p>
        </p:txBody>
      </p:sp>
      <p:sp>
        <p:nvSpPr>
          <p:cNvPr id="1144" name="TextBox 20"/>
          <p:cNvSpPr txBox="1"/>
          <p:nvPr/>
        </p:nvSpPr>
        <p:spPr>
          <a:xfrm>
            <a:off x="8048030" y="2810033"/>
            <a:ext cx="258624" cy="3924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2400">
                <a:solidFill>
                  <a:srgbClr val="FFFFFF"/>
                </a:solidFill>
                <a:latin typeface="Calibri Light"/>
                <a:ea typeface="Calibri Light"/>
                <a:cs typeface="Calibri Light"/>
                <a:sym typeface="Calibri Light"/>
              </a:defRPr>
            </a:lvl1pPr>
          </a:lstStyle>
          <a:p>
            <a:r>
              <a:t>4</a:t>
            </a:r>
          </a:p>
        </p:txBody>
      </p:sp>
      <p:sp>
        <p:nvSpPr>
          <p:cNvPr id="1145" name="TextBox 20"/>
          <p:cNvSpPr txBox="1"/>
          <p:nvPr/>
        </p:nvSpPr>
        <p:spPr>
          <a:xfrm>
            <a:off x="9110725" y="3498808"/>
            <a:ext cx="258625" cy="3924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2400">
                <a:solidFill>
                  <a:srgbClr val="FFFFFF"/>
                </a:solidFill>
                <a:latin typeface="Calibri Light"/>
                <a:ea typeface="Calibri Light"/>
                <a:cs typeface="Calibri Light"/>
                <a:sym typeface="Calibri Light"/>
              </a:defRPr>
            </a:lvl1pPr>
          </a:lstStyle>
          <a:p>
            <a:r>
              <a:t>5</a:t>
            </a:r>
          </a:p>
        </p:txBody>
      </p:sp>
      <p:sp>
        <p:nvSpPr>
          <p:cNvPr id="1146" name="TextBox 20"/>
          <p:cNvSpPr txBox="1"/>
          <p:nvPr/>
        </p:nvSpPr>
        <p:spPr>
          <a:xfrm>
            <a:off x="9490493" y="4725831"/>
            <a:ext cx="258624" cy="3924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2400">
                <a:solidFill>
                  <a:srgbClr val="FFFFFF"/>
                </a:solidFill>
                <a:latin typeface="Calibri Light"/>
                <a:ea typeface="Calibri Light"/>
                <a:cs typeface="Calibri Light"/>
                <a:sym typeface="Calibri Light"/>
              </a:defRPr>
            </a:lvl1pPr>
          </a:lstStyle>
          <a:p>
            <a:r>
              <a:t>6</a:t>
            </a:r>
          </a:p>
        </p:txBody>
      </p:sp>
      <p:sp>
        <p:nvSpPr>
          <p:cNvPr id="25" name="Textplatzhalter 1">
            <a:extLst>
              <a:ext uri="{FF2B5EF4-FFF2-40B4-BE49-F238E27FC236}">
                <a16:creationId xmlns:a16="http://schemas.microsoft.com/office/drawing/2014/main" xmlns="" id="{C4481B04-99C7-4391-9FC7-03710028CE8A}"/>
              </a:ext>
            </a:extLst>
          </p:cNvPr>
          <p:cNvSpPr txBox="1">
            <a:spLocks noGrp="1"/>
          </p:cNvSpPr>
          <p:nvPr>
            <p:ph type="body" sz="quarter" idx="1"/>
          </p:nvPr>
        </p:nvSpPr>
        <p:spPr>
          <a:xfrm>
            <a:off x="1301553" y="393660"/>
            <a:ext cx="8852377" cy="697353"/>
          </a:xfrm>
          <a:prstGeom prst="rect">
            <a:avLst/>
          </a:prstGeom>
        </p:spPr>
        <p:txBody>
          <a:bodyPr/>
          <a:lstStyle/>
          <a:p>
            <a:pPr>
              <a:defRPr sz="3300"/>
            </a:pPr>
            <a:r>
              <a:rPr dirty="0" err="1"/>
              <a:t>Bereiten</a:t>
            </a:r>
            <a:r>
              <a:rPr dirty="0"/>
              <a:t> Sie die </a:t>
            </a:r>
            <a:r>
              <a:rPr dirty="0" err="1"/>
              <a:t>Kommunikation</a:t>
            </a:r>
            <a:r>
              <a:rPr dirty="0"/>
              <a:t> </a:t>
            </a:r>
            <a:r>
              <a:rPr u="sng" dirty="0"/>
              <a:t>VOR </a:t>
            </a:r>
            <a:r>
              <a:rPr dirty="0"/>
              <a:t>der </a:t>
            </a:r>
            <a:r>
              <a:rPr dirty="0" err="1"/>
              <a:t>Krise</a:t>
            </a:r>
            <a:r>
              <a:rPr dirty="0"/>
              <a:t> </a:t>
            </a:r>
            <a:r>
              <a:rPr dirty="0" err="1"/>
              <a:t>vor</a:t>
            </a:r>
            <a:endParaRPr dirty="0"/>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8" name="Textplatzhalter 1"/>
          <p:cNvSpPr txBox="1">
            <a:spLocks noGrp="1"/>
          </p:cNvSpPr>
          <p:nvPr>
            <p:ph type="body" sz="quarter" idx="1"/>
          </p:nvPr>
        </p:nvSpPr>
        <p:spPr>
          <a:xfrm>
            <a:off x="1588912" y="536576"/>
            <a:ext cx="10298287" cy="697353"/>
          </a:xfrm>
          <a:prstGeom prst="rect">
            <a:avLst/>
          </a:prstGeom>
        </p:spPr>
        <p:txBody>
          <a:bodyPr/>
          <a:lstStyle/>
          <a:p>
            <a:pPr defTabSz="786384">
              <a:spcBef>
                <a:spcPts val="800"/>
              </a:spcBef>
              <a:defRPr sz="3096"/>
            </a:pPr>
            <a:r>
              <a:t>Analysieren Sie die Position der Stakeholder zu </a:t>
            </a:r>
            <a:r>
              <a:rPr u="sng"/>
              <a:t>Beginn </a:t>
            </a:r>
            <a:r>
              <a:t>der Krise</a:t>
            </a:r>
          </a:p>
        </p:txBody>
      </p:sp>
      <p:sp>
        <p:nvSpPr>
          <p:cNvPr id="1149" name="Subtitle 2"/>
          <p:cNvSpPr txBox="1"/>
          <p:nvPr/>
        </p:nvSpPr>
        <p:spPr>
          <a:xfrm>
            <a:off x="80290" y="1881976"/>
            <a:ext cx="3524936" cy="49760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p>
            <a:pPr defTabSz="1087636">
              <a:spcBef>
                <a:spcPts val="600"/>
              </a:spcBef>
              <a:defRPr>
                <a:solidFill>
                  <a:srgbClr val="245473"/>
                </a:solidFill>
                <a:latin typeface="Calibri Light"/>
                <a:ea typeface="Calibri Light"/>
                <a:cs typeface="Calibri Light"/>
                <a:sym typeface="Calibri Light"/>
              </a:defRPr>
            </a:pPr>
            <a:r>
              <a:rPr dirty="0" err="1"/>
              <a:t>Analysieren</a:t>
            </a:r>
            <a:r>
              <a:rPr dirty="0"/>
              <a:t> Sie die </a:t>
            </a:r>
            <a:r>
              <a:rPr dirty="0" err="1"/>
              <a:t>wichtigsten</a:t>
            </a:r>
            <a:r>
              <a:rPr dirty="0"/>
              <a:t> Stakeholder (</a:t>
            </a:r>
            <a:r>
              <a:rPr dirty="0" err="1"/>
              <a:t>diejenigen</a:t>
            </a:r>
            <a:r>
              <a:rPr dirty="0"/>
              <a:t>, die von </a:t>
            </a:r>
            <a:r>
              <a:rPr dirty="0" err="1"/>
              <a:t>besonderer</a:t>
            </a:r>
            <a:r>
              <a:rPr dirty="0"/>
              <a:t> </a:t>
            </a:r>
            <a:r>
              <a:rPr dirty="0" err="1"/>
              <a:t>Bedeutung</a:t>
            </a:r>
            <a:r>
              <a:rPr dirty="0"/>
              <a:t> </a:t>
            </a:r>
            <a:r>
              <a:rPr lang="de-DE" dirty="0"/>
              <a:t>zur Erholung des Unternehmens </a:t>
            </a:r>
            <a:r>
              <a:rPr dirty="0" err="1"/>
              <a:t>sind</a:t>
            </a:r>
            <a:r>
              <a:rPr dirty="0"/>
              <a:t>)</a:t>
            </a:r>
            <a:endParaRPr sz="2400" dirty="0">
              <a:solidFill>
                <a:srgbClr val="44546A"/>
              </a:solidFill>
              <a:latin typeface="Open Sans Light"/>
              <a:ea typeface="Open Sans Light"/>
              <a:cs typeface="Open Sans Light"/>
              <a:sym typeface="Open Sans Light"/>
            </a:endParaRPr>
          </a:p>
          <a:p>
            <a:pPr defTabSz="1087636">
              <a:spcBef>
                <a:spcPts val="600"/>
              </a:spcBef>
              <a:defRPr>
                <a:solidFill>
                  <a:srgbClr val="245473"/>
                </a:solidFill>
                <a:latin typeface="Calibri Light"/>
                <a:ea typeface="Calibri Light"/>
                <a:cs typeface="Calibri Light"/>
                <a:sym typeface="Calibri Light"/>
              </a:defRPr>
            </a:pPr>
            <a:r>
              <a:rPr dirty="0" err="1"/>
              <a:t>Zeichnen</a:t>
            </a:r>
            <a:r>
              <a:rPr dirty="0"/>
              <a:t> Sie </a:t>
            </a:r>
            <a:r>
              <a:rPr dirty="0" err="1"/>
              <a:t>Ihre</a:t>
            </a:r>
            <a:r>
              <a:rPr dirty="0"/>
              <a:t> </a:t>
            </a:r>
            <a:r>
              <a:rPr dirty="0" err="1"/>
              <a:t>Zielgruppen</a:t>
            </a:r>
            <a:r>
              <a:rPr dirty="0"/>
              <a:t> auf der </a:t>
            </a:r>
            <a:r>
              <a:rPr dirty="0" err="1"/>
              <a:t>Grundlage</a:t>
            </a:r>
            <a:r>
              <a:rPr dirty="0"/>
              <a:t> der </a:t>
            </a:r>
            <a:r>
              <a:rPr dirty="0" err="1"/>
              <a:t>Zielgruppenanalyse</a:t>
            </a:r>
            <a:r>
              <a:rPr dirty="0"/>
              <a:t>-Matrix auf</a:t>
            </a:r>
            <a:endParaRPr sz="2400" dirty="0">
              <a:solidFill>
                <a:srgbClr val="44546A"/>
              </a:solidFill>
              <a:latin typeface="Open Sans Light"/>
              <a:ea typeface="Open Sans Light"/>
              <a:cs typeface="Open Sans Light"/>
              <a:sym typeface="Open Sans Light"/>
            </a:endParaRPr>
          </a:p>
          <a:p>
            <a:pPr defTabSz="1087636">
              <a:spcBef>
                <a:spcPts val="600"/>
              </a:spcBef>
              <a:defRPr>
                <a:solidFill>
                  <a:srgbClr val="245473"/>
                </a:solidFill>
                <a:latin typeface="Calibri Light"/>
                <a:ea typeface="Calibri Light"/>
                <a:cs typeface="Calibri Light"/>
                <a:sym typeface="Calibri Light"/>
              </a:defRPr>
            </a:pPr>
            <a:r>
              <a:rPr dirty="0" err="1"/>
              <a:t>Ihre</a:t>
            </a:r>
            <a:r>
              <a:rPr dirty="0"/>
              <a:t> </a:t>
            </a:r>
            <a:r>
              <a:rPr dirty="0" err="1"/>
              <a:t>Kommunikationsstrategie</a:t>
            </a:r>
            <a:r>
              <a:rPr dirty="0"/>
              <a:t> </a:t>
            </a:r>
            <a:r>
              <a:rPr dirty="0" err="1"/>
              <a:t>sollte</a:t>
            </a:r>
            <a:endParaRPr sz="2400" dirty="0">
              <a:solidFill>
                <a:srgbClr val="44546A"/>
              </a:solidFill>
              <a:latin typeface="Open Sans Light"/>
              <a:ea typeface="Open Sans Light"/>
              <a:cs typeface="Open Sans Light"/>
              <a:sym typeface="Open Sans Light"/>
            </a:endParaRPr>
          </a:p>
          <a:p>
            <a:pPr marL="285750" indent="-285750" defTabSz="1087636">
              <a:spcBef>
                <a:spcPts val="600"/>
              </a:spcBef>
              <a:buSzPct val="100000"/>
              <a:buFont typeface="Arial" panose="020B0604020202020204" pitchFamily="34" charset="0"/>
              <a:buChar char="•"/>
              <a:defRPr>
                <a:solidFill>
                  <a:srgbClr val="245473"/>
                </a:solidFill>
                <a:latin typeface="Calibri Light"/>
                <a:ea typeface="Calibri Light"/>
                <a:cs typeface="Calibri Light"/>
                <a:sym typeface="Calibri Light"/>
              </a:defRPr>
            </a:pPr>
            <a:r>
              <a:rPr lang="de-DE" dirty="0"/>
              <a:t>S</a:t>
            </a:r>
            <a:r>
              <a:rPr dirty="0"/>
              <a:t>ich </a:t>
            </a:r>
            <a:r>
              <a:rPr dirty="0" err="1"/>
              <a:t>aktiv</a:t>
            </a:r>
            <a:r>
              <a:rPr dirty="0"/>
              <a:t> </a:t>
            </a:r>
            <a:r>
              <a:rPr dirty="0" err="1"/>
              <a:t>mit</a:t>
            </a:r>
            <a:r>
              <a:rPr dirty="0"/>
              <a:t> Champions</a:t>
            </a:r>
            <a:r>
              <a:rPr lang="de-DE" dirty="0"/>
              <a:t> beschäftigen</a:t>
            </a:r>
            <a:endParaRPr sz="2400" dirty="0">
              <a:solidFill>
                <a:srgbClr val="44546A"/>
              </a:solidFill>
              <a:latin typeface="Open Sans Light"/>
              <a:ea typeface="Open Sans Light"/>
              <a:cs typeface="Open Sans Light"/>
              <a:sym typeface="Open Sans Light"/>
            </a:endParaRPr>
          </a:p>
          <a:p>
            <a:pPr marL="285750" indent="-285750" defTabSz="1087636">
              <a:spcBef>
                <a:spcPts val="600"/>
              </a:spcBef>
              <a:buSzPct val="100000"/>
              <a:buFont typeface="Arial" panose="020B0604020202020204" pitchFamily="34" charset="0"/>
              <a:buChar char="•"/>
              <a:defRPr>
                <a:solidFill>
                  <a:srgbClr val="245473"/>
                </a:solidFill>
                <a:latin typeface="Calibri Light"/>
                <a:ea typeface="Calibri Light"/>
                <a:cs typeface="Calibri Light"/>
                <a:sym typeface="Calibri Light"/>
              </a:defRPr>
            </a:pPr>
            <a:r>
              <a:rPr dirty="0" err="1"/>
              <a:t>Versuchen</a:t>
            </a:r>
            <a:r>
              <a:rPr dirty="0"/>
              <a:t>, Block</a:t>
            </a:r>
            <a:r>
              <a:rPr lang="de-DE" dirty="0" err="1"/>
              <a:t>ierer</a:t>
            </a:r>
            <a:r>
              <a:rPr dirty="0"/>
              <a:t> </a:t>
            </a:r>
            <a:r>
              <a:rPr dirty="0" err="1"/>
              <a:t>zu</a:t>
            </a:r>
            <a:r>
              <a:rPr dirty="0"/>
              <a:t> </a:t>
            </a:r>
            <a:r>
              <a:rPr dirty="0" err="1"/>
              <a:t>Vermeidern</a:t>
            </a:r>
            <a:r>
              <a:rPr dirty="0"/>
              <a:t> </a:t>
            </a:r>
            <a:r>
              <a:rPr dirty="0" err="1"/>
              <a:t>zu</a:t>
            </a:r>
            <a:r>
              <a:rPr dirty="0"/>
              <a:t> </a:t>
            </a:r>
            <a:r>
              <a:rPr dirty="0" err="1"/>
              <a:t>machen</a:t>
            </a:r>
            <a:endParaRPr sz="2400" dirty="0">
              <a:solidFill>
                <a:srgbClr val="44546A"/>
              </a:solidFill>
              <a:latin typeface="Open Sans Light"/>
              <a:ea typeface="Open Sans Light"/>
              <a:cs typeface="Open Sans Light"/>
              <a:sym typeface="Open Sans Light"/>
            </a:endParaRPr>
          </a:p>
          <a:p>
            <a:pPr marL="285750" indent="-285750" defTabSz="1087636">
              <a:spcBef>
                <a:spcPts val="600"/>
              </a:spcBef>
              <a:buSzPct val="100000"/>
              <a:buFont typeface="Arial" panose="020B0604020202020204" pitchFamily="34" charset="0"/>
              <a:buChar char="•"/>
              <a:defRPr>
                <a:solidFill>
                  <a:srgbClr val="245473"/>
                </a:solidFill>
                <a:latin typeface="Calibri Light"/>
                <a:ea typeface="Calibri Light"/>
                <a:cs typeface="Calibri Light"/>
                <a:sym typeface="Calibri Light"/>
              </a:defRPr>
            </a:pPr>
            <a:r>
              <a:rPr dirty="0" err="1"/>
              <a:t>Versuchen</a:t>
            </a:r>
            <a:r>
              <a:rPr dirty="0"/>
              <a:t>, </a:t>
            </a:r>
            <a:r>
              <a:rPr dirty="0" err="1"/>
              <a:t>Vermeider</a:t>
            </a:r>
            <a:r>
              <a:rPr dirty="0"/>
              <a:t> </a:t>
            </a:r>
            <a:r>
              <a:rPr dirty="0" err="1"/>
              <a:t>zu</a:t>
            </a:r>
            <a:r>
              <a:rPr dirty="0"/>
              <a:t> </a:t>
            </a:r>
            <a:r>
              <a:rPr dirty="0" err="1"/>
              <a:t>stillen</a:t>
            </a:r>
            <a:r>
              <a:rPr dirty="0"/>
              <a:t> </a:t>
            </a:r>
            <a:r>
              <a:rPr dirty="0" err="1"/>
              <a:t>Verstärkern</a:t>
            </a:r>
            <a:r>
              <a:rPr dirty="0"/>
              <a:t> </a:t>
            </a:r>
            <a:r>
              <a:rPr dirty="0" err="1"/>
              <a:t>zu</a:t>
            </a:r>
            <a:r>
              <a:rPr dirty="0"/>
              <a:t> </a:t>
            </a:r>
            <a:r>
              <a:rPr dirty="0" err="1"/>
              <a:t>machen</a:t>
            </a:r>
            <a:endParaRPr sz="2400" dirty="0">
              <a:solidFill>
                <a:srgbClr val="44546A"/>
              </a:solidFill>
              <a:latin typeface="Open Sans Light"/>
              <a:ea typeface="Open Sans Light"/>
              <a:cs typeface="Open Sans Light"/>
              <a:sym typeface="Open Sans Light"/>
            </a:endParaRPr>
          </a:p>
          <a:p>
            <a:pPr marL="285750" indent="-285750" defTabSz="1087636">
              <a:spcBef>
                <a:spcPts val="600"/>
              </a:spcBef>
              <a:buSzPct val="100000"/>
              <a:buFont typeface="Arial" panose="020B0604020202020204" pitchFamily="34" charset="0"/>
              <a:buChar char="•"/>
              <a:defRPr>
                <a:solidFill>
                  <a:srgbClr val="245473"/>
                </a:solidFill>
                <a:latin typeface="Calibri Light"/>
                <a:ea typeface="Calibri Light"/>
                <a:cs typeface="Calibri Light"/>
                <a:sym typeface="Calibri Light"/>
              </a:defRPr>
            </a:pPr>
            <a:r>
              <a:rPr dirty="0" err="1"/>
              <a:t>Versuchen</a:t>
            </a:r>
            <a:r>
              <a:rPr dirty="0"/>
              <a:t>, </a:t>
            </a:r>
            <a:r>
              <a:rPr dirty="0" err="1"/>
              <a:t>stille</a:t>
            </a:r>
            <a:r>
              <a:rPr dirty="0"/>
              <a:t> </a:t>
            </a:r>
            <a:r>
              <a:rPr dirty="0" err="1"/>
              <a:t>Verstärker</a:t>
            </a:r>
            <a:r>
              <a:rPr dirty="0"/>
              <a:t> </a:t>
            </a:r>
            <a:r>
              <a:rPr dirty="0" err="1"/>
              <a:t>zu</a:t>
            </a:r>
            <a:r>
              <a:rPr dirty="0"/>
              <a:t> Champions </a:t>
            </a:r>
            <a:r>
              <a:rPr dirty="0" err="1"/>
              <a:t>zu</a:t>
            </a:r>
            <a:r>
              <a:rPr dirty="0"/>
              <a:t> </a:t>
            </a:r>
            <a:r>
              <a:rPr dirty="0" err="1"/>
              <a:t>machen</a:t>
            </a:r>
            <a:r>
              <a:rPr dirty="0"/>
              <a:t> </a:t>
            </a:r>
          </a:p>
        </p:txBody>
      </p:sp>
      <p:grpSp>
        <p:nvGrpSpPr>
          <p:cNvPr id="1158" name="Gruppieren 25"/>
          <p:cNvGrpSpPr/>
          <p:nvPr/>
        </p:nvGrpSpPr>
        <p:grpSpPr>
          <a:xfrm>
            <a:off x="4097373" y="2142490"/>
            <a:ext cx="7518046" cy="3637261"/>
            <a:chOff x="0" y="0"/>
            <a:chExt cx="7518045" cy="3637259"/>
          </a:xfrm>
        </p:grpSpPr>
        <p:sp>
          <p:nvSpPr>
            <p:cNvPr id="1150" name="Freeform 316"/>
            <p:cNvSpPr/>
            <p:nvPr/>
          </p:nvSpPr>
          <p:spPr>
            <a:xfrm>
              <a:off x="0" y="0"/>
              <a:ext cx="4333398" cy="2046294"/>
            </a:xfrm>
            <a:custGeom>
              <a:avLst/>
              <a:gdLst/>
              <a:ahLst/>
              <a:cxnLst>
                <a:cxn ang="0">
                  <a:pos x="wd2" y="hd2"/>
                </a:cxn>
                <a:cxn ang="5400000">
                  <a:pos x="wd2" y="hd2"/>
                </a:cxn>
                <a:cxn ang="10800000">
                  <a:pos x="wd2" y="hd2"/>
                </a:cxn>
                <a:cxn ang="16200000">
                  <a:pos x="wd2" y="hd2"/>
                </a:cxn>
              </a:cxnLst>
              <a:rect l="0" t="0" r="r" b="b"/>
              <a:pathLst>
                <a:path w="21600" h="21600" extrusionOk="0">
                  <a:moveTo>
                    <a:pt x="10802" y="21600"/>
                  </a:moveTo>
                  <a:cubicBezTo>
                    <a:pt x="4839" y="21600"/>
                    <a:pt x="0" y="16766"/>
                    <a:pt x="0" y="10802"/>
                  </a:cubicBezTo>
                  <a:cubicBezTo>
                    <a:pt x="0" y="4839"/>
                    <a:pt x="4839" y="0"/>
                    <a:pt x="10802" y="0"/>
                  </a:cubicBezTo>
                  <a:cubicBezTo>
                    <a:pt x="16766" y="0"/>
                    <a:pt x="21600" y="4839"/>
                    <a:pt x="21600" y="10802"/>
                  </a:cubicBezTo>
                  <a:lnTo>
                    <a:pt x="21600" y="21600"/>
                  </a:lnTo>
                  <a:lnTo>
                    <a:pt x="10802" y="21600"/>
                  </a:lnTo>
                </a:path>
              </a:pathLst>
            </a:custGeom>
            <a:solidFill>
              <a:srgbClr val="C55A11">
                <a:alpha val="75000"/>
              </a:srgbClr>
            </a:solidFill>
            <a:ln w="12700" cap="flat">
              <a:noFill/>
              <a:miter lim="400000"/>
            </a:ln>
            <a:effectLst/>
          </p:spPr>
          <p:txBody>
            <a:bodyPr wrap="square" lIns="45719" tIns="45719" rIns="45719" bIns="45719" numCol="1" anchor="ctr">
              <a:noAutofit/>
            </a:bodyPr>
            <a:lstStyle/>
            <a:p>
              <a:pPr>
                <a:defRPr sz="2400"/>
              </a:pPr>
              <a:endParaRPr/>
            </a:p>
          </p:txBody>
        </p:sp>
        <p:sp>
          <p:nvSpPr>
            <p:cNvPr id="1151" name="Freeform 315"/>
            <p:cNvSpPr/>
            <p:nvPr/>
          </p:nvSpPr>
          <p:spPr>
            <a:xfrm>
              <a:off x="3184639" y="0"/>
              <a:ext cx="4333399" cy="2046294"/>
            </a:xfrm>
            <a:custGeom>
              <a:avLst/>
              <a:gdLst/>
              <a:ahLst/>
              <a:cxnLst>
                <a:cxn ang="0">
                  <a:pos x="wd2" y="hd2"/>
                </a:cxn>
                <a:cxn ang="5400000">
                  <a:pos x="wd2" y="hd2"/>
                </a:cxn>
                <a:cxn ang="10800000">
                  <a:pos x="wd2" y="hd2"/>
                </a:cxn>
                <a:cxn ang="16200000">
                  <a:pos x="wd2" y="hd2"/>
                </a:cxn>
              </a:cxnLst>
              <a:rect l="0" t="0" r="r" b="b"/>
              <a:pathLst>
                <a:path w="21600" h="21600" extrusionOk="0">
                  <a:moveTo>
                    <a:pt x="10798" y="21600"/>
                  </a:moveTo>
                  <a:cubicBezTo>
                    <a:pt x="16761" y="21600"/>
                    <a:pt x="21600" y="16766"/>
                    <a:pt x="21600" y="10802"/>
                  </a:cubicBezTo>
                  <a:cubicBezTo>
                    <a:pt x="21600" y="4839"/>
                    <a:pt x="16761" y="0"/>
                    <a:pt x="10798" y="0"/>
                  </a:cubicBezTo>
                  <a:cubicBezTo>
                    <a:pt x="4839" y="0"/>
                    <a:pt x="0" y="4839"/>
                    <a:pt x="0" y="10802"/>
                  </a:cubicBezTo>
                  <a:lnTo>
                    <a:pt x="0" y="21600"/>
                  </a:lnTo>
                  <a:lnTo>
                    <a:pt x="10798" y="21600"/>
                  </a:lnTo>
                </a:path>
              </a:pathLst>
            </a:custGeom>
            <a:solidFill>
              <a:srgbClr val="548235">
                <a:alpha val="75000"/>
              </a:srgbClr>
            </a:solidFill>
            <a:ln w="12700" cap="flat">
              <a:noFill/>
              <a:miter lim="400000"/>
            </a:ln>
            <a:effectLst/>
          </p:spPr>
          <p:txBody>
            <a:bodyPr wrap="square" lIns="45719" tIns="45719" rIns="45719" bIns="45719" numCol="1" anchor="ctr">
              <a:noAutofit/>
            </a:bodyPr>
            <a:lstStyle/>
            <a:p>
              <a:pPr>
                <a:defRPr sz="2400"/>
              </a:pPr>
              <a:endParaRPr/>
            </a:p>
          </p:txBody>
        </p:sp>
        <p:sp>
          <p:nvSpPr>
            <p:cNvPr id="1152" name="Freeform 313"/>
            <p:cNvSpPr/>
            <p:nvPr/>
          </p:nvSpPr>
          <p:spPr>
            <a:xfrm>
              <a:off x="0" y="1590964"/>
              <a:ext cx="4333398" cy="2046295"/>
            </a:xfrm>
            <a:custGeom>
              <a:avLst/>
              <a:gdLst/>
              <a:ahLst/>
              <a:cxnLst>
                <a:cxn ang="0">
                  <a:pos x="wd2" y="hd2"/>
                </a:cxn>
                <a:cxn ang="5400000">
                  <a:pos x="wd2" y="hd2"/>
                </a:cxn>
                <a:cxn ang="10800000">
                  <a:pos x="wd2" y="hd2"/>
                </a:cxn>
                <a:cxn ang="16200000">
                  <a:pos x="wd2" y="hd2"/>
                </a:cxn>
              </a:cxnLst>
              <a:rect l="0" t="0" r="r" b="b"/>
              <a:pathLst>
                <a:path w="21600" h="21600" extrusionOk="0">
                  <a:moveTo>
                    <a:pt x="10802" y="0"/>
                  </a:moveTo>
                  <a:cubicBezTo>
                    <a:pt x="4839" y="0"/>
                    <a:pt x="0" y="4838"/>
                    <a:pt x="0" y="10800"/>
                  </a:cubicBezTo>
                  <a:cubicBezTo>
                    <a:pt x="0" y="16767"/>
                    <a:pt x="4839" y="21600"/>
                    <a:pt x="10802" y="21600"/>
                  </a:cubicBezTo>
                  <a:cubicBezTo>
                    <a:pt x="16766" y="21600"/>
                    <a:pt x="21600" y="16767"/>
                    <a:pt x="21600" y="10800"/>
                  </a:cubicBezTo>
                  <a:lnTo>
                    <a:pt x="21600" y="0"/>
                  </a:lnTo>
                  <a:lnTo>
                    <a:pt x="10802" y="0"/>
                  </a:lnTo>
                </a:path>
              </a:pathLst>
            </a:custGeom>
            <a:solidFill>
              <a:srgbClr val="F4B183">
                <a:alpha val="75000"/>
              </a:srgbClr>
            </a:solidFill>
            <a:ln w="12700" cap="flat">
              <a:noFill/>
              <a:miter lim="400000"/>
            </a:ln>
            <a:effectLst/>
          </p:spPr>
          <p:txBody>
            <a:bodyPr wrap="square" lIns="45719" tIns="45719" rIns="45719" bIns="45719" numCol="1" anchor="ctr">
              <a:noAutofit/>
            </a:bodyPr>
            <a:lstStyle/>
            <a:p>
              <a:pPr>
                <a:defRPr sz="2400"/>
              </a:pPr>
              <a:endParaRPr/>
            </a:p>
          </p:txBody>
        </p:sp>
        <p:sp>
          <p:nvSpPr>
            <p:cNvPr id="1153" name="Freeform 314"/>
            <p:cNvSpPr/>
            <p:nvPr/>
          </p:nvSpPr>
          <p:spPr>
            <a:xfrm>
              <a:off x="3184646" y="1590964"/>
              <a:ext cx="4333399" cy="2046295"/>
            </a:xfrm>
            <a:custGeom>
              <a:avLst/>
              <a:gdLst/>
              <a:ahLst/>
              <a:cxnLst>
                <a:cxn ang="0">
                  <a:pos x="wd2" y="hd2"/>
                </a:cxn>
                <a:cxn ang="5400000">
                  <a:pos x="wd2" y="hd2"/>
                </a:cxn>
                <a:cxn ang="10800000">
                  <a:pos x="wd2" y="hd2"/>
                </a:cxn>
                <a:cxn ang="16200000">
                  <a:pos x="wd2" y="hd2"/>
                </a:cxn>
              </a:cxnLst>
              <a:rect l="0" t="0" r="r" b="b"/>
              <a:pathLst>
                <a:path w="21600" h="21600" extrusionOk="0">
                  <a:moveTo>
                    <a:pt x="10798" y="0"/>
                  </a:moveTo>
                  <a:cubicBezTo>
                    <a:pt x="16761" y="0"/>
                    <a:pt x="21600" y="4838"/>
                    <a:pt x="21600" y="10800"/>
                  </a:cubicBezTo>
                  <a:cubicBezTo>
                    <a:pt x="21600" y="16767"/>
                    <a:pt x="16761" y="21600"/>
                    <a:pt x="10798" y="21600"/>
                  </a:cubicBezTo>
                  <a:cubicBezTo>
                    <a:pt x="4839" y="21600"/>
                    <a:pt x="0" y="16767"/>
                    <a:pt x="0" y="10800"/>
                  </a:cubicBezTo>
                  <a:lnTo>
                    <a:pt x="0" y="0"/>
                  </a:lnTo>
                  <a:lnTo>
                    <a:pt x="10798" y="0"/>
                  </a:lnTo>
                </a:path>
              </a:pathLst>
            </a:custGeom>
            <a:solidFill>
              <a:srgbClr val="A9D18E">
                <a:alpha val="75000"/>
              </a:srgbClr>
            </a:solidFill>
            <a:ln w="12700" cap="flat">
              <a:noFill/>
              <a:miter lim="400000"/>
            </a:ln>
            <a:effectLst/>
          </p:spPr>
          <p:txBody>
            <a:bodyPr wrap="square" lIns="45719" tIns="45719" rIns="45719" bIns="45719" numCol="1" anchor="ctr">
              <a:noAutofit/>
            </a:bodyPr>
            <a:lstStyle/>
            <a:p>
              <a:pPr>
                <a:defRPr sz="2400"/>
              </a:pPr>
              <a:endParaRPr/>
            </a:p>
          </p:txBody>
        </p:sp>
        <p:sp>
          <p:nvSpPr>
            <p:cNvPr id="1154" name="TextBox 13"/>
            <p:cNvSpPr txBox="1"/>
            <p:nvPr/>
          </p:nvSpPr>
          <p:spPr>
            <a:xfrm>
              <a:off x="775269" y="589640"/>
              <a:ext cx="2284919" cy="78482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ctr">
              <a:spAutoFit/>
            </a:bodyPr>
            <a:lstStyle>
              <a:lvl1pPr algn="ctr">
                <a:defRPr sz="4500" spc="-109">
                  <a:solidFill>
                    <a:srgbClr val="FFFFFF"/>
                  </a:solidFill>
                  <a:latin typeface="Calibri Light"/>
                  <a:ea typeface="Calibri Light"/>
                  <a:cs typeface="Calibri Light"/>
                  <a:sym typeface="Calibri Light"/>
                </a:defRPr>
              </a:lvl1pPr>
            </a:lstStyle>
            <a:p>
              <a:r>
                <a:rPr lang="de-DE" dirty="0"/>
                <a:t>B</a:t>
              </a:r>
              <a:r>
                <a:rPr dirty="0"/>
                <a:t>lock</a:t>
              </a:r>
              <a:r>
                <a:rPr lang="de-DE" dirty="0" err="1"/>
                <a:t>ierer</a:t>
              </a:r>
              <a:endParaRPr dirty="0"/>
            </a:p>
          </p:txBody>
        </p:sp>
        <p:sp>
          <p:nvSpPr>
            <p:cNvPr id="1155" name="TextBox 14"/>
            <p:cNvSpPr txBox="1"/>
            <p:nvPr/>
          </p:nvSpPr>
          <p:spPr>
            <a:xfrm>
              <a:off x="4178999" y="650149"/>
              <a:ext cx="2571395" cy="66380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ctr">
              <a:spAutoFit/>
            </a:bodyPr>
            <a:lstStyle>
              <a:lvl1pPr algn="ctr">
                <a:defRPr sz="4500" spc="-109">
                  <a:solidFill>
                    <a:srgbClr val="FFFFFF"/>
                  </a:solidFill>
                  <a:latin typeface="Calibri Light"/>
                  <a:ea typeface="Calibri Light"/>
                  <a:cs typeface="Calibri Light"/>
                  <a:sym typeface="Calibri Light"/>
                </a:defRPr>
              </a:lvl1pPr>
            </a:lstStyle>
            <a:p>
              <a:r>
                <a:t>Champions</a:t>
              </a:r>
            </a:p>
          </p:txBody>
        </p:sp>
        <p:sp>
          <p:nvSpPr>
            <p:cNvPr id="1156" name="TextBox 15"/>
            <p:cNvSpPr txBox="1"/>
            <p:nvPr/>
          </p:nvSpPr>
          <p:spPr>
            <a:xfrm>
              <a:off x="705762" y="2345556"/>
              <a:ext cx="2423931" cy="78482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ctr">
              <a:spAutoFit/>
            </a:bodyPr>
            <a:lstStyle>
              <a:lvl1pPr algn="ctr">
                <a:defRPr sz="4500" spc="-109">
                  <a:solidFill>
                    <a:srgbClr val="FFFFFF"/>
                  </a:solidFill>
                  <a:latin typeface="Calibri Light"/>
                  <a:ea typeface="Calibri Light"/>
                  <a:cs typeface="Calibri Light"/>
                  <a:sym typeface="Calibri Light"/>
                </a:defRPr>
              </a:lvl1pPr>
            </a:lstStyle>
            <a:p>
              <a:r>
                <a:rPr dirty="0" err="1"/>
                <a:t>Vermeider</a:t>
              </a:r>
              <a:endParaRPr dirty="0"/>
            </a:p>
          </p:txBody>
        </p:sp>
        <p:sp>
          <p:nvSpPr>
            <p:cNvPr id="1157" name="TextBox 16"/>
            <p:cNvSpPr txBox="1"/>
            <p:nvPr/>
          </p:nvSpPr>
          <p:spPr>
            <a:xfrm>
              <a:off x="3715190" y="2406065"/>
              <a:ext cx="3499007" cy="66380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tIns="45719" rIns="45719" bIns="45719" numCol="1" anchor="ctr">
              <a:spAutoFit/>
            </a:bodyPr>
            <a:lstStyle>
              <a:lvl1pPr algn="ctr">
                <a:defRPr sz="4500" spc="-109">
                  <a:solidFill>
                    <a:srgbClr val="FFFFFF"/>
                  </a:solidFill>
                  <a:latin typeface="Calibri Light"/>
                  <a:ea typeface="Calibri Light"/>
                  <a:cs typeface="Calibri Light"/>
                  <a:sym typeface="Calibri Light"/>
                </a:defRPr>
              </a:lvl1pPr>
            </a:lstStyle>
            <a:p>
              <a:r>
                <a:t>Stille Verstärker</a:t>
              </a:r>
            </a:p>
          </p:txBody>
        </p:sp>
      </p:grpSp>
      <p:sp>
        <p:nvSpPr>
          <p:cNvPr id="1159" name="Gerade Verbindung mit Pfeil 5"/>
          <p:cNvSpPr/>
          <p:nvPr/>
        </p:nvSpPr>
        <p:spPr>
          <a:xfrm>
            <a:off x="3647661" y="6052930"/>
            <a:ext cx="8080514" cy="1"/>
          </a:xfrm>
          <a:prstGeom prst="line">
            <a:avLst/>
          </a:prstGeom>
          <a:ln w="6350">
            <a:solidFill>
              <a:schemeClr val="accent1"/>
            </a:solidFill>
            <a:miter/>
            <a:tailEnd type="triangle"/>
          </a:ln>
        </p:spPr>
        <p:txBody>
          <a:bodyPr lIns="45719" rIns="45719"/>
          <a:lstStyle/>
          <a:p>
            <a:endParaRPr/>
          </a:p>
        </p:txBody>
      </p:sp>
      <p:sp>
        <p:nvSpPr>
          <p:cNvPr id="1160" name="Gerade Verbindung mit Pfeil 37"/>
          <p:cNvSpPr/>
          <p:nvPr/>
        </p:nvSpPr>
        <p:spPr>
          <a:xfrm flipV="1">
            <a:off x="3647661" y="2142491"/>
            <a:ext cx="1" cy="3910439"/>
          </a:xfrm>
          <a:prstGeom prst="line">
            <a:avLst/>
          </a:prstGeom>
          <a:ln w="6350">
            <a:solidFill>
              <a:schemeClr val="accent1"/>
            </a:solidFill>
            <a:miter/>
            <a:tailEnd type="triangle"/>
          </a:ln>
        </p:spPr>
        <p:txBody>
          <a:bodyPr lIns="45719" rIns="45719"/>
          <a:lstStyle/>
          <a:p>
            <a:endParaRPr/>
          </a:p>
        </p:txBody>
      </p:sp>
      <p:sp>
        <p:nvSpPr>
          <p:cNvPr id="1161" name="TextBox 21"/>
          <p:cNvSpPr txBox="1"/>
          <p:nvPr/>
        </p:nvSpPr>
        <p:spPr>
          <a:xfrm>
            <a:off x="7104976" y="5578594"/>
            <a:ext cx="1393644" cy="509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b">
            <a:spAutoFit/>
          </a:bodyPr>
          <a:lstStyle>
            <a:lvl1pPr algn="ctr">
              <a:defRPr sz="1400">
                <a:solidFill>
                  <a:srgbClr val="44546A"/>
                </a:solidFill>
                <a:latin typeface="Calibri Light"/>
                <a:ea typeface="Calibri Light"/>
                <a:cs typeface="Calibri Light"/>
                <a:sym typeface="Calibri Light"/>
              </a:defRPr>
            </a:lvl1pPr>
          </a:lstStyle>
          <a:p>
            <a:r>
              <a:t>Gemeinsames Interesse</a:t>
            </a:r>
          </a:p>
        </p:txBody>
      </p:sp>
      <p:sp>
        <p:nvSpPr>
          <p:cNvPr id="1162" name="TextBox 21"/>
          <p:cNvSpPr txBox="1"/>
          <p:nvPr/>
        </p:nvSpPr>
        <p:spPr>
          <a:xfrm rot="5400000">
            <a:off x="3213189" y="3759594"/>
            <a:ext cx="1393644" cy="509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b">
            <a:spAutoFit/>
          </a:bodyPr>
          <a:lstStyle>
            <a:lvl1pPr algn="ctr">
              <a:defRPr sz="1400">
                <a:solidFill>
                  <a:srgbClr val="44546A"/>
                </a:solidFill>
                <a:latin typeface="Calibri Light"/>
                <a:ea typeface="Calibri Light"/>
                <a:cs typeface="Calibri Light"/>
                <a:sym typeface="Calibri Light"/>
              </a:defRPr>
            </a:lvl1pPr>
          </a:lstStyle>
          <a:p>
            <a:r>
              <a:t>Investierte Energie</a:t>
            </a:r>
          </a:p>
        </p:txBody>
      </p:sp>
      <p:sp>
        <p:nvSpPr>
          <p:cNvPr id="1163" name="TextBox 13"/>
          <p:cNvSpPr txBox="1"/>
          <p:nvPr/>
        </p:nvSpPr>
        <p:spPr>
          <a:xfrm>
            <a:off x="5456014" y="3269355"/>
            <a:ext cx="1118188" cy="554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1600" spc="-109">
                <a:solidFill>
                  <a:srgbClr val="FFFFFF"/>
                </a:solidFill>
                <a:latin typeface="Calibri Light"/>
                <a:ea typeface="Calibri Light"/>
                <a:cs typeface="Calibri Light"/>
                <a:sym typeface="Calibri Light"/>
              </a:defRPr>
            </a:lvl1pPr>
          </a:lstStyle>
          <a:p>
            <a:r>
              <a:t>Aktive Widerstände</a:t>
            </a:r>
          </a:p>
        </p:txBody>
      </p:sp>
      <p:sp>
        <p:nvSpPr>
          <p:cNvPr id="1164" name="TextBox 14"/>
          <p:cNvSpPr txBox="1"/>
          <p:nvPr/>
        </p:nvSpPr>
        <p:spPr>
          <a:xfrm>
            <a:off x="8921738" y="3269355"/>
            <a:ext cx="1280668" cy="554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1600" spc="-109">
                <a:solidFill>
                  <a:srgbClr val="FFFFFF"/>
                </a:solidFill>
                <a:latin typeface="Calibri Light"/>
                <a:ea typeface="Calibri Light"/>
                <a:cs typeface="Calibri Light"/>
                <a:sym typeface="Calibri Light"/>
              </a:defRPr>
            </a:lvl1pPr>
          </a:lstStyle>
          <a:p>
            <a:r>
              <a:t>Aktive Unterstützer</a:t>
            </a:r>
          </a:p>
        </p:txBody>
      </p:sp>
      <p:sp>
        <p:nvSpPr>
          <p:cNvPr id="1165" name="TextBox 15"/>
          <p:cNvSpPr txBox="1"/>
          <p:nvPr/>
        </p:nvSpPr>
        <p:spPr>
          <a:xfrm>
            <a:off x="5420362" y="5025270"/>
            <a:ext cx="1189489" cy="554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1600" spc="-109">
                <a:solidFill>
                  <a:srgbClr val="FFFFFF"/>
                </a:solidFill>
                <a:latin typeface="Calibri Light"/>
                <a:ea typeface="Calibri Light"/>
                <a:cs typeface="Calibri Light"/>
                <a:sym typeface="Calibri Light"/>
              </a:defRPr>
            </a:lvl1pPr>
          </a:lstStyle>
          <a:p>
            <a:r>
              <a:t>Passive Widerstände</a:t>
            </a:r>
          </a:p>
        </p:txBody>
      </p:sp>
      <p:sp>
        <p:nvSpPr>
          <p:cNvPr id="1166" name="TextBox 16"/>
          <p:cNvSpPr txBox="1"/>
          <p:nvPr/>
        </p:nvSpPr>
        <p:spPr>
          <a:xfrm>
            <a:off x="8886088" y="5025270"/>
            <a:ext cx="1351969" cy="554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1600" spc="-109">
                <a:solidFill>
                  <a:srgbClr val="FFFFFF"/>
                </a:solidFill>
                <a:latin typeface="Calibri Light"/>
                <a:ea typeface="Calibri Light"/>
                <a:cs typeface="Calibri Light"/>
                <a:sym typeface="Calibri Light"/>
              </a:defRPr>
            </a:lvl1pPr>
          </a:lstStyle>
          <a:p>
            <a:r>
              <a:t>Passive Unterstützer</a:t>
            </a: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8" name="Textplatzhalter 1"/>
          <p:cNvSpPr txBox="1">
            <a:spLocks noGrp="1"/>
          </p:cNvSpPr>
          <p:nvPr>
            <p:ph type="body" sz="quarter" idx="1"/>
          </p:nvPr>
        </p:nvSpPr>
        <p:spPr>
          <a:xfrm>
            <a:off x="1328837" y="505883"/>
            <a:ext cx="10312883" cy="861755"/>
          </a:xfrm>
          <a:prstGeom prst="rect">
            <a:avLst/>
          </a:prstGeom>
        </p:spPr>
        <p:txBody>
          <a:bodyPr>
            <a:noAutofit/>
          </a:bodyPr>
          <a:lstStyle/>
          <a:p>
            <a:pPr defTabSz="859536">
              <a:spcBef>
                <a:spcPts val="900"/>
              </a:spcBef>
              <a:defRPr sz="3384"/>
            </a:pPr>
            <a:r>
              <a:rPr sz="3100" dirty="0" err="1"/>
              <a:t>Strategische</a:t>
            </a:r>
            <a:r>
              <a:rPr sz="3100" dirty="0"/>
              <a:t> </a:t>
            </a:r>
            <a:r>
              <a:rPr sz="3100" dirty="0" err="1"/>
              <a:t>Ziele</a:t>
            </a:r>
            <a:r>
              <a:rPr sz="3100" dirty="0"/>
              <a:t> der </a:t>
            </a:r>
            <a:r>
              <a:rPr sz="3100" dirty="0" err="1"/>
              <a:t>Kommunikation</a:t>
            </a:r>
            <a:r>
              <a:rPr sz="3100" dirty="0"/>
              <a:t> </a:t>
            </a:r>
            <a:r>
              <a:rPr sz="3100" u="sng" dirty="0"/>
              <a:t>WÄHREND</a:t>
            </a:r>
            <a:r>
              <a:rPr sz="3100" dirty="0"/>
              <a:t> der </a:t>
            </a:r>
            <a:r>
              <a:rPr sz="3100" dirty="0" err="1"/>
              <a:t>Krise</a:t>
            </a:r>
            <a:endParaRPr sz="3100" dirty="0"/>
          </a:p>
        </p:txBody>
      </p:sp>
      <p:sp>
        <p:nvSpPr>
          <p:cNvPr id="1169" name="Subtitle 2"/>
          <p:cNvSpPr txBox="1"/>
          <p:nvPr/>
        </p:nvSpPr>
        <p:spPr>
          <a:xfrm>
            <a:off x="279394" y="1928247"/>
            <a:ext cx="3435950" cy="42219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p>
            <a:pPr defTabSz="1087636">
              <a:spcBef>
                <a:spcPts val="600"/>
              </a:spcBef>
              <a:defRPr sz="2200">
                <a:solidFill>
                  <a:srgbClr val="245473"/>
                </a:solidFill>
                <a:latin typeface="Calibri Light"/>
                <a:ea typeface="Calibri Light"/>
                <a:cs typeface="Calibri Light"/>
                <a:sym typeface="Calibri Light"/>
              </a:defRPr>
            </a:pPr>
            <a:r>
              <a:rPr dirty="0"/>
              <a:t>Das </a:t>
            </a:r>
            <a:r>
              <a:rPr dirty="0" err="1"/>
              <a:t>Ziel</a:t>
            </a:r>
            <a:r>
              <a:rPr dirty="0"/>
              <a:t> des </a:t>
            </a:r>
            <a:r>
              <a:rPr dirty="0" err="1"/>
              <a:t>Krisenmanagements</a:t>
            </a:r>
            <a:r>
              <a:rPr dirty="0"/>
              <a:t> </a:t>
            </a:r>
            <a:r>
              <a:rPr dirty="0" err="1"/>
              <a:t>ist</a:t>
            </a:r>
            <a:r>
              <a:rPr dirty="0"/>
              <a:t> es, den </a:t>
            </a:r>
            <a:r>
              <a:rPr dirty="0" err="1"/>
              <a:t>potenziellen</a:t>
            </a:r>
            <a:r>
              <a:rPr dirty="0"/>
              <a:t> </a:t>
            </a:r>
            <a:r>
              <a:rPr dirty="0" err="1"/>
              <a:t>Schaden</a:t>
            </a:r>
            <a:r>
              <a:rPr dirty="0"/>
              <a:t> </a:t>
            </a:r>
            <a:r>
              <a:rPr dirty="0" err="1"/>
              <a:t>zu</a:t>
            </a:r>
            <a:r>
              <a:rPr dirty="0"/>
              <a:t> </a:t>
            </a:r>
            <a:r>
              <a:rPr dirty="0" err="1"/>
              <a:t>beseitigen</a:t>
            </a:r>
            <a:r>
              <a:rPr dirty="0"/>
              <a:t> und es der </a:t>
            </a:r>
            <a:r>
              <a:rPr dirty="0" err="1"/>
              <a:t>Organisation</a:t>
            </a:r>
            <a:r>
              <a:rPr dirty="0"/>
              <a:t> </a:t>
            </a:r>
            <a:r>
              <a:rPr dirty="0" err="1"/>
              <a:t>zu</a:t>
            </a:r>
            <a:r>
              <a:rPr dirty="0"/>
              <a:t> </a:t>
            </a:r>
            <a:r>
              <a:rPr dirty="0" err="1"/>
              <a:t>ermöglichen</a:t>
            </a:r>
            <a:r>
              <a:rPr dirty="0"/>
              <a:t>, </a:t>
            </a:r>
            <a:r>
              <a:rPr dirty="0" err="1"/>
              <a:t>ihre</a:t>
            </a:r>
            <a:r>
              <a:rPr dirty="0"/>
              <a:t> </a:t>
            </a:r>
            <a:r>
              <a:rPr dirty="0" err="1"/>
              <a:t>Strategie</a:t>
            </a:r>
            <a:r>
              <a:rPr dirty="0"/>
              <a:t> </a:t>
            </a:r>
            <a:r>
              <a:rPr dirty="0" err="1"/>
              <a:t>wieder</a:t>
            </a:r>
            <a:r>
              <a:rPr dirty="0"/>
              <a:t> </a:t>
            </a:r>
            <a:r>
              <a:rPr lang="de-DE" dirty="0"/>
              <a:t>auszuüben</a:t>
            </a:r>
            <a:r>
              <a:rPr dirty="0"/>
              <a:t>. </a:t>
            </a:r>
            <a:endParaRPr sz="2400" dirty="0">
              <a:solidFill>
                <a:srgbClr val="44546A"/>
              </a:solidFill>
              <a:latin typeface="Open Sans Light"/>
              <a:ea typeface="Open Sans Light"/>
              <a:cs typeface="Open Sans Light"/>
              <a:sym typeface="Open Sans Light"/>
            </a:endParaRPr>
          </a:p>
          <a:p>
            <a:pPr defTabSz="1087636">
              <a:spcBef>
                <a:spcPts val="600"/>
              </a:spcBef>
              <a:defRPr sz="2200">
                <a:solidFill>
                  <a:srgbClr val="245473"/>
                </a:solidFill>
                <a:latin typeface="Calibri Light"/>
                <a:ea typeface="Calibri Light"/>
                <a:cs typeface="Calibri Light"/>
                <a:sym typeface="Calibri Light"/>
              </a:defRPr>
            </a:pPr>
            <a:r>
              <a:rPr dirty="0" err="1"/>
              <a:t>Während</a:t>
            </a:r>
            <a:r>
              <a:rPr dirty="0"/>
              <a:t> </a:t>
            </a:r>
            <a:r>
              <a:rPr dirty="0" err="1"/>
              <a:t>einer</a:t>
            </a:r>
            <a:r>
              <a:rPr dirty="0"/>
              <a:t> </a:t>
            </a:r>
            <a:r>
              <a:rPr dirty="0" err="1"/>
              <a:t>Unternehmenskrise</a:t>
            </a:r>
            <a:r>
              <a:rPr dirty="0"/>
              <a:t> </a:t>
            </a:r>
            <a:r>
              <a:rPr dirty="0" err="1"/>
              <a:t>ist</a:t>
            </a:r>
            <a:r>
              <a:rPr dirty="0"/>
              <a:t> die </a:t>
            </a:r>
            <a:r>
              <a:rPr dirty="0" err="1"/>
              <a:t>Kommunikation</a:t>
            </a:r>
            <a:r>
              <a:rPr dirty="0"/>
              <a:t> </a:t>
            </a:r>
            <a:r>
              <a:rPr dirty="0" err="1"/>
              <a:t>mit</a:t>
            </a:r>
            <a:r>
              <a:rPr dirty="0"/>
              <a:t> den </a:t>
            </a:r>
            <a:r>
              <a:rPr dirty="0" err="1"/>
              <a:t>wichtigsten</a:t>
            </a:r>
            <a:r>
              <a:rPr dirty="0"/>
              <a:t> </a:t>
            </a:r>
            <a:r>
              <a:rPr dirty="0" err="1"/>
              <a:t>Stakeholdern</a:t>
            </a:r>
            <a:r>
              <a:rPr dirty="0"/>
              <a:t> </a:t>
            </a:r>
            <a:r>
              <a:rPr dirty="0" err="1"/>
              <a:t>unerlässlich</a:t>
            </a:r>
            <a:r>
              <a:rPr dirty="0"/>
              <a:t>.</a:t>
            </a:r>
          </a:p>
        </p:txBody>
      </p:sp>
      <p:grpSp>
        <p:nvGrpSpPr>
          <p:cNvPr id="1198" name="Gruppieren 3"/>
          <p:cNvGrpSpPr/>
          <p:nvPr/>
        </p:nvGrpSpPr>
        <p:grpSpPr>
          <a:xfrm>
            <a:off x="4009238" y="2411513"/>
            <a:ext cx="7736382" cy="3582828"/>
            <a:chOff x="68614" y="57033"/>
            <a:chExt cx="7736381" cy="3582826"/>
          </a:xfrm>
        </p:grpSpPr>
        <p:sp>
          <p:nvSpPr>
            <p:cNvPr id="1170" name="Pentagon 6"/>
            <p:cNvSpPr/>
            <p:nvPr/>
          </p:nvSpPr>
          <p:spPr>
            <a:xfrm>
              <a:off x="3770400" y="1083346"/>
              <a:ext cx="3858048" cy="70937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9614" y="0"/>
                  </a:lnTo>
                  <a:lnTo>
                    <a:pt x="21600" y="10800"/>
                  </a:lnTo>
                  <a:lnTo>
                    <a:pt x="19614" y="21600"/>
                  </a:lnTo>
                  <a:lnTo>
                    <a:pt x="0" y="21600"/>
                  </a:lnTo>
                  <a:close/>
                </a:path>
              </a:pathLst>
            </a:custGeom>
            <a:solidFill>
              <a:schemeClr val="accent2"/>
            </a:solidFill>
            <a:ln w="12700" cap="flat">
              <a:noFill/>
              <a:miter lim="400000"/>
            </a:ln>
            <a:effectLst/>
          </p:spPr>
          <p:txBody>
            <a:bodyPr wrap="square" lIns="45719" tIns="45719" rIns="45719" bIns="45719" numCol="1" anchor="ctr">
              <a:noAutofit/>
            </a:bodyPr>
            <a:lstStyle/>
            <a:p>
              <a:pPr algn="ctr">
                <a:defRPr sz="2400">
                  <a:solidFill>
                    <a:srgbClr val="FFFFFF"/>
                  </a:solidFill>
                  <a:latin typeface="Lato Light"/>
                  <a:ea typeface="Lato Light"/>
                  <a:cs typeface="Lato Light"/>
                  <a:sym typeface="Lato Light"/>
                </a:defRPr>
              </a:pPr>
              <a:endParaRPr/>
            </a:p>
          </p:txBody>
        </p:sp>
        <p:sp>
          <p:nvSpPr>
            <p:cNvPr id="1171" name="Pentagon 7"/>
            <p:cNvSpPr/>
            <p:nvPr/>
          </p:nvSpPr>
          <p:spPr>
            <a:xfrm>
              <a:off x="3778845" y="1792387"/>
              <a:ext cx="3922250" cy="69689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9681" y="0"/>
                  </a:lnTo>
                  <a:lnTo>
                    <a:pt x="21600" y="10800"/>
                  </a:lnTo>
                  <a:lnTo>
                    <a:pt x="19681" y="21600"/>
                  </a:lnTo>
                  <a:lnTo>
                    <a:pt x="0" y="21600"/>
                  </a:lnTo>
                  <a:close/>
                </a:path>
              </a:pathLst>
            </a:custGeom>
            <a:solidFill>
              <a:schemeClr val="accent3"/>
            </a:solidFill>
            <a:ln w="12700" cap="flat">
              <a:noFill/>
              <a:miter lim="400000"/>
            </a:ln>
            <a:effectLst/>
          </p:spPr>
          <p:txBody>
            <a:bodyPr wrap="square" lIns="45719" tIns="45719" rIns="45719" bIns="45719" numCol="1" anchor="ctr">
              <a:noAutofit/>
            </a:bodyPr>
            <a:lstStyle/>
            <a:p>
              <a:pPr algn="ctr">
                <a:defRPr sz="2400">
                  <a:solidFill>
                    <a:srgbClr val="FFFFFF"/>
                  </a:solidFill>
                  <a:latin typeface="Lato Light"/>
                  <a:ea typeface="Lato Light"/>
                  <a:cs typeface="Lato Light"/>
                  <a:sym typeface="Lato Light"/>
                </a:defRPr>
              </a:pPr>
              <a:endParaRPr/>
            </a:p>
          </p:txBody>
        </p:sp>
        <p:sp>
          <p:nvSpPr>
            <p:cNvPr id="1172" name="Pentagon 8"/>
            <p:cNvSpPr/>
            <p:nvPr/>
          </p:nvSpPr>
          <p:spPr>
            <a:xfrm>
              <a:off x="3778845" y="2488542"/>
              <a:ext cx="3922252" cy="115131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8430" y="0"/>
                  </a:lnTo>
                  <a:lnTo>
                    <a:pt x="21600" y="10800"/>
                  </a:lnTo>
                  <a:lnTo>
                    <a:pt x="18430" y="21600"/>
                  </a:lnTo>
                  <a:lnTo>
                    <a:pt x="0" y="21600"/>
                  </a:lnTo>
                  <a:close/>
                </a:path>
              </a:pathLst>
            </a:custGeom>
            <a:solidFill>
              <a:schemeClr val="accent4"/>
            </a:solidFill>
            <a:ln w="12700" cap="flat">
              <a:noFill/>
              <a:miter lim="400000"/>
            </a:ln>
            <a:effectLst/>
          </p:spPr>
          <p:txBody>
            <a:bodyPr wrap="square" lIns="45719" tIns="45719" rIns="45719" bIns="45719" numCol="1" anchor="ctr">
              <a:noAutofit/>
            </a:bodyPr>
            <a:lstStyle/>
            <a:p>
              <a:pPr algn="ctr">
                <a:defRPr sz="2400">
                  <a:solidFill>
                    <a:srgbClr val="FFFFFF"/>
                  </a:solidFill>
                  <a:latin typeface="Lato Light"/>
                  <a:ea typeface="Lato Light"/>
                  <a:cs typeface="Lato Light"/>
                  <a:sym typeface="Lato Light"/>
                </a:defRPr>
              </a:pPr>
              <a:endParaRPr/>
            </a:p>
          </p:txBody>
        </p:sp>
        <p:sp>
          <p:nvSpPr>
            <p:cNvPr id="1173" name="Pentagon 9"/>
            <p:cNvSpPr/>
            <p:nvPr/>
          </p:nvSpPr>
          <p:spPr>
            <a:xfrm>
              <a:off x="3770400" y="402634"/>
              <a:ext cx="3819717" cy="69689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9630" y="0"/>
                  </a:lnTo>
                  <a:lnTo>
                    <a:pt x="21600" y="10800"/>
                  </a:lnTo>
                  <a:lnTo>
                    <a:pt x="19630" y="21600"/>
                  </a:lnTo>
                  <a:lnTo>
                    <a:pt x="0" y="21600"/>
                  </a:lnTo>
                  <a:close/>
                </a:path>
              </a:pathLst>
            </a:custGeom>
            <a:solidFill>
              <a:schemeClr val="accent1"/>
            </a:solidFill>
            <a:ln w="12700" cap="flat">
              <a:noFill/>
              <a:miter lim="400000"/>
            </a:ln>
            <a:effectLst/>
          </p:spPr>
          <p:txBody>
            <a:bodyPr wrap="square" lIns="45719" tIns="45719" rIns="45719" bIns="45719" numCol="1" anchor="ctr">
              <a:noAutofit/>
            </a:bodyPr>
            <a:lstStyle/>
            <a:p>
              <a:pPr algn="ctr">
                <a:defRPr sz="2400">
                  <a:solidFill>
                    <a:srgbClr val="FFFFFF"/>
                  </a:solidFill>
                  <a:latin typeface="Lato Light"/>
                  <a:ea typeface="Lato Light"/>
                  <a:cs typeface="Lato Light"/>
                  <a:sym typeface="Lato Light"/>
                </a:defRPr>
              </a:pPr>
              <a:endParaRPr/>
            </a:p>
          </p:txBody>
        </p:sp>
        <p:sp>
          <p:nvSpPr>
            <p:cNvPr id="1174" name="Rectangle 10"/>
            <p:cNvSpPr/>
            <p:nvPr/>
          </p:nvSpPr>
          <p:spPr>
            <a:xfrm>
              <a:off x="1811414" y="1354736"/>
              <a:ext cx="1560476" cy="439303"/>
            </a:xfrm>
            <a:prstGeom prst="rect">
              <a:avLst/>
            </a:prstGeom>
            <a:solidFill>
              <a:schemeClr val="accent2"/>
            </a:solidFill>
            <a:ln w="12700" cap="flat">
              <a:noFill/>
              <a:miter lim="400000"/>
            </a:ln>
            <a:effectLst/>
          </p:spPr>
          <p:txBody>
            <a:bodyPr wrap="square" lIns="45719" tIns="45719" rIns="45719" bIns="45719" numCol="1" anchor="ctr">
              <a:noAutofit/>
            </a:bodyPr>
            <a:lstStyle/>
            <a:p>
              <a:pPr algn="ctr">
                <a:defRPr sz="2400">
                  <a:solidFill>
                    <a:srgbClr val="FFFFFF"/>
                  </a:solidFill>
                  <a:latin typeface="Lato Light"/>
                  <a:ea typeface="Lato Light"/>
                  <a:cs typeface="Lato Light"/>
                  <a:sym typeface="Lato Light"/>
                </a:defRPr>
              </a:pPr>
              <a:endParaRPr/>
            </a:p>
          </p:txBody>
        </p:sp>
        <p:sp>
          <p:nvSpPr>
            <p:cNvPr id="1175" name="Rectangle 11"/>
            <p:cNvSpPr/>
            <p:nvPr/>
          </p:nvSpPr>
          <p:spPr>
            <a:xfrm>
              <a:off x="1814400" y="1794040"/>
              <a:ext cx="1557491" cy="427903"/>
            </a:xfrm>
            <a:prstGeom prst="rect">
              <a:avLst/>
            </a:prstGeom>
            <a:solidFill>
              <a:schemeClr val="accent3"/>
            </a:solidFill>
            <a:ln w="12700" cap="flat">
              <a:noFill/>
              <a:miter lim="400000"/>
            </a:ln>
            <a:effectLst/>
          </p:spPr>
          <p:txBody>
            <a:bodyPr wrap="square" lIns="45719" tIns="45719" rIns="45719" bIns="45719" numCol="1" anchor="ctr">
              <a:noAutofit/>
            </a:bodyPr>
            <a:lstStyle/>
            <a:p>
              <a:pPr algn="ctr">
                <a:defRPr sz="2400">
                  <a:solidFill>
                    <a:srgbClr val="FFFFFF"/>
                  </a:solidFill>
                  <a:latin typeface="Lato Light"/>
                  <a:ea typeface="Lato Light"/>
                  <a:cs typeface="Lato Light"/>
                  <a:sym typeface="Lato Light"/>
                </a:defRPr>
              </a:pPr>
              <a:endParaRPr/>
            </a:p>
          </p:txBody>
        </p:sp>
        <p:sp>
          <p:nvSpPr>
            <p:cNvPr id="1176" name="Rectangle 12"/>
            <p:cNvSpPr/>
            <p:nvPr/>
          </p:nvSpPr>
          <p:spPr>
            <a:xfrm>
              <a:off x="1812297" y="2221941"/>
              <a:ext cx="1578573" cy="452433"/>
            </a:xfrm>
            <a:prstGeom prst="rect">
              <a:avLst/>
            </a:prstGeom>
            <a:solidFill>
              <a:schemeClr val="accent4"/>
            </a:solidFill>
            <a:ln w="12700" cap="flat">
              <a:noFill/>
              <a:miter lim="400000"/>
            </a:ln>
            <a:effectLst/>
          </p:spPr>
          <p:txBody>
            <a:bodyPr wrap="square" lIns="45719" tIns="45719" rIns="45719" bIns="45719" numCol="1" anchor="ctr">
              <a:noAutofit/>
            </a:bodyPr>
            <a:lstStyle/>
            <a:p>
              <a:pPr algn="ctr">
                <a:defRPr sz="2400">
                  <a:solidFill>
                    <a:srgbClr val="FFFFFF"/>
                  </a:solidFill>
                  <a:latin typeface="Lato Light"/>
                  <a:ea typeface="Lato Light"/>
                  <a:cs typeface="Lato Light"/>
                  <a:sym typeface="Lato Light"/>
                </a:defRPr>
              </a:pPr>
              <a:endParaRPr/>
            </a:p>
          </p:txBody>
        </p:sp>
        <p:sp>
          <p:nvSpPr>
            <p:cNvPr id="1177" name="Rectangle 13"/>
            <p:cNvSpPr/>
            <p:nvPr/>
          </p:nvSpPr>
          <p:spPr>
            <a:xfrm>
              <a:off x="1794659" y="895428"/>
              <a:ext cx="1615753" cy="460623"/>
            </a:xfrm>
            <a:prstGeom prst="rect">
              <a:avLst/>
            </a:prstGeom>
            <a:solidFill>
              <a:schemeClr val="accent1"/>
            </a:solidFill>
            <a:ln w="12700" cap="flat">
              <a:noFill/>
              <a:miter lim="400000"/>
            </a:ln>
            <a:effectLst/>
          </p:spPr>
          <p:txBody>
            <a:bodyPr wrap="square" lIns="45719" tIns="45719" rIns="45719" bIns="45719" numCol="1" anchor="ctr">
              <a:noAutofit/>
            </a:bodyPr>
            <a:lstStyle/>
            <a:p>
              <a:pPr algn="ctr">
                <a:defRPr sz="2400">
                  <a:solidFill>
                    <a:srgbClr val="FFFFFF"/>
                  </a:solidFill>
                  <a:latin typeface="Lato Light"/>
                  <a:ea typeface="Lato Light"/>
                  <a:cs typeface="Lato Light"/>
                  <a:sym typeface="Lato Light"/>
                </a:defRPr>
              </a:pPr>
              <a:endParaRPr/>
            </a:p>
          </p:txBody>
        </p:sp>
        <p:grpSp>
          <p:nvGrpSpPr>
            <p:cNvPr id="1180" name="Group 14"/>
            <p:cNvGrpSpPr/>
            <p:nvPr/>
          </p:nvGrpSpPr>
          <p:grpSpPr>
            <a:xfrm>
              <a:off x="3371890" y="389416"/>
              <a:ext cx="406957" cy="1404624"/>
              <a:chOff x="0" y="0"/>
              <a:chExt cx="406956" cy="1404622"/>
            </a:xfrm>
          </p:grpSpPr>
          <p:sp>
            <p:nvSpPr>
              <p:cNvPr id="1178" name="Freeform 15"/>
              <p:cNvSpPr/>
              <p:nvPr/>
            </p:nvSpPr>
            <p:spPr>
              <a:xfrm>
                <a:off x="193" y="-1"/>
                <a:ext cx="406764" cy="965322"/>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5569"/>
                    </a:lnTo>
                    <a:lnTo>
                      <a:pt x="0" y="21600"/>
                    </a:lnTo>
                    <a:cubicBezTo>
                      <a:pt x="10" y="18170"/>
                      <a:pt x="19" y="14741"/>
                      <a:pt x="29" y="11311"/>
                    </a:cubicBezTo>
                    <a:lnTo>
                      <a:pt x="21600" y="0"/>
                    </a:lnTo>
                    <a:close/>
                  </a:path>
                </a:pathLst>
              </a:custGeom>
              <a:solidFill>
                <a:srgbClr val="2F5597"/>
              </a:solidFill>
              <a:ln w="12700" cap="flat">
                <a:noFill/>
                <a:miter lim="400000"/>
              </a:ln>
              <a:effectLst/>
            </p:spPr>
            <p:txBody>
              <a:bodyPr wrap="square" lIns="45719" tIns="45719" rIns="45719" bIns="45719" numCol="1" anchor="ctr">
                <a:noAutofit/>
              </a:bodyPr>
              <a:lstStyle/>
              <a:p>
                <a:pPr algn="ctr">
                  <a:defRPr sz="2400">
                    <a:solidFill>
                      <a:srgbClr val="FFFFFF"/>
                    </a:solidFill>
                    <a:latin typeface="Lato Light"/>
                    <a:ea typeface="Lato Light"/>
                    <a:cs typeface="Lato Light"/>
                    <a:sym typeface="Lato Light"/>
                  </a:defRPr>
                </a:pPr>
                <a:endParaRPr/>
              </a:p>
            </p:txBody>
          </p:sp>
          <p:sp>
            <p:nvSpPr>
              <p:cNvPr id="1179" name="Freeform 16"/>
              <p:cNvSpPr/>
              <p:nvPr/>
            </p:nvSpPr>
            <p:spPr>
              <a:xfrm>
                <a:off x="0" y="695244"/>
                <a:ext cx="406957" cy="70937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lnTo>
                      <a:pt x="0" y="21600"/>
                    </a:lnTo>
                    <a:lnTo>
                      <a:pt x="12" y="18383"/>
                    </a:lnTo>
                    <a:lnTo>
                      <a:pt x="0" y="18383"/>
                    </a:lnTo>
                    <a:lnTo>
                      <a:pt x="39" y="8225"/>
                    </a:lnTo>
                    <a:close/>
                  </a:path>
                </a:pathLst>
              </a:custGeom>
              <a:solidFill>
                <a:srgbClr val="C55A11"/>
              </a:solidFill>
              <a:ln w="12700" cap="flat">
                <a:noFill/>
                <a:miter lim="400000"/>
              </a:ln>
              <a:effectLst/>
            </p:spPr>
            <p:txBody>
              <a:bodyPr wrap="square" lIns="45719" tIns="45719" rIns="45719" bIns="45719" numCol="1" anchor="ctr">
                <a:noAutofit/>
              </a:bodyPr>
              <a:lstStyle/>
              <a:p>
                <a:pPr algn="ctr">
                  <a:defRPr sz="2400">
                    <a:solidFill>
                      <a:srgbClr val="FFFFFF"/>
                    </a:solidFill>
                    <a:latin typeface="Lato Light"/>
                    <a:ea typeface="Lato Light"/>
                    <a:cs typeface="Lato Light"/>
                    <a:sym typeface="Lato Light"/>
                  </a:defRPr>
                </a:pPr>
                <a:endParaRPr/>
              </a:p>
            </p:txBody>
          </p:sp>
        </p:grpSp>
        <p:sp>
          <p:nvSpPr>
            <p:cNvPr id="1181" name="Freeform 18"/>
            <p:cNvSpPr/>
            <p:nvPr/>
          </p:nvSpPr>
          <p:spPr>
            <a:xfrm rot="10800000" flipH="1">
              <a:off x="3372080" y="2221940"/>
              <a:ext cx="406765" cy="94773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5569"/>
                  </a:lnTo>
                  <a:lnTo>
                    <a:pt x="0" y="21600"/>
                  </a:lnTo>
                  <a:cubicBezTo>
                    <a:pt x="10" y="18170"/>
                    <a:pt x="19" y="14741"/>
                    <a:pt x="29" y="11311"/>
                  </a:cubicBezTo>
                  <a:lnTo>
                    <a:pt x="21600" y="0"/>
                  </a:lnTo>
                  <a:close/>
                </a:path>
              </a:pathLst>
            </a:custGeom>
            <a:solidFill>
              <a:srgbClr val="BF9000"/>
            </a:solidFill>
            <a:ln w="12700" cap="flat">
              <a:noFill/>
              <a:miter lim="400000"/>
            </a:ln>
            <a:effectLst/>
          </p:spPr>
          <p:txBody>
            <a:bodyPr wrap="square" lIns="45719" tIns="45719" rIns="45719" bIns="45719" numCol="1" anchor="ctr">
              <a:noAutofit/>
            </a:bodyPr>
            <a:lstStyle/>
            <a:p>
              <a:pPr algn="ctr">
                <a:defRPr sz="2400">
                  <a:solidFill>
                    <a:srgbClr val="FFFFFF"/>
                  </a:solidFill>
                  <a:latin typeface="Lato Light"/>
                  <a:ea typeface="Lato Light"/>
                  <a:cs typeface="Lato Light"/>
                  <a:sym typeface="Lato Light"/>
                </a:defRPr>
              </a:pPr>
              <a:endParaRPr/>
            </a:p>
          </p:txBody>
        </p:sp>
        <p:sp>
          <p:nvSpPr>
            <p:cNvPr id="1182" name="Freeform 19"/>
            <p:cNvSpPr/>
            <p:nvPr/>
          </p:nvSpPr>
          <p:spPr>
            <a:xfrm rot="10800000" flipH="1">
              <a:off x="3371888" y="1794041"/>
              <a:ext cx="406957" cy="69645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lnTo>
                    <a:pt x="0" y="21600"/>
                  </a:lnTo>
                  <a:lnTo>
                    <a:pt x="12" y="18383"/>
                  </a:lnTo>
                  <a:lnTo>
                    <a:pt x="0" y="18383"/>
                  </a:lnTo>
                  <a:lnTo>
                    <a:pt x="39" y="8225"/>
                  </a:lnTo>
                  <a:close/>
                </a:path>
              </a:pathLst>
            </a:custGeom>
            <a:solidFill>
              <a:srgbClr val="7C7C7C"/>
            </a:solidFill>
            <a:ln w="12700" cap="flat">
              <a:noFill/>
              <a:miter lim="400000"/>
            </a:ln>
            <a:effectLst/>
          </p:spPr>
          <p:txBody>
            <a:bodyPr wrap="square" lIns="45719" tIns="45719" rIns="45719" bIns="45719" numCol="1" anchor="ctr">
              <a:noAutofit/>
            </a:bodyPr>
            <a:lstStyle/>
            <a:p>
              <a:pPr algn="ctr">
                <a:defRPr sz="2400">
                  <a:solidFill>
                    <a:srgbClr val="FFFFFF"/>
                  </a:solidFill>
                  <a:latin typeface="Lato Light"/>
                  <a:ea typeface="Lato Light"/>
                  <a:cs typeface="Lato Light"/>
                  <a:sym typeface="Lato Light"/>
                </a:defRPr>
              </a:pPr>
              <a:endParaRPr/>
            </a:p>
          </p:txBody>
        </p:sp>
        <p:sp>
          <p:nvSpPr>
            <p:cNvPr id="1183" name="Freeform 3"/>
            <p:cNvSpPr/>
            <p:nvPr/>
          </p:nvSpPr>
          <p:spPr>
            <a:xfrm>
              <a:off x="857413" y="850150"/>
              <a:ext cx="1911874" cy="1862616"/>
            </a:xfrm>
            <a:prstGeom prst="ellipse">
              <a:avLst/>
            </a:prstGeom>
            <a:solidFill>
              <a:srgbClr val="FFFFFF"/>
            </a:solidFill>
            <a:ln w="12700" cap="flat">
              <a:noFill/>
              <a:miter lim="400000"/>
            </a:ln>
            <a:effectLst/>
          </p:spPr>
          <p:txBody>
            <a:bodyPr wrap="square" lIns="45719" tIns="45719" rIns="45719" bIns="45719" numCol="1" anchor="ctr">
              <a:noAutofit/>
            </a:bodyPr>
            <a:lstStyle/>
            <a:p>
              <a:pPr>
                <a:defRPr sz="2400">
                  <a:latin typeface="Lato Light"/>
                  <a:ea typeface="Lato Light"/>
                  <a:cs typeface="Lato Light"/>
                  <a:sym typeface="Lato Light"/>
                </a:defRPr>
              </a:pPr>
              <a:endParaRPr/>
            </a:p>
          </p:txBody>
        </p:sp>
        <p:sp>
          <p:nvSpPr>
            <p:cNvPr id="1184" name="Freeform 4"/>
            <p:cNvSpPr/>
            <p:nvPr/>
          </p:nvSpPr>
          <p:spPr>
            <a:xfrm>
              <a:off x="1812299" y="716641"/>
              <a:ext cx="1093170" cy="2129201"/>
            </a:xfrm>
            <a:custGeom>
              <a:avLst/>
              <a:gdLst/>
              <a:ahLst/>
              <a:cxnLst>
                <a:cxn ang="0">
                  <a:pos x="wd2" y="hd2"/>
                </a:cxn>
                <a:cxn ang="5400000">
                  <a:pos x="wd2" y="hd2"/>
                </a:cxn>
                <a:cxn ang="10800000">
                  <a:pos x="wd2" y="hd2"/>
                </a:cxn>
                <a:cxn ang="16200000">
                  <a:pos x="wd2" y="hd2"/>
                </a:cxn>
              </a:cxnLst>
              <a:rect l="0" t="0" r="r" b="b"/>
              <a:pathLst>
                <a:path w="21590" h="21595" extrusionOk="0">
                  <a:moveTo>
                    <a:pt x="15" y="8762"/>
                  </a:moveTo>
                  <a:cubicBezTo>
                    <a:pt x="2260" y="8760"/>
                    <a:pt x="4074" y="9666"/>
                    <a:pt x="4078" y="10787"/>
                  </a:cubicBezTo>
                  <a:cubicBezTo>
                    <a:pt x="4081" y="11910"/>
                    <a:pt x="2267" y="12823"/>
                    <a:pt x="18" y="12823"/>
                  </a:cubicBezTo>
                  <a:close/>
                  <a:moveTo>
                    <a:pt x="0" y="4407"/>
                  </a:moveTo>
                  <a:cubicBezTo>
                    <a:pt x="7040" y="4404"/>
                    <a:pt x="12781" y="7268"/>
                    <a:pt x="12785" y="10792"/>
                  </a:cubicBezTo>
                  <a:cubicBezTo>
                    <a:pt x="12788" y="14312"/>
                    <a:pt x="7061" y="17185"/>
                    <a:pt x="17" y="17186"/>
                  </a:cubicBezTo>
                  <a:lnTo>
                    <a:pt x="14" y="14731"/>
                  </a:lnTo>
                  <a:cubicBezTo>
                    <a:pt x="4360" y="14730"/>
                    <a:pt x="7882" y="12966"/>
                    <a:pt x="7878" y="10794"/>
                  </a:cubicBezTo>
                  <a:cubicBezTo>
                    <a:pt x="7872" y="8619"/>
                    <a:pt x="4350" y="6857"/>
                    <a:pt x="3" y="6859"/>
                  </a:cubicBezTo>
                  <a:close/>
                  <a:moveTo>
                    <a:pt x="0" y="0"/>
                  </a:moveTo>
                  <a:cubicBezTo>
                    <a:pt x="11899" y="-5"/>
                    <a:pt x="21580" y="4835"/>
                    <a:pt x="21590" y="10790"/>
                  </a:cubicBezTo>
                  <a:cubicBezTo>
                    <a:pt x="21600" y="16743"/>
                    <a:pt x="11930" y="21592"/>
                    <a:pt x="31" y="21595"/>
                  </a:cubicBezTo>
                  <a:lnTo>
                    <a:pt x="24" y="19140"/>
                  </a:lnTo>
                  <a:cubicBezTo>
                    <a:pt x="9219" y="19137"/>
                    <a:pt x="16695" y="15392"/>
                    <a:pt x="16688" y="10793"/>
                  </a:cubicBezTo>
                  <a:cubicBezTo>
                    <a:pt x="16678" y="6189"/>
                    <a:pt x="9196" y="2448"/>
                    <a:pt x="0" y="2451"/>
                  </a:cubicBezTo>
                  <a:close/>
                </a:path>
              </a:pathLst>
            </a:custGeom>
            <a:solidFill>
              <a:srgbClr val="1F4E79"/>
            </a:solidFill>
            <a:ln w="12700" cap="flat">
              <a:noFill/>
              <a:miter lim="400000"/>
            </a:ln>
            <a:effectLst/>
          </p:spPr>
          <p:txBody>
            <a:bodyPr wrap="square" lIns="45719" tIns="45719" rIns="45719" bIns="45719" numCol="1" anchor="ctr">
              <a:noAutofit/>
            </a:bodyPr>
            <a:lstStyle/>
            <a:p>
              <a:pPr>
                <a:defRPr sz="2400">
                  <a:latin typeface="Lato Light"/>
                  <a:ea typeface="Lato Light"/>
                  <a:cs typeface="Lato Light"/>
                  <a:sym typeface="Lato Light"/>
                </a:defRPr>
              </a:pPr>
              <a:endParaRPr/>
            </a:p>
          </p:txBody>
        </p:sp>
        <p:sp>
          <p:nvSpPr>
            <p:cNvPr id="1185" name="Freeform 5"/>
            <p:cNvSpPr/>
            <p:nvPr/>
          </p:nvSpPr>
          <p:spPr>
            <a:xfrm>
              <a:off x="720472" y="716808"/>
              <a:ext cx="1093927" cy="2129034"/>
            </a:xfrm>
            <a:custGeom>
              <a:avLst/>
              <a:gdLst/>
              <a:ahLst/>
              <a:cxnLst>
                <a:cxn ang="0">
                  <a:pos x="wd2" y="hd2"/>
                </a:cxn>
                <a:cxn ang="5400000">
                  <a:pos x="wd2" y="hd2"/>
                </a:cxn>
                <a:cxn ang="10800000">
                  <a:pos x="wd2" y="hd2"/>
                </a:cxn>
                <a:cxn ang="16200000">
                  <a:pos x="wd2" y="hd2"/>
                </a:cxn>
              </a:cxnLst>
              <a:rect l="0" t="0" r="r" b="b"/>
              <a:pathLst>
                <a:path w="21590" h="21593" extrusionOk="0">
                  <a:moveTo>
                    <a:pt x="21557" y="8765"/>
                  </a:moveTo>
                  <a:lnTo>
                    <a:pt x="21560" y="12828"/>
                  </a:lnTo>
                  <a:cubicBezTo>
                    <a:pt x="19322" y="12828"/>
                    <a:pt x="17497" y="11918"/>
                    <a:pt x="17497" y="10795"/>
                  </a:cubicBezTo>
                  <a:cubicBezTo>
                    <a:pt x="17497" y="9675"/>
                    <a:pt x="19318" y="8765"/>
                    <a:pt x="21557" y="8765"/>
                  </a:cubicBezTo>
                  <a:close/>
                  <a:moveTo>
                    <a:pt x="21543" y="4409"/>
                  </a:moveTo>
                  <a:lnTo>
                    <a:pt x="21547" y="6859"/>
                  </a:lnTo>
                  <a:cubicBezTo>
                    <a:pt x="17213" y="6864"/>
                    <a:pt x="13699" y="8626"/>
                    <a:pt x="13702" y="10798"/>
                  </a:cubicBezTo>
                  <a:cubicBezTo>
                    <a:pt x="13702" y="12968"/>
                    <a:pt x="17223" y="14730"/>
                    <a:pt x="21557" y="14728"/>
                  </a:cubicBezTo>
                  <a:lnTo>
                    <a:pt x="21560" y="17182"/>
                  </a:lnTo>
                  <a:cubicBezTo>
                    <a:pt x="14532" y="17184"/>
                    <a:pt x="8803" y="14321"/>
                    <a:pt x="8799" y="10801"/>
                  </a:cubicBezTo>
                  <a:cubicBezTo>
                    <a:pt x="8796" y="7278"/>
                    <a:pt x="14516" y="4412"/>
                    <a:pt x="21543" y="4409"/>
                  </a:cubicBezTo>
                  <a:close/>
                  <a:moveTo>
                    <a:pt x="21556" y="0"/>
                  </a:moveTo>
                  <a:lnTo>
                    <a:pt x="21559" y="2451"/>
                  </a:lnTo>
                  <a:cubicBezTo>
                    <a:pt x="12372" y="2456"/>
                    <a:pt x="4897" y="6201"/>
                    <a:pt x="4904" y="10804"/>
                  </a:cubicBezTo>
                  <a:cubicBezTo>
                    <a:pt x="4911" y="15401"/>
                    <a:pt x="12392" y="19142"/>
                    <a:pt x="21583" y="19139"/>
                  </a:cubicBezTo>
                  <a:lnTo>
                    <a:pt x="21590" y="21593"/>
                  </a:lnTo>
                  <a:cubicBezTo>
                    <a:pt x="9696" y="21600"/>
                    <a:pt x="10" y="16757"/>
                    <a:pt x="0" y="10804"/>
                  </a:cubicBezTo>
                  <a:cubicBezTo>
                    <a:pt x="-10" y="4848"/>
                    <a:pt x="9662" y="5"/>
                    <a:pt x="21556" y="0"/>
                  </a:cubicBezTo>
                  <a:close/>
                </a:path>
              </a:pathLst>
            </a:custGeom>
            <a:solidFill>
              <a:schemeClr val="accent5"/>
            </a:solidFill>
            <a:ln w="12700" cap="flat">
              <a:noFill/>
              <a:miter lim="400000"/>
            </a:ln>
            <a:effectLst/>
          </p:spPr>
          <p:txBody>
            <a:bodyPr wrap="square" lIns="45719" tIns="45719" rIns="45719" bIns="45719" numCol="1" anchor="ctr">
              <a:noAutofit/>
            </a:bodyPr>
            <a:lstStyle/>
            <a:p>
              <a:pPr>
                <a:defRPr sz="2400">
                  <a:latin typeface="Lato Light"/>
                  <a:ea typeface="Lato Light"/>
                  <a:cs typeface="Lato Light"/>
                  <a:sym typeface="Lato Light"/>
                </a:defRPr>
              </a:pPr>
              <a:endParaRPr/>
            </a:p>
          </p:txBody>
        </p:sp>
        <p:sp>
          <p:nvSpPr>
            <p:cNvPr id="1186" name="Freeform 10"/>
            <p:cNvSpPr/>
            <p:nvPr/>
          </p:nvSpPr>
          <p:spPr>
            <a:xfrm rot="15300000">
              <a:off x="1100377" y="102390"/>
              <a:ext cx="612009" cy="52129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3286" y="10795"/>
                  </a:lnTo>
                  <a:lnTo>
                    <a:pt x="21600" y="21600"/>
                  </a:lnTo>
                  <a:lnTo>
                    <a:pt x="0" y="10795"/>
                  </a:lnTo>
                  <a:lnTo>
                    <a:pt x="21600" y="0"/>
                  </a:lnTo>
                </a:path>
              </a:pathLst>
            </a:custGeom>
            <a:solidFill>
              <a:schemeClr val="accent4"/>
            </a:solidFill>
            <a:ln w="12700" cap="flat">
              <a:noFill/>
              <a:miter lim="400000"/>
            </a:ln>
            <a:effectLst/>
          </p:spPr>
          <p:txBody>
            <a:bodyPr wrap="square" lIns="45719" tIns="45719" rIns="45719" bIns="45719" numCol="1" anchor="ctr">
              <a:noAutofit/>
            </a:bodyPr>
            <a:lstStyle/>
            <a:p>
              <a:pPr>
                <a:defRPr sz="2400">
                  <a:latin typeface="Lato Light"/>
                  <a:ea typeface="Lato Light"/>
                  <a:cs typeface="Lato Light"/>
                  <a:sym typeface="Lato Light"/>
                </a:defRPr>
              </a:pPr>
              <a:endParaRPr/>
            </a:p>
          </p:txBody>
        </p:sp>
        <p:sp>
          <p:nvSpPr>
            <p:cNvPr id="1187" name="Freeform 11"/>
            <p:cNvSpPr/>
            <p:nvPr/>
          </p:nvSpPr>
          <p:spPr>
            <a:xfrm rot="15300000">
              <a:off x="868165" y="970993"/>
              <a:ext cx="1427327" cy="43993"/>
            </a:xfrm>
            <a:prstGeom prst="roundRect">
              <a:avLst>
                <a:gd name="adj" fmla="val 50000"/>
              </a:avLst>
            </a:prstGeom>
            <a:solidFill>
              <a:srgbClr val="D9D9D9"/>
            </a:solidFill>
            <a:ln w="12700" cap="flat">
              <a:noFill/>
              <a:miter lim="400000"/>
            </a:ln>
            <a:effectLst/>
          </p:spPr>
          <p:txBody>
            <a:bodyPr wrap="square" lIns="45719" tIns="45719" rIns="45719" bIns="45719" numCol="1" anchor="ctr">
              <a:noAutofit/>
            </a:bodyPr>
            <a:lstStyle/>
            <a:p>
              <a:pPr>
                <a:defRPr sz="2400">
                  <a:latin typeface="Lato Light"/>
                  <a:ea typeface="Lato Light"/>
                  <a:cs typeface="Lato Light"/>
                  <a:sym typeface="Lato Light"/>
                </a:defRPr>
              </a:pPr>
              <a:endParaRPr/>
            </a:p>
          </p:txBody>
        </p:sp>
        <p:sp>
          <p:nvSpPr>
            <p:cNvPr id="1188" name="Freeform 14"/>
            <p:cNvSpPr/>
            <p:nvPr/>
          </p:nvSpPr>
          <p:spPr>
            <a:xfrm rot="17100000">
              <a:off x="1106299" y="2938987"/>
              <a:ext cx="612009" cy="52129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8314" y="10795"/>
                  </a:lnTo>
                  <a:lnTo>
                    <a:pt x="0" y="21600"/>
                  </a:lnTo>
                  <a:lnTo>
                    <a:pt x="21600" y="10795"/>
                  </a:lnTo>
                  <a:lnTo>
                    <a:pt x="0" y="0"/>
                  </a:lnTo>
                </a:path>
              </a:pathLst>
            </a:custGeom>
            <a:solidFill>
              <a:schemeClr val="accent1"/>
            </a:solidFill>
            <a:ln w="12700" cap="flat">
              <a:noFill/>
              <a:miter lim="400000"/>
            </a:ln>
            <a:effectLst/>
          </p:spPr>
          <p:txBody>
            <a:bodyPr wrap="square" lIns="45719" tIns="45719" rIns="45719" bIns="45719" numCol="1" anchor="ctr">
              <a:noAutofit/>
            </a:bodyPr>
            <a:lstStyle/>
            <a:p>
              <a:pPr>
                <a:defRPr sz="2400">
                  <a:latin typeface="Lato Light"/>
                  <a:ea typeface="Lato Light"/>
                  <a:cs typeface="Lato Light"/>
                  <a:sym typeface="Lato Light"/>
                </a:defRPr>
              </a:pPr>
              <a:endParaRPr/>
            </a:p>
          </p:txBody>
        </p:sp>
        <p:sp>
          <p:nvSpPr>
            <p:cNvPr id="1189" name="Freeform 11"/>
            <p:cNvSpPr/>
            <p:nvPr/>
          </p:nvSpPr>
          <p:spPr>
            <a:xfrm rot="17100000">
              <a:off x="869745" y="2545166"/>
              <a:ext cx="1429477" cy="43993"/>
            </a:xfrm>
            <a:prstGeom prst="roundRect">
              <a:avLst>
                <a:gd name="adj" fmla="val 50000"/>
              </a:avLst>
            </a:prstGeom>
            <a:solidFill>
              <a:srgbClr val="D9D9D9"/>
            </a:solidFill>
            <a:ln w="12700" cap="flat">
              <a:noFill/>
              <a:miter lim="400000"/>
            </a:ln>
            <a:effectLst/>
          </p:spPr>
          <p:txBody>
            <a:bodyPr wrap="square" lIns="45719" tIns="45719" rIns="45719" bIns="45719" numCol="1" anchor="ctr">
              <a:noAutofit/>
            </a:bodyPr>
            <a:lstStyle/>
            <a:p>
              <a:pPr>
                <a:defRPr sz="2400">
                  <a:latin typeface="Lato Light"/>
                  <a:ea typeface="Lato Light"/>
                  <a:cs typeface="Lato Light"/>
                  <a:sym typeface="Lato Light"/>
                </a:defRPr>
              </a:pPr>
              <a:endParaRPr/>
            </a:p>
          </p:txBody>
        </p:sp>
        <p:sp>
          <p:nvSpPr>
            <p:cNvPr id="1190" name="Freeform 8"/>
            <p:cNvSpPr/>
            <p:nvPr/>
          </p:nvSpPr>
          <p:spPr>
            <a:xfrm rot="15300000">
              <a:off x="76782" y="674440"/>
              <a:ext cx="613061" cy="629274"/>
            </a:xfrm>
            <a:custGeom>
              <a:avLst/>
              <a:gdLst/>
              <a:ahLst/>
              <a:cxnLst>
                <a:cxn ang="0">
                  <a:pos x="wd2" y="hd2"/>
                </a:cxn>
                <a:cxn ang="5400000">
                  <a:pos x="wd2" y="hd2"/>
                </a:cxn>
                <a:cxn ang="10800000">
                  <a:pos x="wd2" y="hd2"/>
                </a:cxn>
                <a:cxn ang="16200000">
                  <a:pos x="wd2" y="hd2"/>
                </a:cxn>
              </a:cxnLst>
              <a:rect l="0" t="0" r="r" b="b"/>
              <a:pathLst>
                <a:path w="21600" h="21600" extrusionOk="0">
                  <a:moveTo>
                    <a:pt x="8929" y="0"/>
                  </a:moveTo>
                  <a:lnTo>
                    <a:pt x="9392" y="12200"/>
                  </a:lnTo>
                  <a:lnTo>
                    <a:pt x="21600" y="12671"/>
                  </a:lnTo>
                  <a:lnTo>
                    <a:pt x="0" y="21600"/>
                  </a:lnTo>
                  <a:lnTo>
                    <a:pt x="8929" y="0"/>
                  </a:lnTo>
                </a:path>
              </a:pathLst>
            </a:custGeom>
            <a:solidFill>
              <a:schemeClr val="accent3"/>
            </a:solidFill>
            <a:ln w="12700" cap="flat">
              <a:noFill/>
              <a:miter lim="400000"/>
            </a:ln>
            <a:effectLst/>
          </p:spPr>
          <p:txBody>
            <a:bodyPr wrap="square" lIns="45719" tIns="45719" rIns="45719" bIns="45719" numCol="1" anchor="ctr">
              <a:noAutofit/>
            </a:bodyPr>
            <a:lstStyle/>
            <a:p>
              <a:pPr>
                <a:defRPr sz="2400">
                  <a:latin typeface="Lato Light"/>
                  <a:ea typeface="Lato Light"/>
                  <a:cs typeface="Lato Light"/>
                  <a:sym typeface="Lato Light"/>
                </a:defRPr>
              </a:pPr>
              <a:endParaRPr/>
            </a:p>
          </p:txBody>
        </p:sp>
        <p:sp>
          <p:nvSpPr>
            <p:cNvPr id="1191" name="Freeform 11"/>
            <p:cNvSpPr/>
            <p:nvPr/>
          </p:nvSpPr>
          <p:spPr>
            <a:xfrm rot="12600000">
              <a:off x="341252" y="1359354"/>
              <a:ext cx="1465074" cy="42859"/>
            </a:xfrm>
            <a:prstGeom prst="roundRect">
              <a:avLst>
                <a:gd name="adj" fmla="val 50000"/>
              </a:avLst>
            </a:prstGeom>
            <a:solidFill>
              <a:srgbClr val="D9D9D9"/>
            </a:solidFill>
            <a:ln w="12700" cap="flat">
              <a:noFill/>
              <a:miter lim="400000"/>
            </a:ln>
            <a:effectLst/>
          </p:spPr>
          <p:txBody>
            <a:bodyPr wrap="square" lIns="45719" tIns="45719" rIns="45719" bIns="45719" numCol="1" anchor="ctr">
              <a:noAutofit/>
            </a:bodyPr>
            <a:lstStyle/>
            <a:p>
              <a:pPr>
                <a:defRPr sz="2400">
                  <a:latin typeface="Lato Light"/>
                  <a:ea typeface="Lato Light"/>
                  <a:cs typeface="Lato Light"/>
                  <a:sym typeface="Lato Light"/>
                </a:defRPr>
              </a:pPr>
              <a:endParaRPr/>
            </a:p>
          </p:txBody>
        </p:sp>
        <p:sp>
          <p:nvSpPr>
            <p:cNvPr id="1192" name="Freeform 12"/>
            <p:cNvSpPr/>
            <p:nvPr/>
          </p:nvSpPr>
          <p:spPr>
            <a:xfrm rot="17100000">
              <a:off x="76721" y="2252461"/>
              <a:ext cx="613060" cy="629273"/>
            </a:xfrm>
            <a:custGeom>
              <a:avLst/>
              <a:gdLst/>
              <a:ahLst/>
              <a:cxnLst>
                <a:cxn ang="0">
                  <a:pos x="wd2" y="hd2"/>
                </a:cxn>
                <a:cxn ang="5400000">
                  <a:pos x="wd2" y="hd2"/>
                </a:cxn>
                <a:cxn ang="10800000">
                  <a:pos x="wd2" y="hd2"/>
                </a:cxn>
                <a:cxn ang="16200000">
                  <a:pos x="wd2" y="hd2"/>
                </a:cxn>
              </a:cxnLst>
              <a:rect l="0" t="0" r="r" b="b"/>
              <a:pathLst>
                <a:path w="21600" h="21600" extrusionOk="0">
                  <a:moveTo>
                    <a:pt x="12671" y="0"/>
                  </a:moveTo>
                  <a:lnTo>
                    <a:pt x="12208" y="12200"/>
                  </a:lnTo>
                  <a:lnTo>
                    <a:pt x="0" y="12671"/>
                  </a:lnTo>
                  <a:lnTo>
                    <a:pt x="21600" y="21600"/>
                  </a:lnTo>
                  <a:lnTo>
                    <a:pt x="12671" y="0"/>
                  </a:lnTo>
                </a:path>
              </a:pathLst>
            </a:custGeom>
            <a:solidFill>
              <a:schemeClr val="accent2"/>
            </a:solidFill>
            <a:ln w="12700" cap="flat">
              <a:noFill/>
              <a:miter lim="400000"/>
            </a:ln>
            <a:effectLst/>
          </p:spPr>
          <p:txBody>
            <a:bodyPr wrap="square" lIns="45719" tIns="45719" rIns="45719" bIns="45719" numCol="1" anchor="ctr">
              <a:noAutofit/>
            </a:bodyPr>
            <a:lstStyle/>
            <a:p>
              <a:pPr>
                <a:defRPr sz="2400">
                  <a:latin typeface="Lato Light"/>
                  <a:ea typeface="Lato Light"/>
                  <a:cs typeface="Lato Light"/>
                  <a:sym typeface="Lato Light"/>
                </a:defRPr>
              </a:pPr>
              <a:endParaRPr/>
            </a:p>
          </p:txBody>
        </p:sp>
        <p:sp>
          <p:nvSpPr>
            <p:cNvPr id="1193" name="Freeform 11"/>
            <p:cNvSpPr/>
            <p:nvPr/>
          </p:nvSpPr>
          <p:spPr>
            <a:xfrm rot="19800000">
              <a:off x="340721" y="2155661"/>
              <a:ext cx="1465074" cy="42860"/>
            </a:xfrm>
            <a:prstGeom prst="roundRect">
              <a:avLst>
                <a:gd name="adj" fmla="val 50000"/>
              </a:avLst>
            </a:prstGeom>
            <a:solidFill>
              <a:srgbClr val="D9D9D9"/>
            </a:solidFill>
            <a:ln w="12700" cap="flat">
              <a:noFill/>
              <a:miter lim="400000"/>
            </a:ln>
            <a:effectLst/>
          </p:spPr>
          <p:txBody>
            <a:bodyPr wrap="square" lIns="45719" tIns="45719" rIns="45719" bIns="45719" numCol="1" anchor="ctr">
              <a:noAutofit/>
            </a:bodyPr>
            <a:lstStyle/>
            <a:p>
              <a:pPr>
                <a:defRPr sz="2400">
                  <a:latin typeface="Lato Light"/>
                  <a:ea typeface="Lato Light"/>
                  <a:cs typeface="Lato Light"/>
                  <a:sym typeface="Lato Light"/>
                </a:defRPr>
              </a:pPr>
              <a:endParaRPr/>
            </a:p>
          </p:txBody>
        </p:sp>
        <p:sp>
          <p:nvSpPr>
            <p:cNvPr id="1194" name="Subtitle 2"/>
            <p:cNvSpPr/>
            <p:nvPr/>
          </p:nvSpPr>
          <p:spPr>
            <a:xfrm>
              <a:off x="3789381" y="2475842"/>
              <a:ext cx="4015614"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0790" tIns="40790" rIns="40790" bIns="40790" numCol="1" anchor="t">
              <a:spAutoFit/>
            </a:bodyPr>
            <a:lstStyle>
              <a:lvl1pPr defTabSz="1087636">
                <a:spcBef>
                  <a:spcPts val="400"/>
                </a:spcBef>
                <a:defRPr sz="2000">
                  <a:solidFill>
                    <a:srgbClr val="FFFFFF"/>
                  </a:solidFill>
                  <a:latin typeface="Calibri Light"/>
                  <a:ea typeface="Calibri Light"/>
                  <a:cs typeface="Calibri Light"/>
                  <a:sym typeface="Calibri Light"/>
                </a:defRPr>
              </a:lvl1pPr>
            </a:lstStyle>
            <a:p>
              <a:r>
                <a:t>Kooperieren Sie mit lokalen, staatlichen und bundesstaatlichen Behörden, um schnell zur „Normalität" zurückzukehren</a:t>
              </a:r>
            </a:p>
          </p:txBody>
        </p:sp>
        <p:sp>
          <p:nvSpPr>
            <p:cNvPr id="1195" name="Subtitle 2"/>
            <p:cNvSpPr/>
            <p:nvPr/>
          </p:nvSpPr>
          <p:spPr>
            <a:xfrm>
              <a:off x="3780877" y="433521"/>
              <a:ext cx="3918185" cy="69793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0790" tIns="40790" rIns="40790" bIns="40790" numCol="1" anchor="t">
              <a:spAutoFit/>
            </a:bodyPr>
            <a:lstStyle>
              <a:lvl1pPr defTabSz="1087636">
                <a:spcBef>
                  <a:spcPts val="400"/>
                </a:spcBef>
                <a:defRPr sz="2000">
                  <a:solidFill>
                    <a:srgbClr val="FFFFFF"/>
                  </a:solidFill>
                  <a:latin typeface="Calibri Light"/>
                  <a:ea typeface="Calibri Light"/>
                  <a:cs typeface="Calibri Light"/>
                  <a:sym typeface="Calibri Light"/>
                </a:defRPr>
              </a:lvl1pPr>
            </a:lstStyle>
            <a:p>
              <a:r>
                <a:rPr dirty="0" err="1"/>
                <a:t>Verhindern</a:t>
              </a:r>
              <a:r>
                <a:rPr dirty="0"/>
                <a:t> Sie den </a:t>
              </a:r>
              <a:r>
                <a:rPr dirty="0" err="1"/>
                <a:t>Verlust</a:t>
              </a:r>
              <a:r>
                <a:rPr dirty="0"/>
                <a:t> von </a:t>
              </a:r>
              <a:r>
                <a:rPr lang="de-DE" dirty="0" err="1"/>
                <a:t>Mitarbeiterv</a:t>
              </a:r>
              <a:r>
                <a:rPr dirty="0" err="1"/>
                <a:t>ertrauen</a:t>
              </a:r>
              <a:r>
                <a:rPr dirty="0"/>
                <a:t> und Moral</a:t>
              </a:r>
            </a:p>
          </p:txBody>
        </p:sp>
        <p:sp>
          <p:nvSpPr>
            <p:cNvPr id="1196" name="Subtitle 2"/>
            <p:cNvSpPr/>
            <p:nvPr/>
          </p:nvSpPr>
          <p:spPr>
            <a:xfrm>
              <a:off x="3759865" y="1136768"/>
              <a:ext cx="3475705" cy="69793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0790" tIns="40790" rIns="40790" bIns="40790" numCol="1" anchor="t">
              <a:spAutoFit/>
            </a:bodyPr>
            <a:lstStyle>
              <a:lvl1pPr defTabSz="1087636">
                <a:spcBef>
                  <a:spcPts val="400"/>
                </a:spcBef>
                <a:defRPr sz="2000">
                  <a:solidFill>
                    <a:srgbClr val="FFFFFF"/>
                  </a:solidFill>
                  <a:latin typeface="Calibri Light"/>
                  <a:ea typeface="Calibri Light"/>
                  <a:cs typeface="Calibri Light"/>
                  <a:sym typeface="Calibri Light"/>
                </a:defRPr>
              </a:lvl1pPr>
            </a:lstStyle>
            <a:p>
              <a:r>
                <a:rPr dirty="0" err="1"/>
                <a:t>Betrieb</a:t>
              </a:r>
              <a:r>
                <a:rPr dirty="0"/>
                <a:t> </a:t>
              </a:r>
              <a:r>
                <a:rPr dirty="0" err="1"/>
                <a:t>aufrechterhalten</a:t>
              </a:r>
              <a:r>
                <a:rPr dirty="0"/>
                <a:t> </a:t>
              </a:r>
              <a:r>
                <a:rPr dirty="0" err="1"/>
                <a:t>oder</a:t>
              </a:r>
              <a:r>
                <a:rPr lang="de-DE" dirty="0"/>
                <a:t> schnell</a:t>
              </a:r>
              <a:r>
                <a:rPr dirty="0"/>
                <a:t> </a:t>
              </a:r>
              <a:r>
                <a:rPr dirty="0" err="1"/>
                <a:t>wiederherstellen</a:t>
              </a:r>
              <a:endParaRPr dirty="0"/>
            </a:p>
          </p:txBody>
        </p:sp>
        <p:sp>
          <p:nvSpPr>
            <p:cNvPr id="1197" name="Subtitle 2"/>
            <p:cNvSpPr/>
            <p:nvPr/>
          </p:nvSpPr>
          <p:spPr>
            <a:xfrm>
              <a:off x="3789381" y="1845485"/>
              <a:ext cx="3475705"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0790" tIns="40790" rIns="40790" bIns="40790" numCol="1" anchor="t">
              <a:spAutoFit/>
            </a:bodyPr>
            <a:lstStyle>
              <a:lvl1pPr defTabSz="1087636">
                <a:spcBef>
                  <a:spcPts val="400"/>
                </a:spcBef>
                <a:defRPr sz="2000">
                  <a:solidFill>
                    <a:srgbClr val="FFFFFF"/>
                  </a:solidFill>
                  <a:latin typeface="Calibri Light"/>
                  <a:ea typeface="Calibri Light"/>
                  <a:cs typeface="Calibri Light"/>
                  <a:sym typeface="Calibri Light"/>
                </a:defRPr>
              </a:lvl1pPr>
            </a:lstStyle>
            <a:p>
              <a:r>
                <a:t>Vertrauen von Kunden und Lieferanten wiederherstellen</a:t>
              </a:r>
            </a:p>
          </p:txBody>
        </p:sp>
      </p:grpSp>
      <p:sp>
        <p:nvSpPr>
          <p:cNvPr id="1199" name="TextBox 34"/>
          <p:cNvSpPr txBox="1"/>
          <p:nvPr/>
        </p:nvSpPr>
        <p:spPr>
          <a:xfrm>
            <a:off x="3792727" y="1807099"/>
            <a:ext cx="7803274" cy="8309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spcBef>
                <a:spcPts val="600"/>
              </a:spcBef>
              <a:defRPr sz="2400">
                <a:solidFill>
                  <a:srgbClr val="245473"/>
                </a:solidFill>
                <a:latin typeface="Calibri Light"/>
                <a:ea typeface="Calibri Light"/>
                <a:cs typeface="Calibri Light"/>
                <a:sym typeface="Calibri Light"/>
              </a:defRPr>
            </a:pPr>
            <a:r>
              <a:rPr dirty="0"/>
              <a:t>Die </a:t>
            </a:r>
            <a:r>
              <a:rPr dirty="0" err="1"/>
              <a:t>Krisenkommunikation</a:t>
            </a:r>
            <a:r>
              <a:rPr dirty="0"/>
              <a:t> in </a:t>
            </a:r>
            <a:r>
              <a:rPr dirty="0" err="1"/>
              <a:t>Unternehmen</a:t>
            </a:r>
            <a:r>
              <a:rPr dirty="0"/>
              <a:t> hat</a:t>
            </a:r>
            <a:r>
              <a:rPr lang="de-DE" dirty="0"/>
              <a:t> </a:t>
            </a:r>
            <a:r>
              <a:rPr dirty="0" err="1"/>
              <a:t>folgende</a:t>
            </a:r>
            <a:r>
              <a:rPr dirty="0"/>
              <a:t> </a:t>
            </a:r>
            <a:r>
              <a:rPr dirty="0" err="1"/>
              <a:t>Hauptziele</a:t>
            </a:r>
            <a:r>
              <a:rPr sz="2000" dirty="0"/>
              <a:t>:</a:t>
            </a: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1" name="Textplatzhalter 1"/>
          <p:cNvSpPr txBox="1">
            <a:spLocks noGrp="1"/>
          </p:cNvSpPr>
          <p:nvPr>
            <p:ph type="body" sz="quarter" idx="1"/>
          </p:nvPr>
        </p:nvSpPr>
        <p:spPr>
          <a:xfrm>
            <a:off x="1427251" y="493978"/>
            <a:ext cx="8852377" cy="697353"/>
          </a:xfrm>
          <a:prstGeom prst="rect">
            <a:avLst/>
          </a:prstGeom>
        </p:spPr>
        <p:txBody>
          <a:bodyPr>
            <a:normAutofit/>
          </a:bodyPr>
          <a:lstStyle/>
          <a:p>
            <a:pPr>
              <a:lnSpc>
                <a:spcPct val="81000"/>
              </a:lnSpc>
              <a:defRPr sz="3000"/>
            </a:pPr>
            <a:r>
              <a:rPr sz="3100" dirty="0" err="1"/>
              <a:t>Grundregeln</a:t>
            </a:r>
            <a:r>
              <a:rPr sz="3100" dirty="0"/>
              <a:t> der </a:t>
            </a:r>
            <a:r>
              <a:rPr sz="3100" dirty="0" err="1"/>
              <a:t>Kommunikation</a:t>
            </a:r>
            <a:r>
              <a:rPr sz="3100" dirty="0"/>
              <a:t> </a:t>
            </a:r>
            <a:r>
              <a:rPr sz="3100" u="sng" dirty="0"/>
              <a:t>WÄHREND </a:t>
            </a:r>
            <a:r>
              <a:rPr sz="3100" dirty="0"/>
              <a:t>der </a:t>
            </a:r>
            <a:r>
              <a:rPr sz="3100" dirty="0" err="1"/>
              <a:t>Krise</a:t>
            </a:r>
            <a:r>
              <a:rPr sz="3100" dirty="0"/>
              <a:t> </a:t>
            </a:r>
          </a:p>
        </p:txBody>
      </p:sp>
      <p:sp>
        <p:nvSpPr>
          <p:cNvPr id="1202" name="Subtitle 2"/>
          <p:cNvSpPr txBox="1"/>
          <p:nvPr/>
        </p:nvSpPr>
        <p:spPr>
          <a:xfrm>
            <a:off x="151242" y="2115606"/>
            <a:ext cx="3012056" cy="46220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p>
            <a:pPr defTabSz="1087636">
              <a:spcBef>
                <a:spcPts val="600"/>
              </a:spcBef>
              <a:defRPr sz="2000">
                <a:solidFill>
                  <a:srgbClr val="44546A"/>
                </a:solidFill>
                <a:latin typeface="Calibri Light"/>
                <a:ea typeface="Calibri Light"/>
                <a:cs typeface="Calibri Light"/>
                <a:sym typeface="Calibri Light"/>
              </a:defRPr>
            </a:pPr>
            <a:r>
              <a:rPr dirty="0"/>
              <a:t>In der </a:t>
            </a:r>
            <a:r>
              <a:rPr dirty="0" err="1"/>
              <a:t>Krise</a:t>
            </a:r>
            <a:r>
              <a:rPr dirty="0"/>
              <a:t> gilt </a:t>
            </a:r>
            <a:r>
              <a:rPr dirty="0" err="1"/>
              <a:t>vor</a:t>
            </a:r>
            <a:r>
              <a:rPr dirty="0"/>
              <a:t> </a:t>
            </a:r>
            <a:r>
              <a:rPr dirty="0" err="1"/>
              <a:t>allem</a:t>
            </a:r>
            <a:r>
              <a:rPr dirty="0"/>
              <a:t> </a:t>
            </a:r>
            <a:r>
              <a:rPr dirty="0" err="1"/>
              <a:t>eine</a:t>
            </a:r>
            <a:r>
              <a:rPr dirty="0"/>
              <a:t> </a:t>
            </a:r>
            <a:r>
              <a:rPr dirty="0" err="1"/>
              <a:t>wichtige</a:t>
            </a:r>
            <a:r>
              <a:rPr dirty="0"/>
              <a:t> </a:t>
            </a:r>
            <a:r>
              <a:rPr dirty="0" err="1"/>
              <a:t>Grundregel</a:t>
            </a:r>
            <a:r>
              <a:rPr dirty="0"/>
              <a:t> </a:t>
            </a:r>
            <a:r>
              <a:rPr dirty="0" err="1"/>
              <a:t>für</a:t>
            </a:r>
            <a:r>
              <a:rPr dirty="0"/>
              <a:t> die </a:t>
            </a:r>
            <a:r>
              <a:rPr dirty="0" err="1"/>
              <a:t>Kommunikation</a:t>
            </a:r>
            <a:r>
              <a:rPr dirty="0"/>
              <a:t> </a:t>
            </a:r>
            <a:r>
              <a:rPr dirty="0" err="1"/>
              <a:t>mit</a:t>
            </a:r>
            <a:r>
              <a:rPr dirty="0"/>
              <a:t> den </a:t>
            </a:r>
            <a:r>
              <a:rPr dirty="0" err="1"/>
              <a:t>Stakeholdern</a:t>
            </a:r>
            <a:r>
              <a:rPr dirty="0"/>
              <a:t>: </a:t>
            </a:r>
            <a:endParaRPr sz="2400" dirty="0">
              <a:latin typeface="Open Sans Light"/>
              <a:ea typeface="Open Sans Light"/>
              <a:cs typeface="Open Sans Light"/>
              <a:sym typeface="Open Sans Light"/>
            </a:endParaRPr>
          </a:p>
          <a:p>
            <a:pPr marL="342900" indent="-342900" defTabSz="1087636">
              <a:spcBef>
                <a:spcPts val="600"/>
              </a:spcBef>
              <a:buSzPct val="100000"/>
              <a:buFont typeface="Wingdings" panose="05000000000000000000" pitchFamily="2" charset="2"/>
              <a:buChar char="à"/>
              <a:defRPr sz="2000">
                <a:solidFill>
                  <a:srgbClr val="44546A"/>
                </a:solidFill>
                <a:latin typeface="Calibri Light"/>
                <a:ea typeface="Calibri Light"/>
                <a:cs typeface="Calibri Light"/>
                <a:sym typeface="Calibri Light"/>
              </a:defRPr>
            </a:pPr>
            <a:r>
              <a:rPr b="1" dirty="0" err="1"/>
              <a:t>Kommunizieren</a:t>
            </a:r>
            <a:r>
              <a:rPr b="1" dirty="0"/>
              <a:t> Sie </a:t>
            </a:r>
            <a:r>
              <a:rPr b="1" dirty="0" err="1"/>
              <a:t>offen</a:t>
            </a:r>
            <a:r>
              <a:rPr b="1" dirty="0"/>
              <a:t>, transparent und </a:t>
            </a:r>
            <a:r>
              <a:rPr b="1" dirty="0" err="1"/>
              <a:t>regelmäßig</a:t>
            </a:r>
            <a:endParaRPr lang="de-DE" sz="2400" b="1" dirty="0">
              <a:latin typeface="Open Sans Light"/>
              <a:sym typeface="Open Sans Light"/>
            </a:endParaRPr>
          </a:p>
          <a:p>
            <a:pPr marL="342900" indent="-342900" defTabSz="1087636">
              <a:spcBef>
                <a:spcPts val="600"/>
              </a:spcBef>
              <a:buSzPct val="100000"/>
              <a:buFont typeface="Wingdings" panose="05000000000000000000" pitchFamily="2" charset="2"/>
              <a:buChar char="à"/>
              <a:defRPr sz="2000">
                <a:solidFill>
                  <a:srgbClr val="44546A"/>
                </a:solidFill>
                <a:latin typeface="Calibri Light"/>
                <a:ea typeface="Calibri Light"/>
                <a:cs typeface="Calibri Light"/>
                <a:sym typeface="Calibri Light"/>
              </a:defRPr>
            </a:pPr>
            <a:r>
              <a:rPr dirty="0"/>
              <a:t>In </a:t>
            </a:r>
            <a:r>
              <a:rPr dirty="0" err="1"/>
              <a:t>erster</a:t>
            </a:r>
            <a:r>
              <a:rPr dirty="0"/>
              <a:t> </a:t>
            </a:r>
            <a:r>
              <a:rPr dirty="0" err="1"/>
              <a:t>Linie</a:t>
            </a:r>
            <a:r>
              <a:rPr dirty="0"/>
              <a:t> </a:t>
            </a:r>
            <a:r>
              <a:rPr dirty="0" err="1"/>
              <a:t>geht</a:t>
            </a:r>
            <a:r>
              <a:rPr dirty="0"/>
              <a:t> es </a:t>
            </a:r>
            <a:r>
              <a:rPr dirty="0" err="1"/>
              <a:t>darum</a:t>
            </a:r>
            <a:r>
              <a:rPr dirty="0"/>
              <a:t>, </a:t>
            </a:r>
            <a:r>
              <a:rPr dirty="0" err="1"/>
              <a:t>Vertrauen</a:t>
            </a:r>
            <a:r>
              <a:rPr dirty="0"/>
              <a:t> </a:t>
            </a:r>
            <a:r>
              <a:rPr dirty="0" err="1"/>
              <a:t>zu</a:t>
            </a:r>
            <a:r>
              <a:rPr dirty="0"/>
              <a:t> </a:t>
            </a:r>
            <a:r>
              <a:rPr dirty="0" err="1"/>
              <a:t>erhalten</a:t>
            </a:r>
            <a:r>
              <a:rPr dirty="0"/>
              <a:t> </a:t>
            </a:r>
            <a:r>
              <a:rPr dirty="0" err="1"/>
              <a:t>oder</a:t>
            </a:r>
            <a:r>
              <a:rPr dirty="0"/>
              <a:t> </a:t>
            </a:r>
            <a:r>
              <a:rPr dirty="0" err="1"/>
              <a:t>wiederherzustellen</a:t>
            </a:r>
            <a:endParaRPr lang="de-DE" sz="2400" dirty="0">
              <a:latin typeface="Open Sans Light"/>
              <a:sym typeface="Open Sans Light"/>
            </a:endParaRPr>
          </a:p>
          <a:p>
            <a:pPr marL="342900" indent="-342900" defTabSz="1087636">
              <a:spcBef>
                <a:spcPts val="600"/>
              </a:spcBef>
              <a:buSzPct val="100000"/>
              <a:buFont typeface="Wingdings" panose="05000000000000000000" pitchFamily="2" charset="2"/>
              <a:buChar char="à"/>
              <a:defRPr sz="2000">
                <a:solidFill>
                  <a:srgbClr val="44546A"/>
                </a:solidFill>
                <a:latin typeface="Calibri Light"/>
                <a:ea typeface="Calibri Light"/>
                <a:cs typeface="Calibri Light"/>
                <a:sym typeface="Calibri Light"/>
              </a:defRPr>
            </a:pPr>
            <a:r>
              <a:rPr dirty="0" err="1"/>
              <a:t>Ehrlichkeit</a:t>
            </a:r>
            <a:r>
              <a:rPr dirty="0"/>
              <a:t> </a:t>
            </a:r>
            <a:r>
              <a:rPr dirty="0" err="1"/>
              <a:t>ist</a:t>
            </a:r>
            <a:r>
              <a:rPr dirty="0"/>
              <a:t> die absolute </a:t>
            </a:r>
            <a:r>
              <a:rPr dirty="0" err="1"/>
              <a:t>Voraussetzung</a:t>
            </a:r>
            <a:r>
              <a:rPr dirty="0"/>
              <a:t> </a:t>
            </a:r>
            <a:r>
              <a:rPr dirty="0" err="1"/>
              <a:t>dafür</a:t>
            </a:r>
            <a:r>
              <a:rPr dirty="0"/>
              <a:t>.</a:t>
            </a:r>
          </a:p>
        </p:txBody>
      </p:sp>
      <p:sp>
        <p:nvSpPr>
          <p:cNvPr id="1203" name="Freeform 1"/>
          <p:cNvSpPr/>
          <p:nvPr/>
        </p:nvSpPr>
        <p:spPr>
          <a:xfrm>
            <a:off x="6515268" y="2486498"/>
            <a:ext cx="2770724" cy="2770724"/>
          </a:xfrm>
          <a:custGeom>
            <a:avLst/>
            <a:gdLst/>
            <a:ahLst/>
            <a:cxnLst>
              <a:cxn ang="0">
                <a:pos x="wd2" y="hd2"/>
              </a:cxn>
              <a:cxn ang="5400000">
                <a:pos x="wd2" y="hd2"/>
              </a:cxn>
              <a:cxn ang="10800000">
                <a:pos x="wd2" y="hd2"/>
              </a:cxn>
              <a:cxn ang="16200000">
                <a:pos x="wd2" y="hd2"/>
              </a:cxn>
            </a:cxnLst>
            <a:rect l="0" t="0" r="r" b="b"/>
            <a:pathLst>
              <a:path w="21600" h="21600" extrusionOk="0">
                <a:moveTo>
                  <a:pt x="10799" y="1466"/>
                </a:moveTo>
                <a:cubicBezTo>
                  <a:pt x="5654" y="1466"/>
                  <a:pt x="1468" y="5653"/>
                  <a:pt x="1468" y="10800"/>
                </a:cubicBezTo>
                <a:cubicBezTo>
                  <a:pt x="1468" y="15945"/>
                  <a:pt x="5654" y="20133"/>
                  <a:pt x="10799" y="20133"/>
                </a:cubicBezTo>
                <a:cubicBezTo>
                  <a:pt x="15946" y="20133"/>
                  <a:pt x="20134" y="15945"/>
                  <a:pt x="20134" y="10800"/>
                </a:cubicBezTo>
                <a:cubicBezTo>
                  <a:pt x="20134" y="5653"/>
                  <a:pt x="15946" y="1466"/>
                  <a:pt x="10799" y="1466"/>
                </a:cubicBezTo>
                <a:close/>
                <a:moveTo>
                  <a:pt x="10799" y="21600"/>
                </a:moveTo>
                <a:cubicBezTo>
                  <a:pt x="4846" y="21600"/>
                  <a:pt x="0" y="16754"/>
                  <a:pt x="0" y="10800"/>
                </a:cubicBezTo>
                <a:cubicBezTo>
                  <a:pt x="0" y="4846"/>
                  <a:pt x="4846" y="0"/>
                  <a:pt x="10799" y="0"/>
                </a:cubicBezTo>
                <a:cubicBezTo>
                  <a:pt x="16754" y="0"/>
                  <a:pt x="21600" y="4846"/>
                  <a:pt x="21600" y="10800"/>
                </a:cubicBezTo>
                <a:cubicBezTo>
                  <a:pt x="21600" y="16754"/>
                  <a:pt x="16754" y="21600"/>
                  <a:pt x="10799" y="21600"/>
                </a:cubicBezTo>
                <a:close/>
              </a:path>
            </a:pathLst>
          </a:custGeom>
          <a:solidFill>
            <a:schemeClr val="accent1">
              <a:alpha val="75000"/>
            </a:schemeClr>
          </a:solidFill>
          <a:ln w="12700">
            <a:miter lim="400000"/>
          </a:ln>
        </p:spPr>
        <p:txBody>
          <a:bodyPr lIns="45719" rIns="45719" anchor="ctr"/>
          <a:lstStyle/>
          <a:p>
            <a:pPr>
              <a:defRPr sz="1400">
                <a:latin typeface="Calibri Light"/>
                <a:ea typeface="Calibri Light"/>
                <a:cs typeface="Calibri Light"/>
                <a:sym typeface="Calibri Light"/>
              </a:defRPr>
            </a:pPr>
            <a:endParaRPr/>
          </a:p>
        </p:txBody>
      </p:sp>
      <p:sp>
        <p:nvSpPr>
          <p:cNvPr id="1204" name="Freeform 3"/>
          <p:cNvSpPr/>
          <p:nvPr/>
        </p:nvSpPr>
        <p:spPr>
          <a:xfrm>
            <a:off x="6457248" y="2535161"/>
            <a:ext cx="2770723" cy="2770724"/>
          </a:xfrm>
          <a:custGeom>
            <a:avLst/>
            <a:gdLst/>
            <a:ahLst/>
            <a:cxnLst>
              <a:cxn ang="0">
                <a:pos x="wd2" y="hd2"/>
              </a:cxn>
              <a:cxn ang="5400000">
                <a:pos x="wd2" y="hd2"/>
              </a:cxn>
              <a:cxn ang="10800000">
                <a:pos x="wd2" y="hd2"/>
              </a:cxn>
              <a:cxn ang="16200000">
                <a:pos x="wd2" y="hd2"/>
              </a:cxn>
            </a:cxnLst>
            <a:rect l="0" t="0" r="r" b="b"/>
            <a:pathLst>
              <a:path w="21600" h="21600" extrusionOk="0">
                <a:moveTo>
                  <a:pt x="10799" y="1467"/>
                </a:moveTo>
                <a:cubicBezTo>
                  <a:pt x="5654" y="1467"/>
                  <a:pt x="1468" y="5655"/>
                  <a:pt x="1468" y="10802"/>
                </a:cubicBezTo>
                <a:cubicBezTo>
                  <a:pt x="1468" y="15947"/>
                  <a:pt x="5654" y="20134"/>
                  <a:pt x="10799" y="20134"/>
                </a:cubicBezTo>
                <a:cubicBezTo>
                  <a:pt x="15946" y="20134"/>
                  <a:pt x="20134" y="15947"/>
                  <a:pt x="20134" y="10802"/>
                </a:cubicBezTo>
                <a:cubicBezTo>
                  <a:pt x="20134" y="5655"/>
                  <a:pt x="15946" y="1467"/>
                  <a:pt x="10799" y="1467"/>
                </a:cubicBezTo>
                <a:close/>
                <a:moveTo>
                  <a:pt x="10799" y="21600"/>
                </a:moveTo>
                <a:cubicBezTo>
                  <a:pt x="4846" y="21600"/>
                  <a:pt x="0" y="16754"/>
                  <a:pt x="0" y="10802"/>
                </a:cubicBezTo>
                <a:cubicBezTo>
                  <a:pt x="0" y="4846"/>
                  <a:pt x="4846" y="0"/>
                  <a:pt x="10799" y="0"/>
                </a:cubicBezTo>
                <a:cubicBezTo>
                  <a:pt x="16754" y="0"/>
                  <a:pt x="21600" y="4846"/>
                  <a:pt x="21600" y="10802"/>
                </a:cubicBezTo>
                <a:cubicBezTo>
                  <a:pt x="21600" y="16754"/>
                  <a:pt x="16754" y="21600"/>
                  <a:pt x="10799" y="21600"/>
                </a:cubicBezTo>
                <a:close/>
              </a:path>
            </a:pathLst>
          </a:custGeom>
          <a:solidFill>
            <a:schemeClr val="accent3">
              <a:alpha val="75000"/>
            </a:schemeClr>
          </a:solidFill>
          <a:ln w="12700">
            <a:miter lim="400000"/>
          </a:ln>
        </p:spPr>
        <p:txBody>
          <a:bodyPr lIns="45719" rIns="45719" anchor="ctr"/>
          <a:lstStyle/>
          <a:p>
            <a:pPr>
              <a:defRPr sz="1400">
                <a:latin typeface="Calibri Light"/>
                <a:ea typeface="Calibri Light"/>
                <a:cs typeface="Calibri Light"/>
                <a:sym typeface="Calibri Light"/>
              </a:defRPr>
            </a:pPr>
            <a:endParaRPr/>
          </a:p>
        </p:txBody>
      </p:sp>
      <p:sp>
        <p:nvSpPr>
          <p:cNvPr id="1205" name="Freeform 5"/>
          <p:cNvSpPr/>
          <p:nvPr/>
        </p:nvSpPr>
        <p:spPr>
          <a:xfrm>
            <a:off x="6283187" y="2478078"/>
            <a:ext cx="2770723" cy="2770723"/>
          </a:xfrm>
          <a:custGeom>
            <a:avLst/>
            <a:gdLst/>
            <a:ahLst/>
            <a:cxnLst>
              <a:cxn ang="0">
                <a:pos x="wd2" y="hd2"/>
              </a:cxn>
              <a:cxn ang="5400000">
                <a:pos x="wd2" y="hd2"/>
              </a:cxn>
              <a:cxn ang="10800000">
                <a:pos x="wd2" y="hd2"/>
              </a:cxn>
              <a:cxn ang="16200000">
                <a:pos x="wd2" y="hd2"/>
              </a:cxn>
            </a:cxnLst>
            <a:rect l="0" t="0" r="r" b="b"/>
            <a:pathLst>
              <a:path w="21600" h="21600" extrusionOk="0">
                <a:moveTo>
                  <a:pt x="10801" y="1466"/>
                </a:moveTo>
                <a:cubicBezTo>
                  <a:pt x="5654" y="1466"/>
                  <a:pt x="1468" y="5654"/>
                  <a:pt x="1468" y="10801"/>
                </a:cubicBezTo>
                <a:cubicBezTo>
                  <a:pt x="1468" y="15946"/>
                  <a:pt x="5654" y="20134"/>
                  <a:pt x="10801" y="20134"/>
                </a:cubicBezTo>
                <a:cubicBezTo>
                  <a:pt x="15946" y="20134"/>
                  <a:pt x="20134" y="15946"/>
                  <a:pt x="20134" y="10801"/>
                </a:cubicBezTo>
                <a:cubicBezTo>
                  <a:pt x="20134" y="5654"/>
                  <a:pt x="15946" y="1466"/>
                  <a:pt x="10801" y="1466"/>
                </a:cubicBezTo>
                <a:close/>
                <a:moveTo>
                  <a:pt x="10801" y="21600"/>
                </a:moveTo>
                <a:cubicBezTo>
                  <a:pt x="4846" y="21600"/>
                  <a:pt x="0" y="16756"/>
                  <a:pt x="0" y="10801"/>
                </a:cubicBezTo>
                <a:cubicBezTo>
                  <a:pt x="0" y="4844"/>
                  <a:pt x="4846" y="0"/>
                  <a:pt x="10801" y="0"/>
                </a:cubicBezTo>
                <a:cubicBezTo>
                  <a:pt x="16754" y="0"/>
                  <a:pt x="21600" y="4844"/>
                  <a:pt x="21600" y="10801"/>
                </a:cubicBezTo>
                <a:cubicBezTo>
                  <a:pt x="21600" y="16756"/>
                  <a:pt x="16754" y="21600"/>
                  <a:pt x="10801" y="21600"/>
                </a:cubicBezTo>
                <a:close/>
              </a:path>
            </a:pathLst>
          </a:custGeom>
          <a:solidFill>
            <a:srgbClr val="659C40">
              <a:alpha val="75000"/>
            </a:srgbClr>
          </a:solidFill>
          <a:ln w="12700">
            <a:miter lim="400000"/>
          </a:ln>
        </p:spPr>
        <p:txBody>
          <a:bodyPr lIns="45719" rIns="45719" anchor="ctr"/>
          <a:lstStyle/>
          <a:p>
            <a:pPr>
              <a:defRPr sz="1400">
                <a:latin typeface="Calibri Light"/>
                <a:ea typeface="Calibri Light"/>
                <a:cs typeface="Calibri Light"/>
                <a:sym typeface="Calibri Light"/>
              </a:defRPr>
            </a:pPr>
            <a:endParaRPr/>
          </a:p>
        </p:txBody>
      </p:sp>
      <p:sp>
        <p:nvSpPr>
          <p:cNvPr id="1206" name="Freeform 7"/>
          <p:cNvSpPr/>
          <p:nvPr/>
        </p:nvSpPr>
        <p:spPr>
          <a:xfrm>
            <a:off x="6260727" y="2623127"/>
            <a:ext cx="2770724" cy="2770724"/>
          </a:xfrm>
          <a:custGeom>
            <a:avLst/>
            <a:gdLst/>
            <a:ahLst/>
            <a:cxnLst>
              <a:cxn ang="0">
                <a:pos x="wd2" y="hd2"/>
              </a:cxn>
              <a:cxn ang="5400000">
                <a:pos x="wd2" y="hd2"/>
              </a:cxn>
              <a:cxn ang="10800000">
                <a:pos x="wd2" y="hd2"/>
              </a:cxn>
              <a:cxn ang="16200000">
                <a:pos x="wd2" y="hd2"/>
              </a:cxn>
            </a:cxnLst>
            <a:rect l="0" t="0" r="r" b="b"/>
            <a:pathLst>
              <a:path w="21600" h="21600" extrusionOk="0">
                <a:moveTo>
                  <a:pt x="10801" y="1466"/>
                </a:moveTo>
                <a:cubicBezTo>
                  <a:pt x="5654" y="1466"/>
                  <a:pt x="1466" y="5654"/>
                  <a:pt x="1466" y="10799"/>
                </a:cubicBezTo>
                <a:cubicBezTo>
                  <a:pt x="1466" y="15946"/>
                  <a:pt x="5654" y="20134"/>
                  <a:pt x="10801" y="20134"/>
                </a:cubicBezTo>
                <a:cubicBezTo>
                  <a:pt x="15945" y="20134"/>
                  <a:pt x="20132" y="15946"/>
                  <a:pt x="20132" y="10799"/>
                </a:cubicBezTo>
                <a:cubicBezTo>
                  <a:pt x="20132" y="5654"/>
                  <a:pt x="15945" y="1466"/>
                  <a:pt x="10801" y="1466"/>
                </a:cubicBezTo>
                <a:close/>
                <a:moveTo>
                  <a:pt x="10801" y="21600"/>
                </a:moveTo>
                <a:cubicBezTo>
                  <a:pt x="4844" y="21600"/>
                  <a:pt x="0" y="16756"/>
                  <a:pt x="0" y="10799"/>
                </a:cubicBezTo>
                <a:cubicBezTo>
                  <a:pt x="0" y="4844"/>
                  <a:pt x="4844" y="0"/>
                  <a:pt x="10801" y="0"/>
                </a:cubicBezTo>
                <a:cubicBezTo>
                  <a:pt x="16754" y="0"/>
                  <a:pt x="21600" y="4844"/>
                  <a:pt x="21600" y="10799"/>
                </a:cubicBezTo>
                <a:cubicBezTo>
                  <a:pt x="21600" y="16756"/>
                  <a:pt x="16754" y="21600"/>
                  <a:pt x="10801" y="21600"/>
                </a:cubicBezTo>
                <a:close/>
              </a:path>
            </a:pathLst>
          </a:custGeom>
          <a:solidFill>
            <a:schemeClr val="accent5">
              <a:alpha val="75000"/>
            </a:schemeClr>
          </a:solidFill>
          <a:ln w="12700">
            <a:miter lim="400000"/>
          </a:ln>
        </p:spPr>
        <p:txBody>
          <a:bodyPr lIns="45719" rIns="45719" anchor="ctr"/>
          <a:lstStyle/>
          <a:p>
            <a:pPr>
              <a:defRPr sz="1400">
                <a:latin typeface="Calibri Light"/>
                <a:ea typeface="Calibri Light"/>
                <a:cs typeface="Calibri Light"/>
                <a:sym typeface="Calibri Light"/>
              </a:defRPr>
            </a:pPr>
            <a:endParaRPr/>
          </a:p>
        </p:txBody>
      </p:sp>
      <p:sp>
        <p:nvSpPr>
          <p:cNvPr id="1207" name="Freeform 9"/>
          <p:cNvSpPr/>
          <p:nvPr/>
        </p:nvSpPr>
        <p:spPr>
          <a:xfrm>
            <a:off x="6402032" y="2655882"/>
            <a:ext cx="2870857" cy="2870855"/>
          </a:xfrm>
          <a:custGeom>
            <a:avLst/>
            <a:gdLst/>
            <a:ahLst/>
            <a:cxnLst>
              <a:cxn ang="0">
                <a:pos x="wd2" y="hd2"/>
              </a:cxn>
              <a:cxn ang="5400000">
                <a:pos x="wd2" y="hd2"/>
              </a:cxn>
              <a:cxn ang="10800000">
                <a:pos x="wd2" y="hd2"/>
              </a:cxn>
              <a:cxn ang="16200000">
                <a:pos x="wd2" y="hd2"/>
              </a:cxn>
            </a:cxnLst>
            <a:rect l="0" t="0" r="r" b="b"/>
            <a:pathLst>
              <a:path w="21600" h="21600" extrusionOk="0">
                <a:moveTo>
                  <a:pt x="10800" y="500"/>
                </a:moveTo>
                <a:cubicBezTo>
                  <a:pt x="5121" y="500"/>
                  <a:pt x="501" y="5121"/>
                  <a:pt x="501" y="10799"/>
                </a:cubicBezTo>
                <a:cubicBezTo>
                  <a:pt x="501" y="16479"/>
                  <a:pt x="5121" y="21100"/>
                  <a:pt x="10800" y="21100"/>
                </a:cubicBezTo>
                <a:cubicBezTo>
                  <a:pt x="16478" y="21100"/>
                  <a:pt x="21100" y="16479"/>
                  <a:pt x="21100" y="10799"/>
                </a:cubicBezTo>
                <a:cubicBezTo>
                  <a:pt x="21100" y="5121"/>
                  <a:pt x="16478" y="500"/>
                  <a:pt x="10800" y="500"/>
                </a:cubicBezTo>
                <a:close/>
                <a:moveTo>
                  <a:pt x="10800" y="21600"/>
                </a:moveTo>
                <a:cubicBezTo>
                  <a:pt x="4846" y="21600"/>
                  <a:pt x="0" y="16755"/>
                  <a:pt x="0" y="10799"/>
                </a:cubicBezTo>
                <a:cubicBezTo>
                  <a:pt x="0" y="4846"/>
                  <a:pt x="4846" y="0"/>
                  <a:pt x="10800" y="0"/>
                </a:cubicBezTo>
                <a:cubicBezTo>
                  <a:pt x="16754" y="0"/>
                  <a:pt x="21600" y="4846"/>
                  <a:pt x="21600" y="10799"/>
                </a:cubicBezTo>
                <a:cubicBezTo>
                  <a:pt x="21600" y="16755"/>
                  <a:pt x="16754" y="21600"/>
                  <a:pt x="10800" y="21600"/>
                </a:cubicBezTo>
                <a:close/>
              </a:path>
            </a:pathLst>
          </a:custGeom>
          <a:solidFill>
            <a:schemeClr val="accent2">
              <a:alpha val="75000"/>
            </a:schemeClr>
          </a:solidFill>
          <a:ln w="12700">
            <a:miter lim="400000"/>
          </a:ln>
        </p:spPr>
        <p:txBody>
          <a:bodyPr lIns="45719" rIns="45719" anchor="ctr"/>
          <a:lstStyle/>
          <a:p>
            <a:pPr>
              <a:defRPr sz="1400">
                <a:latin typeface="Calibri Light"/>
                <a:ea typeface="Calibri Light"/>
                <a:cs typeface="Calibri Light"/>
                <a:sym typeface="Calibri Light"/>
              </a:defRPr>
            </a:pPr>
            <a:endParaRPr/>
          </a:p>
        </p:txBody>
      </p:sp>
      <p:sp>
        <p:nvSpPr>
          <p:cNvPr id="1208" name="Freeform 11"/>
          <p:cNvSpPr/>
          <p:nvPr/>
        </p:nvSpPr>
        <p:spPr>
          <a:xfrm>
            <a:off x="6151235" y="2361101"/>
            <a:ext cx="2870856" cy="2870855"/>
          </a:xfrm>
          <a:custGeom>
            <a:avLst/>
            <a:gdLst/>
            <a:ahLst/>
            <a:cxnLst>
              <a:cxn ang="0">
                <a:pos x="wd2" y="hd2"/>
              </a:cxn>
              <a:cxn ang="5400000">
                <a:pos x="wd2" y="hd2"/>
              </a:cxn>
              <a:cxn ang="10800000">
                <a:pos x="wd2" y="hd2"/>
              </a:cxn>
              <a:cxn ang="16200000">
                <a:pos x="wd2" y="hd2"/>
              </a:cxn>
            </a:cxnLst>
            <a:rect l="0" t="0" r="r" b="b"/>
            <a:pathLst>
              <a:path w="21600" h="21600" extrusionOk="0">
                <a:moveTo>
                  <a:pt x="10801" y="500"/>
                </a:moveTo>
                <a:cubicBezTo>
                  <a:pt x="5121" y="500"/>
                  <a:pt x="500" y="5122"/>
                  <a:pt x="500" y="10801"/>
                </a:cubicBezTo>
                <a:cubicBezTo>
                  <a:pt x="500" y="16478"/>
                  <a:pt x="5121" y="21099"/>
                  <a:pt x="10801" y="21099"/>
                </a:cubicBezTo>
                <a:cubicBezTo>
                  <a:pt x="16481" y="21099"/>
                  <a:pt x="21100" y="16478"/>
                  <a:pt x="21100" y="10801"/>
                </a:cubicBezTo>
                <a:cubicBezTo>
                  <a:pt x="21100" y="5122"/>
                  <a:pt x="16481" y="500"/>
                  <a:pt x="10801" y="500"/>
                </a:cubicBezTo>
                <a:close/>
                <a:moveTo>
                  <a:pt x="10801" y="21600"/>
                </a:moveTo>
                <a:cubicBezTo>
                  <a:pt x="4845" y="21600"/>
                  <a:pt x="0" y="16754"/>
                  <a:pt x="0" y="10801"/>
                </a:cubicBezTo>
                <a:cubicBezTo>
                  <a:pt x="0" y="4846"/>
                  <a:pt x="4845" y="0"/>
                  <a:pt x="10801" y="0"/>
                </a:cubicBezTo>
                <a:cubicBezTo>
                  <a:pt x="16755" y="0"/>
                  <a:pt x="21600" y="4846"/>
                  <a:pt x="21600" y="10801"/>
                </a:cubicBezTo>
                <a:cubicBezTo>
                  <a:pt x="21600" y="16754"/>
                  <a:pt x="16755" y="21600"/>
                  <a:pt x="10801" y="21600"/>
                </a:cubicBezTo>
                <a:close/>
              </a:path>
            </a:pathLst>
          </a:custGeom>
          <a:solidFill>
            <a:schemeClr val="accent4">
              <a:alpha val="75000"/>
            </a:schemeClr>
          </a:solidFill>
          <a:ln w="12700">
            <a:miter lim="400000"/>
          </a:ln>
        </p:spPr>
        <p:txBody>
          <a:bodyPr lIns="45719" rIns="45719" anchor="ctr"/>
          <a:lstStyle/>
          <a:p>
            <a:pPr>
              <a:defRPr sz="1400">
                <a:latin typeface="Calibri Light"/>
                <a:ea typeface="Calibri Light"/>
                <a:cs typeface="Calibri Light"/>
                <a:sym typeface="Calibri Light"/>
              </a:defRPr>
            </a:pPr>
            <a:endParaRPr/>
          </a:p>
        </p:txBody>
      </p:sp>
      <p:sp>
        <p:nvSpPr>
          <p:cNvPr id="1209" name="Freeform 13"/>
          <p:cNvSpPr/>
          <p:nvPr/>
        </p:nvSpPr>
        <p:spPr>
          <a:xfrm>
            <a:off x="6112867" y="2660560"/>
            <a:ext cx="2870857" cy="2870855"/>
          </a:xfrm>
          <a:custGeom>
            <a:avLst/>
            <a:gdLst/>
            <a:ahLst/>
            <a:cxnLst>
              <a:cxn ang="0">
                <a:pos x="wd2" y="hd2"/>
              </a:cxn>
              <a:cxn ang="5400000">
                <a:pos x="wd2" y="hd2"/>
              </a:cxn>
              <a:cxn ang="10800000">
                <a:pos x="wd2" y="hd2"/>
              </a:cxn>
              <a:cxn ang="16200000">
                <a:pos x="wd2" y="hd2"/>
              </a:cxn>
            </a:cxnLst>
            <a:rect l="0" t="0" r="r" b="b"/>
            <a:pathLst>
              <a:path w="21600" h="21600" extrusionOk="0">
                <a:moveTo>
                  <a:pt x="10801" y="500"/>
                </a:moveTo>
                <a:cubicBezTo>
                  <a:pt x="5121" y="500"/>
                  <a:pt x="500" y="5121"/>
                  <a:pt x="500" y="10799"/>
                </a:cubicBezTo>
                <a:cubicBezTo>
                  <a:pt x="500" y="16479"/>
                  <a:pt x="5121" y="21100"/>
                  <a:pt x="10801" y="21100"/>
                </a:cubicBezTo>
                <a:cubicBezTo>
                  <a:pt x="16479" y="21100"/>
                  <a:pt x="21100" y="16479"/>
                  <a:pt x="21100" y="10799"/>
                </a:cubicBezTo>
                <a:cubicBezTo>
                  <a:pt x="21100" y="5121"/>
                  <a:pt x="16479" y="500"/>
                  <a:pt x="10801" y="500"/>
                </a:cubicBezTo>
                <a:close/>
                <a:moveTo>
                  <a:pt x="10801" y="21600"/>
                </a:moveTo>
                <a:cubicBezTo>
                  <a:pt x="4845" y="21600"/>
                  <a:pt x="0" y="16755"/>
                  <a:pt x="0" y="10799"/>
                </a:cubicBezTo>
                <a:cubicBezTo>
                  <a:pt x="0" y="4845"/>
                  <a:pt x="4845" y="0"/>
                  <a:pt x="10801" y="0"/>
                </a:cubicBezTo>
                <a:cubicBezTo>
                  <a:pt x="16755" y="0"/>
                  <a:pt x="21600" y="4845"/>
                  <a:pt x="21600" y="10799"/>
                </a:cubicBezTo>
                <a:cubicBezTo>
                  <a:pt x="21600" y="16755"/>
                  <a:pt x="16755" y="21600"/>
                  <a:pt x="10801" y="21600"/>
                </a:cubicBezTo>
                <a:close/>
              </a:path>
            </a:pathLst>
          </a:custGeom>
          <a:solidFill>
            <a:schemeClr val="accent1">
              <a:alpha val="75000"/>
            </a:schemeClr>
          </a:solidFill>
          <a:ln w="12700">
            <a:miter lim="400000"/>
          </a:ln>
        </p:spPr>
        <p:txBody>
          <a:bodyPr lIns="45719" rIns="45719" anchor="ctr"/>
          <a:lstStyle/>
          <a:p>
            <a:pPr>
              <a:defRPr sz="1400">
                <a:latin typeface="Calibri Light"/>
                <a:ea typeface="Calibri Light"/>
                <a:cs typeface="Calibri Light"/>
                <a:sym typeface="Calibri Light"/>
              </a:defRPr>
            </a:pPr>
            <a:endParaRPr/>
          </a:p>
        </p:txBody>
      </p:sp>
      <p:sp>
        <p:nvSpPr>
          <p:cNvPr id="1210" name="Freeform 15"/>
          <p:cNvSpPr/>
          <p:nvPr/>
        </p:nvSpPr>
        <p:spPr>
          <a:xfrm>
            <a:off x="6451631" y="2309632"/>
            <a:ext cx="2870856" cy="2870855"/>
          </a:xfrm>
          <a:custGeom>
            <a:avLst/>
            <a:gdLst/>
            <a:ahLst/>
            <a:cxnLst>
              <a:cxn ang="0">
                <a:pos x="wd2" y="hd2"/>
              </a:cxn>
              <a:cxn ang="5400000">
                <a:pos x="wd2" y="hd2"/>
              </a:cxn>
              <a:cxn ang="10800000">
                <a:pos x="wd2" y="hd2"/>
              </a:cxn>
              <a:cxn ang="16200000">
                <a:pos x="wd2" y="hd2"/>
              </a:cxn>
            </a:cxnLst>
            <a:rect l="0" t="0" r="r" b="b"/>
            <a:pathLst>
              <a:path w="21600" h="21600" extrusionOk="0">
                <a:moveTo>
                  <a:pt x="10799" y="500"/>
                </a:moveTo>
                <a:cubicBezTo>
                  <a:pt x="5121" y="500"/>
                  <a:pt x="500" y="5121"/>
                  <a:pt x="500" y="10802"/>
                </a:cubicBezTo>
                <a:cubicBezTo>
                  <a:pt x="500" y="16479"/>
                  <a:pt x="5121" y="21100"/>
                  <a:pt x="10799" y="21100"/>
                </a:cubicBezTo>
                <a:cubicBezTo>
                  <a:pt x="16479" y="21100"/>
                  <a:pt x="21100" y="16479"/>
                  <a:pt x="21100" y="10802"/>
                </a:cubicBezTo>
                <a:cubicBezTo>
                  <a:pt x="21100" y="5121"/>
                  <a:pt x="16479" y="500"/>
                  <a:pt x="10799" y="500"/>
                </a:cubicBezTo>
                <a:close/>
                <a:moveTo>
                  <a:pt x="10799" y="21600"/>
                </a:moveTo>
                <a:cubicBezTo>
                  <a:pt x="4845" y="21600"/>
                  <a:pt x="0" y="16754"/>
                  <a:pt x="0" y="10802"/>
                </a:cubicBezTo>
                <a:cubicBezTo>
                  <a:pt x="0" y="4846"/>
                  <a:pt x="4845" y="0"/>
                  <a:pt x="10799" y="0"/>
                </a:cubicBezTo>
                <a:cubicBezTo>
                  <a:pt x="16754" y="0"/>
                  <a:pt x="21600" y="4846"/>
                  <a:pt x="21600" y="10802"/>
                </a:cubicBezTo>
                <a:cubicBezTo>
                  <a:pt x="21600" y="16754"/>
                  <a:pt x="16754" y="21600"/>
                  <a:pt x="10799" y="21600"/>
                </a:cubicBezTo>
                <a:close/>
              </a:path>
            </a:pathLst>
          </a:custGeom>
          <a:solidFill>
            <a:schemeClr val="accent3">
              <a:alpha val="75000"/>
            </a:schemeClr>
          </a:solidFill>
          <a:ln w="12700">
            <a:miter lim="400000"/>
          </a:ln>
        </p:spPr>
        <p:txBody>
          <a:bodyPr lIns="45719" rIns="45719" anchor="ctr"/>
          <a:lstStyle/>
          <a:p>
            <a:pPr>
              <a:defRPr sz="1400">
                <a:latin typeface="Calibri Light"/>
                <a:ea typeface="Calibri Light"/>
                <a:cs typeface="Calibri Light"/>
                <a:sym typeface="Calibri Light"/>
              </a:defRPr>
            </a:pPr>
            <a:endParaRPr/>
          </a:p>
        </p:txBody>
      </p:sp>
      <p:sp>
        <p:nvSpPr>
          <p:cNvPr id="1211" name="Oval 12"/>
          <p:cNvSpPr/>
          <p:nvPr/>
        </p:nvSpPr>
        <p:spPr>
          <a:xfrm>
            <a:off x="6496105" y="2212060"/>
            <a:ext cx="968521" cy="968521"/>
          </a:xfrm>
          <a:prstGeom prst="ellipse">
            <a:avLst/>
          </a:prstGeom>
          <a:solidFill>
            <a:schemeClr val="accent1"/>
          </a:solidFill>
          <a:ln w="12700">
            <a:miter lim="400000"/>
          </a:ln>
        </p:spPr>
        <p:txBody>
          <a:bodyPr lIns="45719" rIns="45719" anchor="ctr"/>
          <a:lstStyle/>
          <a:p>
            <a:pPr algn="ctr">
              <a:defRPr sz="1400">
                <a:solidFill>
                  <a:srgbClr val="FFFFFF"/>
                </a:solidFill>
                <a:latin typeface="Calibri Light"/>
                <a:ea typeface="Calibri Light"/>
                <a:cs typeface="Calibri Light"/>
                <a:sym typeface="Calibri Light"/>
              </a:defRPr>
            </a:pPr>
            <a:endParaRPr/>
          </a:p>
        </p:txBody>
      </p:sp>
      <p:sp>
        <p:nvSpPr>
          <p:cNvPr id="1212" name="Oval 13"/>
          <p:cNvSpPr/>
          <p:nvPr/>
        </p:nvSpPr>
        <p:spPr>
          <a:xfrm>
            <a:off x="7970942" y="2212060"/>
            <a:ext cx="968521" cy="968521"/>
          </a:xfrm>
          <a:prstGeom prst="ellipse">
            <a:avLst/>
          </a:prstGeom>
          <a:solidFill>
            <a:srgbClr val="548235"/>
          </a:solidFill>
          <a:ln w="12700">
            <a:miter lim="400000"/>
          </a:ln>
        </p:spPr>
        <p:txBody>
          <a:bodyPr lIns="45719" rIns="45719" anchor="ctr"/>
          <a:lstStyle/>
          <a:p>
            <a:pPr algn="ctr">
              <a:defRPr sz="1400">
                <a:solidFill>
                  <a:srgbClr val="FFFFFF"/>
                </a:solidFill>
                <a:latin typeface="Calibri Light"/>
                <a:ea typeface="Calibri Light"/>
                <a:cs typeface="Calibri Light"/>
                <a:sym typeface="Calibri Light"/>
              </a:defRPr>
            </a:pPr>
            <a:endParaRPr/>
          </a:p>
        </p:txBody>
      </p:sp>
      <p:sp>
        <p:nvSpPr>
          <p:cNvPr id="1213" name="Oval 16"/>
          <p:cNvSpPr/>
          <p:nvPr/>
        </p:nvSpPr>
        <p:spPr>
          <a:xfrm>
            <a:off x="6496105" y="4690547"/>
            <a:ext cx="968521" cy="968521"/>
          </a:xfrm>
          <a:prstGeom prst="ellipse">
            <a:avLst/>
          </a:prstGeom>
          <a:solidFill>
            <a:schemeClr val="accent3"/>
          </a:solidFill>
          <a:ln w="12700">
            <a:miter lim="400000"/>
          </a:ln>
        </p:spPr>
        <p:txBody>
          <a:bodyPr lIns="45719" rIns="45719" anchor="ctr"/>
          <a:lstStyle/>
          <a:p>
            <a:pPr algn="ctr">
              <a:defRPr sz="1400">
                <a:solidFill>
                  <a:srgbClr val="FFFFFF"/>
                </a:solidFill>
                <a:latin typeface="Calibri Light"/>
                <a:ea typeface="Calibri Light"/>
                <a:cs typeface="Calibri Light"/>
                <a:sym typeface="Calibri Light"/>
              </a:defRPr>
            </a:pPr>
            <a:endParaRPr/>
          </a:p>
        </p:txBody>
      </p:sp>
      <p:sp>
        <p:nvSpPr>
          <p:cNvPr id="1214" name="Oval 17"/>
          <p:cNvSpPr/>
          <p:nvPr/>
        </p:nvSpPr>
        <p:spPr>
          <a:xfrm>
            <a:off x="7970942" y="4690547"/>
            <a:ext cx="968521" cy="968521"/>
          </a:xfrm>
          <a:prstGeom prst="ellipse">
            <a:avLst/>
          </a:prstGeom>
          <a:solidFill>
            <a:schemeClr val="accent4"/>
          </a:solidFill>
          <a:ln w="12700">
            <a:miter lim="400000"/>
          </a:ln>
        </p:spPr>
        <p:txBody>
          <a:bodyPr lIns="45719" rIns="45719" anchor="ctr"/>
          <a:lstStyle/>
          <a:p>
            <a:pPr algn="ctr">
              <a:defRPr sz="1400">
                <a:solidFill>
                  <a:srgbClr val="FFFFFF"/>
                </a:solidFill>
                <a:latin typeface="Calibri Light"/>
                <a:ea typeface="Calibri Light"/>
                <a:cs typeface="Calibri Light"/>
                <a:sym typeface="Calibri Light"/>
              </a:defRPr>
            </a:pPr>
            <a:endParaRPr/>
          </a:p>
        </p:txBody>
      </p:sp>
      <p:sp>
        <p:nvSpPr>
          <p:cNvPr id="1215" name="Oval 18"/>
          <p:cNvSpPr/>
          <p:nvPr/>
        </p:nvSpPr>
        <p:spPr>
          <a:xfrm>
            <a:off x="8596065" y="3436370"/>
            <a:ext cx="968521" cy="968521"/>
          </a:xfrm>
          <a:prstGeom prst="ellipse">
            <a:avLst/>
          </a:prstGeom>
          <a:solidFill>
            <a:schemeClr val="accent5"/>
          </a:solidFill>
          <a:ln w="12700">
            <a:miter lim="400000"/>
          </a:ln>
        </p:spPr>
        <p:txBody>
          <a:bodyPr lIns="45719" rIns="45719" anchor="ctr"/>
          <a:lstStyle/>
          <a:p>
            <a:pPr algn="ctr">
              <a:defRPr sz="1400">
                <a:solidFill>
                  <a:srgbClr val="FFFFFF"/>
                </a:solidFill>
                <a:latin typeface="Calibri Light"/>
                <a:ea typeface="Calibri Light"/>
                <a:cs typeface="Calibri Light"/>
                <a:sym typeface="Calibri Light"/>
              </a:defRPr>
            </a:pPr>
            <a:endParaRPr/>
          </a:p>
        </p:txBody>
      </p:sp>
      <p:sp>
        <p:nvSpPr>
          <p:cNvPr id="1216" name="Oval 19"/>
          <p:cNvSpPr/>
          <p:nvPr/>
        </p:nvSpPr>
        <p:spPr>
          <a:xfrm>
            <a:off x="5870985" y="3436370"/>
            <a:ext cx="968521" cy="968521"/>
          </a:xfrm>
          <a:prstGeom prst="ellipse">
            <a:avLst/>
          </a:prstGeom>
          <a:solidFill>
            <a:schemeClr val="accent2"/>
          </a:solidFill>
          <a:ln w="12700">
            <a:miter lim="400000"/>
          </a:ln>
        </p:spPr>
        <p:txBody>
          <a:bodyPr lIns="45719" rIns="45719" anchor="ctr"/>
          <a:lstStyle/>
          <a:p>
            <a:pPr algn="ctr">
              <a:defRPr sz="1400">
                <a:solidFill>
                  <a:srgbClr val="FFFFFF"/>
                </a:solidFill>
                <a:latin typeface="Calibri Light"/>
                <a:ea typeface="Calibri Light"/>
                <a:cs typeface="Calibri Light"/>
                <a:sym typeface="Calibri Light"/>
              </a:defRPr>
            </a:pPr>
            <a:endParaRPr/>
          </a:p>
        </p:txBody>
      </p:sp>
      <p:sp>
        <p:nvSpPr>
          <p:cNvPr id="1217" name="Freeform 951"/>
          <p:cNvSpPr/>
          <p:nvPr/>
        </p:nvSpPr>
        <p:spPr>
          <a:xfrm>
            <a:off x="8885896" y="3698912"/>
            <a:ext cx="408548" cy="413576"/>
          </a:xfrm>
          <a:custGeom>
            <a:avLst/>
            <a:gdLst/>
            <a:ahLst/>
            <a:cxnLst>
              <a:cxn ang="0">
                <a:pos x="wd2" y="hd2"/>
              </a:cxn>
              <a:cxn ang="5400000">
                <a:pos x="wd2" y="hd2"/>
              </a:cxn>
              <a:cxn ang="10800000">
                <a:pos x="wd2" y="hd2"/>
              </a:cxn>
              <a:cxn ang="16200000">
                <a:pos x="wd2" y="hd2"/>
              </a:cxn>
            </a:cxnLst>
            <a:rect l="0" t="0" r="r" b="b"/>
            <a:pathLst>
              <a:path w="21600" h="21566" extrusionOk="0">
                <a:moveTo>
                  <a:pt x="5496" y="14066"/>
                </a:moveTo>
                <a:lnTo>
                  <a:pt x="15983" y="14066"/>
                </a:lnTo>
                <a:cubicBezTo>
                  <a:pt x="16147" y="14066"/>
                  <a:pt x="16284" y="14201"/>
                  <a:pt x="16284" y="14391"/>
                </a:cubicBezTo>
                <a:cubicBezTo>
                  <a:pt x="16284" y="14554"/>
                  <a:pt x="16147" y="14717"/>
                  <a:pt x="15983" y="14717"/>
                </a:cubicBezTo>
                <a:lnTo>
                  <a:pt x="11067" y="14717"/>
                </a:lnTo>
                <a:lnTo>
                  <a:pt x="11067" y="21094"/>
                </a:lnTo>
                <a:cubicBezTo>
                  <a:pt x="11067" y="21284"/>
                  <a:pt x="10931" y="21447"/>
                  <a:pt x="10740" y="21447"/>
                </a:cubicBezTo>
                <a:cubicBezTo>
                  <a:pt x="10548" y="21447"/>
                  <a:pt x="10412" y="21284"/>
                  <a:pt x="10412" y="21094"/>
                </a:cubicBezTo>
                <a:lnTo>
                  <a:pt x="10412" y="14717"/>
                </a:lnTo>
                <a:lnTo>
                  <a:pt x="5496" y="14717"/>
                </a:lnTo>
                <a:cubicBezTo>
                  <a:pt x="5332" y="14717"/>
                  <a:pt x="5195" y="14554"/>
                  <a:pt x="5195" y="14391"/>
                </a:cubicBezTo>
                <a:cubicBezTo>
                  <a:pt x="5195" y="14201"/>
                  <a:pt x="5332" y="14066"/>
                  <a:pt x="5496" y="14066"/>
                </a:cubicBezTo>
                <a:close/>
                <a:moveTo>
                  <a:pt x="21274" y="13707"/>
                </a:moveTo>
                <a:cubicBezTo>
                  <a:pt x="21437" y="13707"/>
                  <a:pt x="21600" y="13871"/>
                  <a:pt x="21600" y="14035"/>
                </a:cubicBezTo>
                <a:lnTo>
                  <a:pt x="21600" y="21211"/>
                </a:lnTo>
                <a:cubicBezTo>
                  <a:pt x="21600" y="21402"/>
                  <a:pt x="21437" y="21566"/>
                  <a:pt x="21274" y="21566"/>
                </a:cubicBezTo>
                <a:cubicBezTo>
                  <a:pt x="21085" y="21566"/>
                  <a:pt x="20949" y="21402"/>
                  <a:pt x="20949" y="21211"/>
                </a:cubicBezTo>
                <a:lnTo>
                  <a:pt x="20949" y="19301"/>
                </a:lnTo>
                <a:lnTo>
                  <a:pt x="18969" y="19301"/>
                </a:lnTo>
                <a:lnTo>
                  <a:pt x="18969" y="21211"/>
                </a:lnTo>
                <a:cubicBezTo>
                  <a:pt x="18969" y="21402"/>
                  <a:pt x="18806" y="21566"/>
                  <a:pt x="18644" y="21566"/>
                </a:cubicBezTo>
                <a:cubicBezTo>
                  <a:pt x="18454" y="21566"/>
                  <a:pt x="18318" y="21402"/>
                  <a:pt x="18318" y="21211"/>
                </a:cubicBezTo>
                <a:lnTo>
                  <a:pt x="18318" y="19301"/>
                </a:lnTo>
                <a:lnTo>
                  <a:pt x="17965" y="19301"/>
                </a:lnTo>
                <a:cubicBezTo>
                  <a:pt x="17803" y="19301"/>
                  <a:pt x="17640" y="19137"/>
                  <a:pt x="17640" y="18946"/>
                </a:cubicBezTo>
                <a:cubicBezTo>
                  <a:pt x="17640" y="18783"/>
                  <a:pt x="17803" y="18646"/>
                  <a:pt x="17965" y="18646"/>
                </a:cubicBezTo>
                <a:lnTo>
                  <a:pt x="20949" y="18646"/>
                </a:lnTo>
                <a:lnTo>
                  <a:pt x="20949" y="14035"/>
                </a:lnTo>
                <a:cubicBezTo>
                  <a:pt x="20949" y="13871"/>
                  <a:pt x="21085" y="13707"/>
                  <a:pt x="21274" y="13707"/>
                </a:cubicBezTo>
                <a:close/>
                <a:moveTo>
                  <a:pt x="328" y="13707"/>
                </a:moveTo>
                <a:cubicBezTo>
                  <a:pt x="519" y="13707"/>
                  <a:pt x="655" y="13871"/>
                  <a:pt x="655" y="14035"/>
                </a:cubicBezTo>
                <a:lnTo>
                  <a:pt x="655" y="18646"/>
                </a:lnTo>
                <a:lnTo>
                  <a:pt x="3659" y="18646"/>
                </a:lnTo>
                <a:cubicBezTo>
                  <a:pt x="3823" y="18646"/>
                  <a:pt x="3960" y="18783"/>
                  <a:pt x="3960" y="18946"/>
                </a:cubicBezTo>
                <a:cubicBezTo>
                  <a:pt x="3960" y="19137"/>
                  <a:pt x="3823" y="19301"/>
                  <a:pt x="3659" y="19301"/>
                </a:cubicBezTo>
                <a:lnTo>
                  <a:pt x="3304" y="19301"/>
                </a:lnTo>
                <a:lnTo>
                  <a:pt x="3304" y="21211"/>
                </a:lnTo>
                <a:cubicBezTo>
                  <a:pt x="3304" y="21402"/>
                  <a:pt x="3168" y="21566"/>
                  <a:pt x="2977" y="21566"/>
                </a:cubicBezTo>
                <a:cubicBezTo>
                  <a:pt x="2813" y="21566"/>
                  <a:pt x="2649" y="21402"/>
                  <a:pt x="2649" y="21211"/>
                </a:cubicBezTo>
                <a:lnTo>
                  <a:pt x="2649" y="19301"/>
                </a:lnTo>
                <a:lnTo>
                  <a:pt x="655" y="19301"/>
                </a:lnTo>
                <a:lnTo>
                  <a:pt x="655" y="21211"/>
                </a:lnTo>
                <a:cubicBezTo>
                  <a:pt x="655" y="21402"/>
                  <a:pt x="519" y="21566"/>
                  <a:pt x="328" y="21566"/>
                </a:cubicBezTo>
                <a:cubicBezTo>
                  <a:pt x="137" y="21566"/>
                  <a:pt x="0" y="21402"/>
                  <a:pt x="0" y="21211"/>
                </a:cubicBezTo>
                <a:lnTo>
                  <a:pt x="0" y="14035"/>
                </a:lnTo>
                <a:cubicBezTo>
                  <a:pt x="0" y="13871"/>
                  <a:pt x="137" y="13707"/>
                  <a:pt x="328" y="13707"/>
                </a:cubicBezTo>
                <a:close/>
                <a:moveTo>
                  <a:pt x="3640" y="10416"/>
                </a:moveTo>
                <a:lnTo>
                  <a:pt x="2295" y="10552"/>
                </a:lnTo>
                <a:cubicBezTo>
                  <a:pt x="1993" y="10579"/>
                  <a:pt x="1746" y="10851"/>
                  <a:pt x="1773" y="11150"/>
                </a:cubicBezTo>
                <a:lnTo>
                  <a:pt x="1966" y="16176"/>
                </a:lnTo>
                <a:cubicBezTo>
                  <a:pt x="1993" y="16828"/>
                  <a:pt x="2514" y="17344"/>
                  <a:pt x="3146" y="17290"/>
                </a:cubicBezTo>
                <a:lnTo>
                  <a:pt x="5122" y="17263"/>
                </a:lnTo>
                <a:lnTo>
                  <a:pt x="5149" y="17263"/>
                </a:lnTo>
                <a:cubicBezTo>
                  <a:pt x="5616" y="17263"/>
                  <a:pt x="6027" y="17561"/>
                  <a:pt x="6164" y="17996"/>
                </a:cubicBezTo>
                <a:lnTo>
                  <a:pt x="6850" y="20414"/>
                </a:lnTo>
                <a:cubicBezTo>
                  <a:pt x="6905" y="20632"/>
                  <a:pt x="7097" y="20767"/>
                  <a:pt x="7317" y="20767"/>
                </a:cubicBezTo>
                <a:lnTo>
                  <a:pt x="7537" y="20767"/>
                </a:lnTo>
                <a:cubicBezTo>
                  <a:pt x="7729" y="20767"/>
                  <a:pt x="7866" y="20713"/>
                  <a:pt x="7976" y="20577"/>
                </a:cubicBezTo>
                <a:cubicBezTo>
                  <a:pt x="8085" y="20441"/>
                  <a:pt x="8113" y="20251"/>
                  <a:pt x="8058" y="20088"/>
                </a:cubicBezTo>
                <a:lnTo>
                  <a:pt x="6878" y="16611"/>
                </a:lnTo>
                <a:cubicBezTo>
                  <a:pt x="6796" y="16339"/>
                  <a:pt x="6549" y="16176"/>
                  <a:pt x="6274" y="16176"/>
                </a:cubicBezTo>
                <a:lnTo>
                  <a:pt x="4792" y="16121"/>
                </a:lnTo>
                <a:cubicBezTo>
                  <a:pt x="4188" y="16121"/>
                  <a:pt x="3667" y="15632"/>
                  <a:pt x="3667" y="15008"/>
                </a:cubicBezTo>
                <a:lnTo>
                  <a:pt x="3612" y="11747"/>
                </a:lnTo>
                <a:cubicBezTo>
                  <a:pt x="3612" y="11639"/>
                  <a:pt x="3667" y="11557"/>
                  <a:pt x="3749" y="11476"/>
                </a:cubicBezTo>
                <a:cubicBezTo>
                  <a:pt x="3832" y="11421"/>
                  <a:pt x="3941" y="11394"/>
                  <a:pt x="4051" y="11421"/>
                </a:cubicBezTo>
                <a:lnTo>
                  <a:pt x="6850" y="12318"/>
                </a:lnTo>
                <a:cubicBezTo>
                  <a:pt x="6960" y="12345"/>
                  <a:pt x="7043" y="12345"/>
                  <a:pt x="7152" y="12318"/>
                </a:cubicBezTo>
                <a:lnTo>
                  <a:pt x="9403" y="11612"/>
                </a:lnTo>
                <a:cubicBezTo>
                  <a:pt x="9513" y="11584"/>
                  <a:pt x="9595" y="11503"/>
                  <a:pt x="9650" y="11421"/>
                </a:cubicBezTo>
                <a:cubicBezTo>
                  <a:pt x="9677" y="11340"/>
                  <a:pt x="9677" y="11231"/>
                  <a:pt x="9650" y="11122"/>
                </a:cubicBezTo>
                <a:cubicBezTo>
                  <a:pt x="9567" y="10932"/>
                  <a:pt x="9375" y="10851"/>
                  <a:pt x="9183" y="10878"/>
                </a:cubicBezTo>
                <a:lnTo>
                  <a:pt x="7125" y="11530"/>
                </a:lnTo>
                <a:cubicBezTo>
                  <a:pt x="6905" y="11612"/>
                  <a:pt x="6658" y="11584"/>
                  <a:pt x="6439" y="11503"/>
                </a:cubicBezTo>
                <a:lnTo>
                  <a:pt x="4079" y="10498"/>
                </a:lnTo>
                <a:cubicBezTo>
                  <a:pt x="3941" y="10443"/>
                  <a:pt x="3777" y="10416"/>
                  <a:pt x="3640" y="10416"/>
                </a:cubicBezTo>
                <a:close/>
                <a:moveTo>
                  <a:pt x="13228" y="10334"/>
                </a:moveTo>
                <a:cubicBezTo>
                  <a:pt x="13063" y="10253"/>
                  <a:pt x="12842" y="10280"/>
                  <a:pt x="12732" y="10442"/>
                </a:cubicBezTo>
                <a:cubicBezTo>
                  <a:pt x="12650" y="10523"/>
                  <a:pt x="12622" y="10604"/>
                  <a:pt x="12650" y="10712"/>
                </a:cubicBezTo>
                <a:cubicBezTo>
                  <a:pt x="12650" y="10820"/>
                  <a:pt x="12705" y="10928"/>
                  <a:pt x="12815" y="10955"/>
                </a:cubicBezTo>
                <a:lnTo>
                  <a:pt x="14990" y="12438"/>
                </a:lnTo>
                <a:cubicBezTo>
                  <a:pt x="15072" y="12519"/>
                  <a:pt x="15210" y="12519"/>
                  <a:pt x="15320" y="12465"/>
                </a:cubicBezTo>
                <a:lnTo>
                  <a:pt x="17632" y="11521"/>
                </a:lnTo>
                <a:cubicBezTo>
                  <a:pt x="17687" y="11494"/>
                  <a:pt x="17715" y="11494"/>
                  <a:pt x="17770" y="11494"/>
                </a:cubicBezTo>
                <a:cubicBezTo>
                  <a:pt x="17825" y="11494"/>
                  <a:pt x="17880" y="11494"/>
                  <a:pt x="17963" y="11521"/>
                </a:cubicBezTo>
                <a:cubicBezTo>
                  <a:pt x="18045" y="11602"/>
                  <a:pt x="18100" y="11710"/>
                  <a:pt x="18100" y="11818"/>
                </a:cubicBezTo>
                <a:lnTo>
                  <a:pt x="18045" y="15054"/>
                </a:lnTo>
                <a:cubicBezTo>
                  <a:pt x="18045" y="15675"/>
                  <a:pt x="17522" y="16160"/>
                  <a:pt x="16889" y="16160"/>
                </a:cubicBezTo>
                <a:lnTo>
                  <a:pt x="15430" y="16214"/>
                </a:lnTo>
                <a:cubicBezTo>
                  <a:pt x="15155" y="16214"/>
                  <a:pt x="14907" y="16376"/>
                  <a:pt x="14824" y="16646"/>
                </a:cubicBezTo>
                <a:lnTo>
                  <a:pt x="13641" y="20098"/>
                </a:lnTo>
                <a:cubicBezTo>
                  <a:pt x="13586" y="20260"/>
                  <a:pt x="13613" y="20449"/>
                  <a:pt x="13723" y="20584"/>
                </a:cubicBezTo>
                <a:cubicBezTo>
                  <a:pt x="13806" y="20719"/>
                  <a:pt x="13971" y="20773"/>
                  <a:pt x="14164" y="20773"/>
                </a:cubicBezTo>
                <a:lnTo>
                  <a:pt x="14356" y="20773"/>
                </a:lnTo>
                <a:cubicBezTo>
                  <a:pt x="14577" y="20773"/>
                  <a:pt x="14769" y="20638"/>
                  <a:pt x="14852" y="20422"/>
                </a:cubicBezTo>
                <a:lnTo>
                  <a:pt x="15540" y="18021"/>
                </a:lnTo>
                <a:cubicBezTo>
                  <a:pt x="15678" y="17590"/>
                  <a:pt x="16091" y="17293"/>
                  <a:pt x="16586" y="17293"/>
                </a:cubicBezTo>
                <a:lnTo>
                  <a:pt x="18541" y="17320"/>
                </a:lnTo>
                <a:cubicBezTo>
                  <a:pt x="19202" y="17374"/>
                  <a:pt x="19725" y="16862"/>
                  <a:pt x="19752" y="16214"/>
                </a:cubicBezTo>
                <a:lnTo>
                  <a:pt x="19945" y="11224"/>
                </a:lnTo>
                <a:cubicBezTo>
                  <a:pt x="19945" y="10928"/>
                  <a:pt x="19725" y="10658"/>
                  <a:pt x="19422" y="10631"/>
                </a:cubicBezTo>
                <a:lnTo>
                  <a:pt x="18073" y="10496"/>
                </a:lnTo>
                <a:cubicBezTo>
                  <a:pt x="17908" y="10496"/>
                  <a:pt x="17770" y="10523"/>
                  <a:pt x="17632" y="10577"/>
                </a:cubicBezTo>
                <a:lnTo>
                  <a:pt x="15650" y="11413"/>
                </a:lnTo>
                <a:cubicBezTo>
                  <a:pt x="15320" y="11521"/>
                  <a:pt x="14962" y="11494"/>
                  <a:pt x="14659" y="11305"/>
                </a:cubicBezTo>
                <a:lnTo>
                  <a:pt x="13228" y="10334"/>
                </a:lnTo>
                <a:close/>
                <a:moveTo>
                  <a:pt x="13613" y="9795"/>
                </a:moveTo>
                <a:lnTo>
                  <a:pt x="15045" y="10766"/>
                </a:lnTo>
                <a:cubicBezTo>
                  <a:pt x="15127" y="10847"/>
                  <a:pt x="15265" y="10847"/>
                  <a:pt x="15403" y="10820"/>
                </a:cubicBezTo>
                <a:lnTo>
                  <a:pt x="17357" y="9984"/>
                </a:lnTo>
                <a:cubicBezTo>
                  <a:pt x="17605" y="9876"/>
                  <a:pt x="17880" y="9849"/>
                  <a:pt x="18155" y="9876"/>
                </a:cubicBezTo>
                <a:lnTo>
                  <a:pt x="19477" y="9984"/>
                </a:lnTo>
                <a:cubicBezTo>
                  <a:pt x="20138" y="10038"/>
                  <a:pt x="20633" y="10604"/>
                  <a:pt x="20605" y="11224"/>
                </a:cubicBezTo>
                <a:lnTo>
                  <a:pt x="20413" y="16241"/>
                </a:lnTo>
                <a:cubicBezTo>
                  <a:pt x="20385" y="17212"/>
                  <a:pt x="19532" y="18021"/>
                  <a:pt x="18541" y="17994"/>
                </a:cubicBezTo>
                <a:lnTo>
                  <a:pt x="16559" y="17940"/>
                </a:lnTo>
                <a:cubicBezTo>
                  <a:pt x="16366" y="17940"/>
                  <a:pt x="16228" y="18048"/>
                  <a:pt x="16173" y="18210"/>
                </a:cubicBezTo>
                <a:lnTo>
                  <a:pt x="15485" y="20611"/>
                </a:lnTo>
                <a:cubicBezTo>
                  <a:pt x="15347" y="21096"/>
                  <a:pt x="14879" y="21447"/>
                  <a:pt x="14356" y="21447"/>
                </a:cubicBezTo>
                <a:lnTo>
                  <a:pt x="14164" y="21447"/>
                </a:lnTo>
                <a:cubicBezTo>
                  <a:pt x="13751" y="21447"/>
                  <a:pt x="13420" y="21258"/>
                  <a:pt x="13173" y="20934"/>
                </a:cubicBezTo>
                <a:cubicBezTo>
                  <a:pt x="12952" y="20638"/>
                  <a:pt x="12897" y="20260"/>
                  <a:pt x="13035" y="19909"/>
                </a:cubicBezTo>
                <a:lnTo>
                  <a:pt x="14191" y="16430"/>
                </a:lnTo>
                <a:cubicBezTo>
                  <a:pt x="14356" y="15918"/>
                  <a:pt x="14852" y="15567"/>
                  <a:pt x="15430" y="15567"/>
                </a:cubicBezTo>
                <a:lnTo>
                  <a:pt x="16889" y="15540"/>
                </a:lnTo>
                <a:cubicBezTo>
                  <a:pt x="17164" y="15513"/>
                  <a:pt x="17385" y="15324"/>
                  <a:pt x="17385" y="15054"/>
                </a:cubicBezTo>
                <a:lnTo>
                  <a:pt x="17412" y="12303"/>
                </a:lnTo>
                <a:lnTo>
                  <a:pt x="15595" y="13058"/>
                </a:lnTo>
                <a:cubicBezTo>
                  <a:pt x="15265" y="13193"/>
                  <a:pt x="14907" y="13166"/>
                  <a:pt x="14604" y="12977"/>
                </a:cubicBezTo>
                <a:lnTo>
                  <a:pt x="12429" y="11494"/>
                </a:lnTo>
                <a:cubicBezTo>
                  <a:pt x="12209" y="11359"/>
                  <a:pt x="12044" y="11089"/>
                  <a:pt x="11989" y="10820"/>
                </a:cubicBezTo>
                <a:cubicBezTo>
                  <a:pt x="11961" y="10550"/>
                  <a:pt x="12044" y="10280"/>
                  <a:pt x="12209" y="10038"/>
                </a:cubicBezTo>
                <a:cubicBezTo>
                  <a:pt x="12539" y="9606"/>
                  <a:pt x="13145" y="9525"/>
                  <a:pt x="13613" y="9795"/>
                </a:cubicBezTo>
                <a:close/>
                <a:moveTo>
                  <a:pt x="3557" y="9791"/>
                </a:moveTo>
                <a:cubicBezTo>
                  <a:pt x="3832" y="9764"/>
                  <a:pt x="4079" y="9791"/>
                  <a:pt x="4326" y="9900"/>
                </a:cubicBezTo>
                <a:lnTo>
                  <a:pt x="6686" y="10878"/>
                </a:lnTo>
                <a:cubicBezTo>
                  <a:pt x="6768" y="10905"/>
                  <a:pt x="6850" y="10932"/>
                  <a:pt x="6960" y="10905"/>
                </a:cubicBezTo>
                <a:lnTo>
                  <a:pt x="8991" y="10253"/>
                </a:lnTo>
                <a:cubicBezTo>
                  <a:pt x="9513" y="10117"/>
                  <a:pt x="10061" y="10389"/>
                  <a:pt x="10281" y="10878"/>
                </a:cubicBezTo>
                <a:cubicBezTo>
                  <a:pt x="10363" y="11150"/>
                  <a:pt x="10336" y="11448"/>
                  <a:pt x="10226" y="11693"/>
                </a:cubicBezTo>
                <a:cubicBezTo>
                  <a:pt x="10116" y="11965"/>
                  <a:pt x="9869" y="12155"/>
                  <a:pt x="9595" y="12236"/>
                </a:cubicBezTo>
                <a:lnTo>
                  <a:pt x="7372" y="12943"/>
                </a:lnTo>
                <a:cubicBezTo>
                  <a:pt x="7125" y="12997"/>
                  <a:pt x="6878" y="12997"/>
                  <a:pt x="6658" y="12943"/>
                </a:cubicBezTo>
                <a:lnTo>
                  <a:pt x="4271" y="12182"/>
                </a:lnTo>
                <a:lnTo>
                  <a:pt x="4326" y="15008"/>
                </a:lnTo>
                <a:cubicBezTo>
                  <a:pt x="4326" y="15279"/>
                  <a:pt x="4545" y="15469"/>
                  <a:pt x="4820" y="15497"/>
                </a:cubicBezTo>
                <a:lnTo>
                  <a:pt x="6274" y="15524"/>
                </a:lnTo>
                <a:cubicBezTo>
                  <a:pt x="6823" y="15524"/>
                  <a:pt x="7317" y="15877"/>
                  <a:pt x="7509" y="16393"/>
                </a:cubicBezTo>
                <a:lnTo>
                  <a:pt x="8662" y="19898"/>
                </a:lnTo>
                <a:cubicBezTo>
                  <a:pt x="8799" y="20251"/>
                  <a:pt x="8744" y="20632"/>
                  <a:pt x="8497" y="20930"/>
                </a:cubicBezTo>
                <a:cubicBezTo>
                  <a:pt x="8278" y="21256"/>
                  <a:pt x="7921" y="21447"/>
                  <a:pt x="7537" y="21447"/>
                </a:cubicBezTo>
                <a:lnTo>
                  <a:pt x="7317" y="21447"/>
                </a:lnTo>
                <a:cubicBezTo>
                  <a:pt x="6823" y="21447"/>
                  <a:pt x="6356" y="21093"/>
                  <a:pt x="6219" y="20604"/>
                </a:cubicBezTo>
                <a:lnTo>
                  <a:pt x="5533" y="18186"/>
                </a:lnTo>
                <a:cubicBezTo>
                  <a:pt x="5478" y="18023"/>
                  <a:pt x="5341" y="17915"/>
                  <a:pt x="5149" y="17915"/>
                </a:cubicBezTo>
                <a:lnTo>
                  <a:pt x="3173" y="17969"/>
                </a:lnTo>
                <a:cubicBezTo>
                  <a:pt x="2185" y="17996"/>
                  <a:pt x="1334" y="17181"/>
                  <a:pt x="1307" y="16203"/>
                </a:cubicBezTo>
                <a:lnTo>
                  <a:pt x="1115" y="11150"/>
                </a:lnTo>
                <a:cubicBezTo>
                  <a:pt x="1087" y="10525"/>
                  <a:pt x="1581" y="9954"/>
                  <a:pt x="2240" y="9900"/>
                </a:cubicBezTo>
                <a:lnTo>
                  <a:pt x="3557" y="9791"/>
                </a:lnTo>
                <a:close/>
                <a:moveTo>
                  <a:pt x="18788" y="6797"/>
                </a:moveTo>
                <a:cubicBezTo>
                  <a:pt x="18678" y="6797"/>
                  <a:pt x="18624" y="6797"/>
                  <a:pt x="18514" y="6851"/>
                </a:cubicBezTo>
                <a:cubicBezTo>
                  <a:pt x="18131" y="6933"/>
                  <a:pt x="17830" y="7288"/>
                  <a:pt x="17775" y="7670"/>
                </a:cubicBezTo>
                <a:cubicBezTo>
                  <a:pt x="17720" y="7997"/>
                  <a:pt x="17830" y="8352"/>
                  <a:pt x="18103" y="8570"/>
                </a:cubicBezTo>
                <a:cubicBezTo>
                  <a:pt x="18350" y="8788"/>
                  <a:pt x="18678" y="8897"/>
                  <a:pt x="19034" y="8788"/>
                </a:cubicBezTo>
                <a:cubicBezTo>
                  <a:pt x="19417" y="8706"/>
                  <a:pt x="19718" y="8379"/>
                  <a:pt x="19773" y="7970"/>
                </a:cubicBezTo>
                <a:cubicBezTo>
                  <a:pt x="19828" y="7615"/>
                  <a:pt x="19718" y="7288"/>
                  <a:pt x="19445" y="7069"/>
                </a:cubicBezTo>
                <a:cubicBezTo>
                  <a:pt x="19281" y="6878"/>
                  <a:pt x="19034" y="6797"/>
                  <a:pt x="18788" y="6797"/>
                </a:cubicBezTo>
                <a:close/>
                <a:moveTo>
                  <a:pt x="2812" y="6797"/>
                </a:moveTo>
                <a:cubicBezTo>
                  <a:pt x="2566" y="6797"/>
                  <a:pt x="2319" y="6878"/>
                  <a:pt x="2155" y="7069"/>
                </a:cubicBezTo>
                <a:cubicBezTo>
                  <a:pt x="1881" y="7288"/>
                  <a:pt x="1744" y="7615"/>
                  <a:pt x="1799" y="7970"/>
                </a:cubicBezTo>
                <a:cubicBezTo>
                  <a:pt x="1881" y="8379"/>
                  <a:pt x="2182" y="8706"/>
                  <a:pt x="2566" y="8788"/>
                </a:cubicBezTo>
                <a:cubicBezTo>
                  <a:pt x="2894" y="8897"/>
                  <a:pt x="3250" y="8788"/>
                  <a:pt x="3496" y="8570"/>
                </a:cubicBezTo>
                <a:cubicBezTo>
                  <a:pt x="3743" y="8352"/>
                  <a:pt x="3879" y="7997"/>
                  <a:pt x="3825" y="7670"/>
                </a:cubicBezTo>
                <a:cubicBezTo>
                  <a:pt x="3770" y="7288"/>
                  <a:pt x="3469" y="6933"/>
                  <a:pt x="3086" y="6851"/>
                </a:cubicBezTo>
                <a:cubicBezTo>
                  <a:pt x="2976" y="6797"/>
                  <a:pt x="2894" y="6797"/>
                  <a:pt x="2812" y="6797"/>
                </a:cubicBezTo>
                <a:close/>
                <a:moveTo>
                  <a:pt x="18377" y="6196"/>
                </a:moveTo>
                <a:cubicBezTo>
                  <a:pt x="18925" y="6060"/>
                  <a:pt x="19472" y="6224"/>
                  <a:pt x="19910" y="6578"/>
                </a:cubicBezTo>
                <a:cubicBezTo>
                  <a:pt x="20293" y="6960"/>
                  <a:pt x="20512" y="7506"/>
                  <a:pt x="20430" y="8052"/>
                </a:cubicBezTo>
                <a:cubicBezTo>
                  <a:pt x="20321" y="8734"/>
                  <a:pt x="19828" y="9279"/>
                  <a:pt x="19198" y="9443"/>
                </a:cubicBezTo>
                <a:cubicBezTo>
                  <a:pt x="19061" y="9470"/>
                  <a:pt x="18925" y="9498"/>
                  <a:pt x="18788" y="9498"/>
                </a:cubicBezTo>
                <a:cubicBezTo>
                  <a:pt x="18377" y="9498"/>
                  <a:pt x="17967" y="9334"/>
                  <a:pt x="17638" y="9061"/>
                </a:cubicBezTo>
                <a:cubicBezTo>
                  <a:pt x="17255" y="8679"/>
                  <a:pt x="17036" y="8133"/>
                  <a:pt x="17118" y="7588"/>
                </a:cubicBezTo>
                <a:cubicBezTo>
                  <a:pt x="17228" y="6933"/>
                  <a:pt x="17720" y="6360"/>
                  <a:pt x="18377" y="6196"/>
                </a:cubicBezTo>
                <a:close/>
                <a:moveTo>
                  <a:pt x="3223" y="6196"/>
                </a:moveTo>
                <a:cubicBezTo>
                  <a:pt x="3879" y="6360"/>
                  <a:pt x="4372" y="6933"/>
                  <a:pt x="4482" y="7588"/>
                </a:cubicBezTo>
                <a:cubicBezTo>
                  <a:pt x="4564" y="8133"/>
                  <a:pt x="4345" y="8679"/>
                  <a:pt x="3934" y="9061"/>
                </a:cubicBezTo>
                <a:cubicBezTo>
                  <a:pt x="3633" y="9334"/>
                  <a:pt x="3223" y="9498"/>
                  <a:pt x="2812" y="9498"/>
                </a:cubicBezTo>
                <a:cubicBezTo>
                  <a:pt x="2675" y="9498"/>
                  <a:pt x="2538" y="9470"/>
                  <a:pt x="2401" y="9443"/>
                </a:cubicBezTo>
                <a:cubicBezTo>
                  <a:pt x="1744" y="9279"/>
                  <a:pt x="1252" y="8734"/>
                  <a:pt x="1170" y="8052"/>
                </a:cubicBezTo>
                <a:cubicBezTo>
                  <a:pt x="1087" y="7506"/>
                  <a:pt x="1279" y="6960"/>
                  <a:pt x="1690" y="6578"/>
                </a:cubicBezTo>
                <a:cubicBezTo>
                  <a:pt x="2100" y="6224"/>
                  <a:pt x="2675" y="6060"/>
                  <a:pt x="3223" y="6196"/>
                </a:cubicBezTo>
                <a:close/>
                <a:moveTo>
                  <a:pt x="16045" y="101"/>
                </a:moveTo>
                <a:cubicBezTo>
                  <a:pt x="16182" y="-34"/>
                  <a:pt x="16400" y="-34"/>
                  <a:pt x="16510" y="101"/>
                </a:cubicBezTo>
                <a:cubicBezTo>
                  <a:pt x="16646" y="236"/>
                  <a:pt x="16646" y="424"/>
                  <a:pt x="16510" y="559"/>
                </a:cubicBezTo>
                <a:lnTo>
                  <a:pt x="11075" y="5952"/>
                </a:lnTo>
                <a:cubicBezTo>
                  <a:pt x="10993" y="6006"/>
                  <a:pt x="10911" y="6033"/>
                  <a:pt x="10829" y="6033"/>
                </a:cubicBezTo>
                <a:cubicBezTo>
                  <a:pt x="10747" y="6033"/>
                  <a:pt x="10665" y="6006"/>
                  <a:pt x="10611" y="5952"/>
                </a:cubicBezTo>
                <a:lnTo>
                  <a:pt x="8808" y="4199"/>
                </a:lnTo>
                <a:cubicBezTo>
                  <a:pt x="8699" y="4064"/>
                  <a:pt x="8699" y="3849"/>
                  <a:pt x="8808" y="3714"/>
                </a:cubicBezTo>
                <a:cubicBezTo>
                  <a:pt x="8945" y="3606"/>
                  <a:pt x="9163" y="3606"/>
                  <a:pt x="9273" y="3714"/>
                </a:cubicBezTo>
                <a:lnTo>
                  <a:pt x="10829" y="5278"/>
                </a:lnTo>
                <a:lnTo>
                  <a:pt x="16045" y="101"/>
                </a:lnTo>
                <a:close/>
                <a:moveTo>
                  <a:pt x="7217" y="85"/>
                </a:moveTo>
                <a:lnTo>
                  <a:pt x="13500" y="85"/>
                </a:lnTo>
                <a:cubicBezTo>
                  <a:pt x="13666" y="85"/>
                  <a:pt x="13831" y="221"/>
                  <a:pt x="13831" y="384"/>
                </a:cubicBezTo>
                <a:cubicBezTo>
                  <a:pt x="13831" y="574"/>
                  <a:pt x="13666" y="736"/>
                  <a:pt x="13500" y="736"/>
                </a:cubicBezTo>
                <a:lnTo>
                  <a:pt x="7548" y="736"/>
                </a:lnTo>
                <a:lnTo>
                  <a:pt x="7548" y="7111"/>
                </a:lnTo>
                <a:lnTo>
                  <a:pt x="9009" y="7111"/>
                </a:lnTo>
                <a:cubicBezTo>
                  <a:pt x="9091" y="7111"/>
                  <a:pt x="9174" y="7138"/>
                  <a:pt x="9229" y="7192"/>
                </a:cubicBezTo>
                <a:lnTo>
                  <a:pt x="10800" y="8711"/>
                </a:lnTo>
                <a:lnTo>
                  <a:pt x="12370" y="7192"/>
                </a:lnTo>
                <a:cubicBezTo>
                  <a:pt x="12398" y="7138"/>
                  <a:pt x="12508" y="7111"/>
                  <a:pt x="12591" y="7111"/>
                </a:cubicBezTo>
                <a:lnTo>
                  <a:pt x="14051" y="7111"/>
                </a:lnTo>
                <a:lnTo>
                  <a:pt x="14051" y="5104"/>
                </a:lnTo>
                <a:cubicBezTo>
                  <a:pt x="14051" y="4941"/>
                  <a:pt x="14189" y="4805"/>
                  <a:pt x="14354" y="4805"/>
                </a:cubicBezTo>
                <a:cubicBezTo>
                  <a:pt x="14547" y="4805"/>
                  <a:pt x="14713" y="4941"/>
                  <a:pt x="14713" y="5104"/>
                </a:cubicBezTo>
                <a:lnTo>
                  <a:pt x="14713" y="7436"/>
                </a:lnTo>
                <a:cubicBezTo>
                  <a:pt x="14713" y="7599"/>
                  <a:pt x="14547" y="7762"/>
                  <a:pt x="14354" y="7762"/>
                </a:cubicBezTo>
                <a:lnTo>
                  <a:pt x="12729" y="7762"/>
                </a:lnTo>
                <a:lnTo>
                  <a:pt x="11020" y="9389"/>
                </a:lnTo>
                <a:cubicBezTo>
                  <a:pt x="10965" y="9471"/>
                  <a:pt x="10882" y="9498"/>
                  <a:pt x="10800" y="9498"/>
                </a:cubicBezTo>
                <a:cubicBezTo>
                  <a:pt x="10717" y="9498"/>
                  <a:pt x="10634" y="9471"/>
                  <a:pt x="10552" y="9389"/>
                </a:cubicBezTo>
                <a:lnTo>
                  <a:pt x="8871" y="7762"/>
                </a:lnTo>
                <a:lnTo>
                  <a:pt x="7217" y="7762"/>
                </a:lnTo>
                <a:cubicBezTo>
                  <a:pt x="7025" y="7762"/>
                  <a:pt x="6887" y="7599"/>
                  <a:pt x="6887" y="7436"/>
                </a:cubicBezTo>
                <a:lnTo>
                  <a:pt x="6887" y="384"/>
                </a:lnTo>
                <a:cubicBezTo>
                  <a:pt x="6887" y="221"/>
                  <a:pt x="7025" y="85"/>
                  <a:pt x="7217" y="85"/>
                </a:cubicBezTo>
                <a:close/>
              </a:path>
            </a:pathLst>
          </a:custGeom>
          <a:solidFill>
            <a:srgbClr val="FFFFFF"/>
          </a:solidFill>
          <a:ln w="12700">
            <a:miter lim="400000"/>
          </a:ln>
        </p:spPr>
        <p:txBody>
          <a:bodyPr lIns="45719" rIns="45719" anchor="ctr"/>
          <a:lstStyle/>
          <a:p>
            <a:pPr>
              <a:defRPr sz="1400">
                <a:latin typeface="Calibri Light"/>
                <a:ea typeface="Calibri Light"/>
                <a:cs typeface="Calibri Light"/>
                <a:sym typeface="Calibri Light"/>
              </a:defRPr>
            </a:pPr>
            <a:endParaRPr/>
          </a:p>
        </p:txBody>
      </p:sp>
      <p:sp>
        <p:nvSpPr>
          <p:cNvPr id="1218" name="Freeform 952"/>
          <p:cNvSpPr/>
          <p:nvPr/>
        </p:nvSpPr>
        <p:spPr>
          <a:xfrm>
            <a:off x="6150342" y="3716354"/>
            <a:ext cx="409805" cy="408549"/>
          </a:xfrm>
          <a:custGeom>
            <a:avLst/>
            <a:gdLst/>
            <a:ahLst/>
            <a:cxnLst>
              <a:cxn ang="0">
                <a:pos x="wd2" y="hd2"/>
              </a:cxn>
              <a:cxn ang="5400000">
                <a:pos x="wd2" y="hd2"/>
              </a:cxn>
              <a:cxn ang="10800000">
                <a:pos x="wd2" y="hd2"/>
              </a:cxn>
              <a:cxn ang="16200000">
                <a:pos x="wd2" y="hd2"/>
              </a:cxn>
            </a:cxnLst>
            <a:rect l="0" t="0" r="r" b="b"/>
            <a:pathLst>
              <a:path w="21600" h="21600" extrusionOk="0">
                <a:moveTo>
                  <a:pt x="10740" y="16304"/>
                </a:moveTo>
                <a:cubicBezTo>
                  <a:pt x="10204" y="16304"/>
                  <a:pt x="9775" y="16744"/>
                  <a:pt x="9775" y="17293"/>
                </a:cubicBezTo>
                <a:cubicBezTo>
                  <a:pt x="9775" y="17843"/>
                  <a:pt x="10204" y="18282"/>
                  <a:pt x="10740" y="18282"/>
                </a:cubicBezTo>
                <a:cubicBezTo>
                  <a:pt x="11276" y="18282"/>
                  <a:pt x="11705" y="17843"/>
                  <a:pt x="11705" y="17293"/>
                </a:cubicBezTo>
                <a:cubicBezTo>
                  <a:pt x="11705" y="16744"/>
                  <a:pt x="11276" y="16304"/>
                  <a:pt x="10740" y="16304"/>
                </a:cubicBezTo>
                <a:close/>
                <a:moveTo>
                  <a:pt x="12582" y="14861"/>
                </a:moveTo>
                <a:lnTo>
                  <a:pt x="21273" y="14861"/>
                </a:lnTo>
                <a:cubicBezTo>
                  <a:pt x="21437" y="14861"/>
                  <a:pt x="21600" y="15027"/>
                  <a:pt x="21600" y="15193"/>
                </a:cubicBezTo>
                <a:lnTo>
                  <a:pt x="21600" y="19455"/>
                </a:lnTo>
                <a:cubicBezTo>
                  <a:pt x="21600" y="19621"/>
                  <a:pt x="21437" y="19787"/>
                  <a:pt x="21273" y="19787"/>
                </a:cubicBezTo>
                <a:lnTo>
                  <a:pt x="12582" y="19787"/>
                </a:lnTo>
                <a:cubicBezTo>
                  <a:pt x="12392" y="19787"/>
                  <a:pt x="12255" y="19621"/>
                  <a:pt x="12255" y="19455"/>
                </a:cubicBezTo>
                <a:cubicBezTo>
                  <a:pt x="12255" y="19261"/>
                  <a:pt x="12392" y="19095"/>
                  <a:pt x="12582" y="19095"/>
                </a:cubicBezTo>
                <a:lnTo>
                  <a:pt x="20946" y="19095"/>
                </a:lnTo>
                <a:lnTo>
                  <a:pt x="20946" y="15525"/>
                </a:lnTo>
                <a:lnTo>
                  <a:pt x="12582" y="15525"/>
                </a:lnTo>
                <a:cubicBezTo>
                  <a:pt x="12392" y="15525"/>
                  <a:pt x="12255" y="15387"/>
                  <a:pt x="12255" y="15193"/>
                </a:cubicBezTo>
                <a:cubicBezTo>
                  <a:pt x="12255" y="15027"/>
                  <a:pt x="12392" y="14861"/>
                  <a:pt x="12582" y="14861"/>
                </a:cubicBezTo>
                <a:close/>
                <a:moveTo>
                  <a:pt x="327" y="14861"/>
                </a:moveTo>
                <a:lnTo>
                  <a:pt x="9018" y="14861"/>
                </a:lnTo>
                <a:cubicBezTo>
                  <a:pt x="9208" y="14861"/>
                  <a:pt x="9345" y="15024"/>
                  <a:pt x="9345" y="15187"/>
                </a:cubicBezTo>
                <a:cubicBezTo>
                  <a:pt x="9345" y="15377"/>
                  <a:pt x="9208" y="15513"/>
                  <a:pt x="9018" y="15513"/>
                </a:cubicBezTo>
                <a:lnTo>
                  <a:pt x="654" y="15513"/>
                </a:lnTo>
                <a:lnTo>
                  <a:pt x="654" y="20676"/>
                </a:lnTo>
                <a:lnTo>
                  <a:pt x="3188" y="19073"/>
                </a:lnTo>
                <a:cubicBezTo>
                  <a:pt x="3242" y="19046"/>
                  <a:pt x="3324" y="19019"/>
                  <a:pt x="3378" y="19019"/>
                </a:cubicBezTo>
                <a:lnTo>
                  <a:pt x="9018" y="19019"/>
                </a:lnTo>
                <a:cubicBezTo>
                  <a:pt x="9208" y="19019"/>
                  <a:pt x="9345" y="19182"/>
                  <a:pt x="9345" y="19372"/>
                </a:cubicBezTo>
                <a:cubicBezTo>
                  <a:pt x="9345" y="19535"/>
                  <a:pt x="9208" y="19698"/>
                  <a:pt x="9018" y="19698"/>
                </a:cubicBezTo>
                <a:lnTo>
                  <a:pt x="3460" y="19698"/>
                </a:lnTo>
                <a:lnTo>
                  <a:pt x="490" y="21546"/>
                </a:lnTo>
                <a:cubicBezTo>
                  <a:pt x="436" y="21573"/>
                  <a:pt x="381" y="21600"/>
                  <a:pt x="327" y="21600"/>
                </a:cubicBezTo>
                <a:cubicBezTo>
                  <a:pt x="272" y="21600"/>
                  <a:pt x="218" y="21573"/>
                  <a:pt x="163" y="21546"/>
                </a:cubicBezTo>
                <a:cubicBezTo>
                  <a:pt x="54" y="21491"/>
                  <a:pt x="0" y="21383"/>
                  <a:pt x="0" y="21247"/>
                </a:cubicBezTo>
                <a:lnTo>
                  <a:pt x="0" y="15187"/>
                </a:lnTo>
                <a:cubicBezTo>
                  <a:pt x="0" y="15024"/>
                  <a:pt x="136" y="14861"/>
                  <a:pt x="327" y="14861"/>
                </a:cubicBezTo>
                <a:close/>
                <a:moveTo>
                  <a:pt x="10740" y="8858"/>
                </a:moveTo>
                <a:cubicBezTo>
                  <a:pt x="10204" y="8858"/>
                  <a:pt x="9775" y="9297"/>
                  <a:pt x="9775" y="9847"/>
                </a:cubicBezTo>
                <a:cubicBezTo>
                  <a:pt x="9775" y="10397"/>
                  <a:pt x="10204" y="10836"/>
                  <a:pt x="10740" y="10836"/>
                </a:cubicBezTo>
                <a:cubicBezTo>
                  <a:pt x="11276" y="10836"/>
                  <a:pt x="11705" y="10397"/>
                  <a:pt x="11705" y="9847"/>
                </a:cubicBezTo>
                <a:cubicBezTo>
                  <a:pt x="11705" y="9297"/>
                  <a:pt x="11276" y="8858"/>
                  <a:pt x="10740" y="8858"/>
                </a:cubicBezTo>
                <a:close/>
                <a:moveTo>
                  <a:pt x="12582" y="7370"/>
                </a:moveTo>
                <a:lnTo>
                  <a:pt x="21273" y="7370"/>
                </a:lnTo>
                <a:cubicBezTo>
                  <a:pt x="21437" y="7370"/>
                  <a:pt x="21600" y="7507"/>
                  <a:pt x="21600" y="7698"/>
                </a:cubicBezTo>
                <a:lnTo>
                  <a:pt x="21600" y="13809"/>
                </a:lnTo>
                <a:cubicBezTo>
                  <a:pt x="21600" y="13918"/>
                  <a:pt x="21546" y="14027"/>
                  <a:pt x="21437" y="14082"/>
                </a:cubicBezTo>
                <a:cubicBezTo>
                  <a:pt x="21382" y="14109"/>
                  <a:pt x="21328" y="14109"/>
                  <a:pt x="21273" y="14109"/>
                </a:cubicBezTo>
                <a:cubicBezTo>
                  <a:pt x="21219" y="14109"/>
                  <a:pt x="21137" y="14109"/>
                  <a:pt x="21110" y="14082"/>
                </a:cubicBezTo>
                <a:lnTo>
                  <a:pt x="18140" y="12199"/>
                </a:lnTo>
                <a:lnTo>
                  <a:pt x="12582" y="12199"/>
                </a:lnTo>
                <a:cubicBezTo>
                  <a:pt x="12392" y="12199"/>
                  <a:pt x="12255" y="12063"/>
                  <a:pt x="12255" y="11899"/>
                </a:cubicBezTo>
                <a:cubicBezTo>
                  <a:pt x="12255" y="11708"/>
                  <a:pt x="12392" y="11544"/>
                  <a:pt x="12582" y="11544"/>
                </a:cubicBezTo>
                <a:lnTo>
                  <a:pt x="18249" y="11544"/>
                </a:lnTo>
                <a:cubicBezTo>
                  <a:pt x="18276" y="11544"/>
                  <a:pt x="18358" y="11572"/>
                  <a:pt x="18385" y="11626"/>
                </a:cubicBezTo>
                <a:lnTo>
                  <a:pt x="20946" y="13209"/>
                </a:lnTo>
                <a:lnTo>
                  <a:pt x="20946" y="8025"/>
                </a:lnTo>
                <a:lnTo>
                  <a:pt x="12582" y="8025"/>
                </a:lnTo>
                <a:cubicBezTo>
                  <a:pt x="12392" y="8025"/>
                  <a:pt x="12255" y="7889"/>
                  <a:pt x="12255" y="7698"/>
                </a:cubicBezTo>
                <a:cubicBezTo>
                  <a:pt x="12255" y="7507"/>
                  <a:pt x="12392" y="7370"/>
                  <a:pt x="12582" y="7370"/>
                </a:cubicBezTo>
                <a:close/>
                <a:moveTo>
                  <a:pt x="327" y="7370"/>
                </a:moveTo>
                <a:lnTo>
                  <a:pt x="9018" y="7370"/>
                </a:lnTo>
                <a:cubicBezTo>
                  <a:pt x="9208" y="7370"/>
                  <a:pt x="9345" y="7506"/>
                  <a:pt x="9345" y="7696"/>
                </a:cubicBezTo>
                <a:cubicBezTo>
                  <a:pt x="9345" y="7886"/>
                  <a:pt x="9208" y="8022"/>
                  <a:pt x="9018" y="8022"/>
                </a:cubicBezTo>
                <a:lnTo>
                  <a:pt x="654" y="8022"/>
                </a:lnTo>
                <a:lnTo>
                  <a:pt x="654" y="11524"/>
                </a:lnTo>
                <a:lnTo>
                  <a:pt x="9018" y="11524"/>
                </a:lnTo>
                <a:cubicBezTo>
                  <a:pt x="9208" y="11524"/>
                  <a:pt x="9345" y="11687"/>
                  <a:pt x="9345" y="11877"/>
                </a:cubicBezTo>
                <a:cubicBezTo>
                  <a:pt x="9345" y="12040"/>
                  <a:pt x="9208" y="12176"/>
                  <a:pt x="9018" y="12176"/>
                </a:cubicBezTo>
                <a:lnTo>
                  <a:pt x="327" y="12176"/>
                </a:lnTo>
                <a:cubicBezTo>
                  <a:pt x="136" y="12176"/>
                  <a:pt x="0" y="12040"/>
                  <a:pt x="0" y="11877"/>
                </a:cubicBezTo>
                <a:lnTo>
                  <a:pt x="0" y="7696"/>
                </a:lnTo>
                <a:cubicBezTo>
                  <a:pt x="0" y="7506"/>
                  <a:pt x="136" y="7370"/>
                  <a:pt x="327" y="7370"/>
                </a:cubicBezTo>
                <a:close/>
                <a:moveTo>
                  <a:pt x="10740" y="1412"/>
                </a:moveTo>
                <a:cubicBezTo>
                  <a:pt x="10204" y="1412"/>
                  <a:pt x="9775" y="1824"/>
                  <a:pt x="9775" y="2374"/>
                </a:cubicBezTo>
                <a:cubicBezTo>
                  <a:pt x="9775" y="2923"/>
                  <a:pt x="10204" y="3363"/>
                  <a:pt x="10740" y="3363"/>
                </a:cubicBezTo>
                <a:cubicBezTo>
                  <a:pt x="11276" y="3363"/>
                  <a:pt x="11705" y="2923"/>
                  <a:pt x="11705" y="2374"/>
                </a:cubicBezTo>
                <a:cubicBezTo>
                  <a:pt x="11705" y="1824"/>
                  <a:pt x="11276" y="1412"/>
                  <a:pt x="10740" y="1412"/>
                </a:cubicBezTo>
                <a:close/>
                <a:moveTo>
                  <a:pt x="10740" y="725"/>
                </a:moveTo>
                <a:cubicBezTo>
                  <a:pt x="11625" y="725"/>
                  <a:pt x="12349" y="1467"/>
                  <a:pt x="12349" y="2374"/>
                </a:cubicBezTo>
                <a:cubicBezTo>
                  <a:pt x="12349" y="3170"/>
                  <a:pt x="11813" y="3857"/>
                  <a:pt x="11062" y="3995"/>
                </a:cubicBezTo>
                <a:lnTo>
                  <a:pt x="11062" y="8226"/>
                </a:lnTo>
                <a:cubicBezTo>
                  <a:pt x="11813" y="8391"/>
                  <a:pt x="12349" y="9050"/>
                  <a:pt x="12349" y="9847"/>
                </a:cubicBezTo>
                <a:cubicBezTo>
                  <a:pt x="12349" y="10616"/>
                  <a:pt x="11813" y="11276"/>
                  <a:pt x="11062" y="11441"/>
                </a:cubicBezTo>
                <a:lnTo>
                  <a:pt x="11062" y="15672"/>
                </a:lnTo>
                <a:cubicBezTo>
                  <a:pt x="11813" y="15837"/>
                  <a:pt x="12349" y="16496"/>
                  <a:pt x="12349" y="17293"/>
                </a:cubicBezTo>
                <a:cubicBezTo>
                  <a:pt x="12349" y="18200"/>
                  <a:pt x="11625" y="18942"/>
                  <a:pt x="10740" y="18942"/>
                </a:cubicBezTo>
                <a:cubicBezTo>
                  <a:pt x="9855" y="18942"/>
                  <a:pt x="9132" y="18200"/>
                  <a:pt x="9132" y="17293"/>
                </a:cubicBezTo>
                <a:cubicBezTo>
                  <a:pt x="9132" y="16496"/>
                  <a:pt x="9695" y="15837"/>
                  <a:pt x="10418" y="15672"/>
                </a:cubicBezTo>
                <a:lnTo>
                  <a:pt x="10418" y="11441"/>
                </a:lnTo>
                <a:cubicBezTo>
                  <a:pt x="9695" y="11276"/>
                  <a:pt x="9132" y="10616"/>
                  <a:pt x="9132" y="9847"/>
                </a:cubicBezTo>
                <a:cubicBezTo>
                  <a:pt x="9132" y="9050"/>
                  <a:pt x="9695" y="8391"/>
                  <a:pt x="10418" y="8226"/>
                </a:cubicBezTo>
                <a:lnTo>
                  <a:pt x="10418" y="3995"/>
                </a:lnTo>
                <a:cubicBezTo>
                  <a:pt x="9695" y="3857"/>
                  <a:pt x="9132" y="3170"/>
                  <a:pt x="9132" y="2374"/>
                </a:cubicBezTo>
                <a:cubicBezTo>
                  <a:pt x="9132" y="1467"/>
                  <a:pt x="9855" y="725"/>
                  <a:pt x="10740" y="725"/>
                </a:cubicBezTo>
                <a:close/>
                <a:moveTo>
                  <a:pt x="12582" y="0"/>
                </a:moveTo>
                <a:lnTo>
                  <a:pt x="21273" y="0"/>
                </a:lnTo>
                <a:cubicBezTo>
                  <a:pt x="21437" y="0"/>
                  <a:pt x="21600" y="136"/>
                  <a:pt x="21600" y="299"/>
                </a:cubicBezTo>
                <a:lnTo>
                  <a:pt x="21600" y="4480"/>
                </a:lnTo>
                <a:cubicBezTo>
                  <a:pt x="21600" y="4670"/>
                  <a:pt x="21437" y="4806"/>
                  <a:pt x="21273" y="4806"/>
                </a:cubicBezTo>
                <a:lnTo>
                  <a:pt x="12582" y="4806"/>
                </a:lnTo>
                <a:cubicBezTo>
                  <a:pt x="12392" y="4806"/>
                  <a:pt x="12255" y="4670"/>
                  <a:pt x="12255" y="4480"/>
                </a:cubicBezTo>
                <a:cubicBezTo>
                  <a:pt x="12255" y="4317"/>
                  <a:pt x="12392" y="4181"/>
                  <a:pt x="12582" y="4181"/>
                </a:cubicBezTo>
                <a:lnTo>
                  <a:pt x="20946" y="4181"/>
                </a:lnTo>
                <a:lnTo>
                  <a:pt x="20946" y="652"/>
                </a:lnTo>
                <a:lnTo>
                  <a:pt x="12582" y="652"/>
                </a:lnTo>
                <a:cubicBezTo>
                  <a:pt x="12392" y="652"/>
                  <a:pt x="12255" y="489"/>
                  <a:pt x="12255" y="299"/>
                </a:cubicBezTo>
                <a:cubicBezTo>
                  <a:pt x="12255" y="136"/>
                  <a:pt x="12392" y="0"/>
                  <a:pt x="12582" y="0"/>
                </a:cubicBezTo>
                <a:close/>
                <a:moveTo>
                  <a:pt x="327" y="0"/>
                </a:moveTo>
                <a:lnTo>
                  <a:pt x="9018" y="0"/>
                </a:lnTo>
                <a:cubicBezTo>
                  <a:pt x="9208" y="0"/>
                  <a:pt x="9345" y="136"/>
                  <a:pt x="9345" y="300"/>
                </a:cubicBezTo>
                <a:cubicBezTo>
                  <a:pt x="9345" y="491"/>
                  <a:pt x="9208" y="655"/>
                  <a:pt x="9018" y="655"/>
                </a:cubicBezTo>
                <a:lnTo>
                  <a:pt x="654" y="655"/>
                </a:lnTo>
                <a:lnTo>
                  <a:pt x="654" y="5838"/>
                </a:lnTo>
                <a:lnTo>
                  <a:pt x="3188" y="4229"/>
                </a:lnTo>
                <a:cubicBezTo>
                  <a:pt x="3242" y="4201"/>
                  <a:pt x="3324" y="4201"/>
                  <a:pt x="3378" y="4201"/>
                </a:cubicBezTo>
                <a:lnTo>
                  <a:pt x="9018" y="4201"/>
                </a:lnTo>
                <a:cubicBezTo>
                  <a:pt x="9208" y="4201"/>
                  <a:pt x="9345" y="4338"/>
                  <a:pt x="9345" y="4502"/>
                </a:cubicBezTo>
                <a:cubicBezTo>
                  <a:pt x="9345" y="4693"/>
                  <a:pt x="9208" y="4829"/>
                  <a:pt x="9018" y="4829"/>
                </a:cubicBezTo>
                <a:lnTo>
                  <a:pt x="3460" y="4829"/>
                </a:lnTo>
                <a:lnTo>
                  <a:pt x="490" y="6684"/>
                </a:lnTo>
                <a:cubicBezTo>
                  <a:pt x="436" y="6711"/>
                  <a:pt x="381" y="6739"/>
                  <a:pt x="327" y="6739"/>
                </a:cubicBezTo>
                <a:cubicBezTo>
                  <a:pt x="272" y="6739"/>
                  <a:pt x="218" y="6711"/>
                  <a:pt x="163" y="6711"/>
                </a:cubicBezTo>
                <a:cubicBezTo>
                  <a:pt x="54" y="6630"/>
                  <a:pt x="0" y="6521"/>
                  <a:pt x="0" y="6411"/>
                </a:cubicBezTo>
                <a:lnTo>
                  <a:pt x="0" y="300"/>
                </a:lnTo>
                <a:cubicBezTo>
                  <a:pt x="0" y="136"/>
                  <a:pt x="136" y="0"/>
                  <a:pt x="327" y="0"/>
                </a:cubicBezTo>
                <a:close/>
              </a:path>
            </a:pathLst>
          </a:custGeom>
          <a:solidFill>
            <a:srgbClr val="FFFFFF"/>
          </a:solidFill>
          <a:ln w="12700">
            <a:miter lim="400000"/>
          </a:ln>
        </p:spPr>
        <p:txBody>
          <a:bodyPr lIns="45719" rIns="45719" anchor="ctr"/>
          <a:lstStyle/>
          <a:p>
            <a:pPr>
              <a:defRPr sz="1400">
                <a:latin typeface="Calibri Light"/>
                <a:ea typeface="Calibri Light"/>
                <a:cs typeface="Calibri Light"/>
                <a:sym typeface="Calibri Light"/>
              </a:defRPr>
            </a:pPr>
            <a:endParaRPr/>
          </a:p>
        </p:txBody>
      </p:sp>
      <p:sp>
        <p:nvSpPr>
          <p:cNvPr id="1219" name="Freeform 953"/>
          <p:cNvSpPr/>
          <p:nvPr/>
        </p:nvSpPr>
        <p:spPr>
          <a:xfrm>
            <a:off x="8267269" y="4950890"/>
            <a:ext cx="375866" cy="408549"/>
          </a:xfrm>
          <a:custGeom>
            <a:avLst/>
            <a:gdLst/>
            <a:ahLst/>
            <a:cxnLst>
              <a:cxn ang="0">
                <a:pos x="wd2" y="hd2"/>
              </a:cxn>
              <a:cxn ang="5400000">
                <a:pos x="wd2" y="hd2"/>
              </a:cxn>
              <a:cxn ang="10800000">
                <a:pos x="wd2" y="hd2"/>
              </a:cxn>
              <a:cxn ang="16200000">
                <a:pos x="wd2" y="hd2"/>
              </a:cxn>
            </a:cxnLst>
            <a:rect l="0" t="0" r="r" b="b"/>
            <a:pathLst>
              <a:path w="21526" h="21600" extrusionOk="0">
                <a:moveTo>
                  <a:pt x="9562" y="7660"/>
                </a:moveTo>
                <a:cubicBezTo>
                  <a:pt x="8918" y="7660"/>
                  <a:pt x="8391" y="8149"/>
                  <a:pt x="8391" y="8746"/>
                </a:cubicBezTo>
                <a:cubicBezTo>
                  <a:pt x="8391" y="9371"/>
                  <a:pt x="8918" y="9833"/>
                  <a:pt x="9562" y="9833"/>
                </a:cubicBezTo>
                <a:cubicBezTo>
                  <a:pt x="10207" y="9833"/>
                  <a:pt x="10734" y="9371"/>
                  <a:pt x="10734" y="8746"/>
                </a:cubicBezTo>
                <a:cubicBezTo>
                  <a:pt x="10734" y="8149"/>
                  <a:pt x="10207" y="7660"/>
                  <a:pt x="9562" y="7660"/>
                </a:cubicBezTo>
                <a:close/>
                <a:moveTo>
                  <a:pt x="9562" y="7008"/>
                </a:moveTo>
                <a:cubicBezTo>
                  <a:pt x="10617" y="7008"/>
                  <a:pt x="11437" y="7795"/>
                  <a:pt x="11437" y="8746"/>
                </a:cubicBezTo>
                <a:cubicBezTo>
                  <a:pt x="11437" y="9697"/>
                  <a:pt x="10617" y="10484"/>
                  <a:pt x="9562" y="10484"/>
                </a:cubicBezTo>
                <a:cubicBezTo>
                  <a:pt x="8537" y="10484"/>
                  <a:pt x="7688" y="9697"/>
                  <a:pt x="7688" y="8746"/>
                </a:cubicBezTo>
                <a:cubicBezTo>
                  <a:pt x="7688" y="7795"/>
                  <a:pt x="8537" y="7008"/>
                  <a:pt x="9562" y="7008"/>
                </a:cubicBezTo>
                <a:close/>
                <a:moveTo>
                  <a:pt x="9612" y="5854"/>
                </a:moveTo>
                <a:cubicBezTo>
                  <a:pt x="7865" y="5854"/>
                  <a:pt x="6414" y="7171"/>
                  <a:pt x="6414" y="8789"/>
                </a:cubicBezTo>
                <a:cubicBezTo>
                  <a:pt x="6414" y="9914"/>
                  <a:pt x="7095" y="10901"/>
                  <a:pt x="8161" y="11423"/>
                </a:cubicBezTo>
                <a:cubicBezTo>
                  <a:pt x="8280" y="11477"/>
                  <a:pt x="8339" y="11615"/>
                  <a:pt x="8339" y="11697"/>
                </a:cubicBezTo>
                <a:lnTo>
                  <a:pt x="8339" y="19680"/>
                </a:lnTo>
                <a:lnTo>
                  <a:pt x="9553" y="20804"/>
                </a:lnTo>
                <a:lnTo>
                  <a:pt x="10501" y="19899"/>
                </a:lnTo>
                <a:lnTo>
                  <a:pt x="10057" y="19488"/>
                </a:lnTo>
                <a:cubicBezTo>
                  <a:pt x="9790" y="19213"/>
                  <a:pt x="9790" y="18802"/>
                  <a:pt x="10057" y="18555"/>
                </a:cubicBezTo>
                <a:lnTo>
                  <a:pt x="10530" y="18089"/>
                </a:lnTo>
                <a:lnTo>
                  <a:pt x="10086" y="17677"/>
                </a:lnTo>
                <a:cubicBezTo>
                  <a:pt x="9820" y="17403"/>
                  <a:pt x="9820" y="16991"/>
                  <a:pt x="10086" y="16717"/>
                </a:cubicBezTo>
                <a:lnTo>
                  <a:pt x="10530" y="16305"/>
                </a:lnTo>
                <a:lnTo>
                  <a:pt x="10086" y="15894"/>
                </a:lnTo>
                <a:cubicBezTo>
                  <a:pt x="9938" y="15784"/>
                  <a:pt x="9879" y="15592"/>
                  <a:pt x="9879" y="15428"/>
                </a:cubicBezTo>
                <a:cubicBezTo>
                  <a:pt x="9879" y="15236"/>
                  <a:pt x="9938" y="15071"/>
                  <a:pt x="10086" y="14934"/>
                </a:cubicBezTo>
                <a:lnTo>
                  <a:pt x="10886" y="14221"/>
                </a:lnTo>
                <a:lnTo>
                  <a:pt x="10886" y="11697"/>
                </a:lnTo>
                <a:cubicBezTo>
                  <a:pt x="10886" y="11615"/>
                  <a:pt x="10975" y="11477"/>
                  <a:pt x="11063" y="11423"/>
                </a:cubicBezTo>
                <a:cubicBezTo>
                  <a:pt x="12159" y="10901"/>
                  <a:pt x="12811" y="9914"/>
                  <a:pt x="12811" y="8789"/>
                </a:cubicBezTo>
                <a:cubicBezTo>
                  <a:pt x="12811" y="7171"/>
                  <a:pt x="11389" y="5854"/>
                  <a:pt x="9612" y="5854"/>
                </a:cubicBezTo>
                <a:close/>
                <a:moveTo>
                  <a:pt x="9612" y="5195"/>
                </a:moveTo>
                <a:cubicBezTo>
                  <a:pt x="11745" y="5195"/>
                  <a:pt x="13521" y="6786"/>
                  <a:pt x="13521" y="8789"/>
                </a:cubicBezTo>
                <a:cubicBezTo>
                  <a:pt x="13521" y="10078"/>
                  <a:pt x="12781" y="11258"/>
                  <a:pt x="11597" y="11916"/>
                </a:cubicBezTo>
                <a:lnTo>
                  <a:pt x="11597" y="14358"/>
                </a:lnTo>
                <a:cubicBezTo>
                  <a:pt x="11597" y="14440"/>
                  <a:pt x="11567" y="14522"/>
                  <a:pt x="11478" y="14577"/>
                </a:cubicBezTo>
                <a:lnTo>
                  <a:pt x="10590" y="15400"/>
                </a:lnTo>
                <a:lnTo>
                  <a:pt x="10856" y="15675"/>
                </a:lnTo>
                <a:lnTo>
                  <a:pt x="11300" y="16086"/>
                </a:lnTo>
                <a:cubicBezTo>
                  <a:pt x="11419" y="16196"/>
                  <a:pt x="11419" y="16415"/>
                  <a:pt x="11300" y="16552"/>
                </a:cubicBezTo>
                <a:lnTo>
                  <a:pt x="10590" y="17183"/>
                </a:lnTo>
                <a:lnTo>
                  <a:pt x="10856" y="17458"/>
                </a:lnTo>
                <a:lnTo>
                  <a:pt x="11300" y="17842"/>
                </a:lnTo>
                <a:cubicBezTo>
                  <a:pt x="11360" y="17924"/>
                  <a:pt x="11389" y="18006"/>
                  <a:pt x="11389" y="18089"/>
                </a:cubicBezTo>
                <a:cubicBezTo>
                  <a:pt x="11389" y="18171"/>
                  <a:pt x="11360" y="18253"/>
                  <a:pt x="11300" y="18308"/>
                </a:cubicBezTo>
                <a:lnTo>
                  <a:pt x="10560" y="18994"/>
                </a:lnTo>
                <a:lnTo>
                  <a:pt x="11271" y="19680"/>
                </a:lnTo>
                <a:cubicBezTo>
                  <a:pt x="11330" y="19734"/>
                  <a:pt x="11360" y="19817"/>
                  <a:pt x="11360" y="19899"/>
                </a:cubicBezTo>
                <a:cubicBezTo>
                  <a:pt x="11360" y="19981"/>
                  <a:pt x="11330" y="20064"/>
                  <a:pt x="11271" y="20146"/>
                </a:cubicBezTo>
                <a:lnTo>
                  <a:pt x="9790" y="21490"/>
                </a:lnTo>
                <a:cubicBezTo>
                  <a:pt x="9731" y="21545"/>
                  <a:pt x="9642" y="21600"/>
                  <a:pt x="9553" y="21600"/>
                </a:cubicBezTo>
                <a:cubicBezTo>
                  <a:pt x="9464" y="21600"/>
                  <a:pt x="9346" y="21545"/>
                  <a:pt x="9287" y="21490"/>
                </a:cubicBezTo>
                <a:lnTo>
                  <a:pt x="7747" y="20064"/>
                </a:lnTo>
                <a:cubicBezTo>
                  <a:pt x="7688" y="19981"/>
                  <a:pt x="7628" y="19927"/>
                  <a:pt x="7628" y="19817"/>
                </a:cubicBezTo>
                <a:lnTo>
                  <a:pt x="7628" y="11916"/>
                </a:lnTo>
                <a:cubicBezTo>
                  <a:pt x="6473" y="11258"/>
                  <a:pt x="5733" y="10078"/>
                  <a:pt x="5733" y="8789"/>
                </a:cubicBezTo>
                <a:cubicBezTo>
                  <a:pt x="5733" y="6786"/>
                  <a:pt x="7451" y="5195"/>
                  <a:pt x="9612" y="5195"/>
                </a:cubicBezTo>
                <a:close/>
                <a:moveTo>
                  <a:pt x="9613" y="3021"/>
                </a:moveTo>
                <a:cubicBezTo>
                  <a:pt x="11294" y="3021"/>
                  <a:pt x="12828" y="3622"/>
                  <a:pt x="14008" y="4715"/>
                </a:cubicBezTo>
                <a:cubicBezTo>
                  <a:pt x="15188" y="5808"/>
                  <a:pt x="15867" y="7256"/>
                  <a:pt x="15867" y="8786"/>
                </a:cubicBezTo>
                <a:cubicBezTo>
                  <a:pt x="15867" y="10344"/>
                  <a:pt x="15188" y="11792"/>
                  <a:pt x="14008" y="12885"/>
                </a:cubicBezTo>
                <a:cubicBezTo>
                  <a:pt x="13949" y="12940"/>
                  <a:pt x="13861" y="12994"/>
                  <a:pt x="13772" y="12994"/>
                </a:cubicBezTo>
                <a:cubicBezTo>
                  <a:pt x="13684" y="12994"/>
                  <a:pt x="13595" y="12940"/>
                  <a:pt x="13507" y="12885"/>
                </a:cubicBezTo>
                <a:cubicBezTo>
                  <a:pt x="13389" y="12748"/>
                  <a:pt x="13389" y="12557"/>
                  <a:pt x="13507" y="12420"/>
                </a:cubicBezTo>
                <a:cubicBezTo>
                  <a:pt x="14569" y="11437"/>
                  <a:pt x="15159" y="10152"/>
                  <a:pt x="15159" y="8786"/>
                </a:cubicBezTo>
                <a:cubicBezTo>
                  <a:pt x="15159" y="7420"/>
                  <a:pt x="14569" y="6136"/>
                  <a:pt x="13507" y="5152"/>
                </a:cubicBezTo>
                <a:cubicBezTo>
                  <a:pt x="12474" y="4196"/>
                  <a:pt x="11088" y="3676"/>
                  <a:pt x="9613" y="3676"/>
                </a:cubicBezTo>
                <a:cubicBezTo>
                  <a:pt x="8137" y="3676"/>
                  <a:pt x="6751" y="4196"/>
                  <a:pt x="5689" y="5152"/>
                </a:cubicBezTo>
                <a:cubicBezTo>
                  <a:pt x="4656" y="6136"/>
                  <a:pt x="4066" y="7420"/>
                  <a:pt x="4066" y="8786"/>
                </a:cubicBezTo>
                <a:cubicBezTo>
                  <a:pt x="4066" y="10152"/>
                  <a:pt x="4656" y="11437"/>
                  <a:pt x="5689" y="12420"/>
                </a:cubicBezTo>
                <a:cubicBezTo>
                  <a:pt x="5836" y="12557"/>
                  <a:pt x="5836" y="12748"/>
                  <a:pt x="5689" y="12885"/>
                </a:cubicBezTo>
                <a:cubicBezTo>
                  <a:pt x="5571" y="13022"/>
                  <a:pt x="5335" y="13022"/>
                  <a:pt x="5187" y="12885"/>
                </a:cubicBezTo>
                <a:cubicBezTo>
                  <a:pt x="4037" y="11792"/>
                  <a:pt x="3388" y="10344"/>
                  <a:pt x="3388" y="8786"/>
                </a:cubicBezTo>
                <a:cubicBezTo>
                  <a:pt x="3388" y="7256"/>
                  <a:pt x="4037" y="5808"/>
                  <a:pt x="5187" y="4715"/>
                </a:cubicBezTo>
                <a:cubicBezTo>
                  <a:pt x="6367" y="3622"/>
                  <a:pt x="7931" y="3021"/>
                  <a:pt x="9613" y="3021"/>
                </a:cubicBezTo>
                <a:close/>
                <a:moveTo>
                  <a:pt x="9561" y="0"/>
                </a:moveTo>
                <a:cubicBezTo>
                  <a:pt x="14843" y="0"/>
                  <a:pt x="19121" y="3937"/>
                  <a:pt x="19151" y="8831"/>
                </a:cubicBezTo>
                <a:cubicBezTo>
                  <a:pt x="19180" y="8995"/>
                  <a:pt x="19564" y="10116"/>
                  <a:pt x="21069" y="11784"/>
                </a:cubicBezTo>
                <a:cubicBezTo>
                  <a:pt x="21275" y="12003"/>
                  <a:pt x="21600" y="12441"/>
                  <a:pt x="21511" y="12960"/>
                </a:cubicBezTo>
                <a:cubicBezTo>
                  <a:pt x="21452" y="13179"/>
                  <a:pt x="21334" y="13479"/>
                  <a:pt x="20862" y="13726"/>
                </a:cubicBezTo>
                <a:cubicBezTo>
                  <a:pt x="20213" y="14081"/>
                  <a:pt x="19475" y="14354"/>
                  <a:pt x="19121" y="14518"/>
                </a:cubicBezTo>
                <a:cubicBezTo>
                  <a:pt x="19180" y="15093"/>
                  <a:pt x="19328" y="16569"/>
                  <a:pt x="19121" y="17581"/>
                </a:cubicBezTo>
                <a:cubicBezTo>
                  <a:pt x="18856" y="18756"/>
                  <a:pt x="16702" y="18948"/>
                  <a:pt x="15462" y="18948"/>
                </a:cubicBezTo>
                <a:cubicBezTo>
                  <a:pt x="15138" y="18948"/>
                  <a:pt x="14607" y="19030"/>
                  <a:pt x="14607" y="19686"/>
                </a:cubicBezTo>
                <a:lnTo>
                  <a:pt x="14607" y="21245"/>
                </a:lnTo>
                <a:cubicBezTo>
                  <a:pt x="14607" y="21436"/>
                  <a:pt x="14429" y="21600"/>
                  <a:pt x="14252" y="21600"/>
                </a:cubicBezTo>
                <a:cubicBezTo>
                  <a:pt x="14046" y="21600"/>
                  <a:pt x="13898" y="21436"/>
                  <a:pt x="13898" y="21245"/>
                </a:cubicBezTo>
                <a:lnTo>
                  <a:pt x="13898" y="19686"/>
                </a:lnTo>
                <a:cubicBezTo>
                  <a:pt x="13898" y="18838"/>
                  <a:pt x="14488" y="18292"/>
                  <a:pt x="15462" y="18292"/>
                </a:cubicBezTo>
                <a:cubicBezTo>
                  <a:pt x="17144" y="18292"/>
                  <a:pt x="18325" y="17936"/>
                  <a:pt x="18413" y="17471"/>
                </a:cubicBezTo>
                <a:cubicBezTo>
                  <a:pt x="18649" y="16296"/>
                  <a:pt x="18384" y="14354"/>
                  <a:pt x="18384" y="14354"/>
                </a:cubicBezTo>
                <a:cubicBezTo>
                  <a:pt x="18354" y="14190"/>
                  <a:pt x="18443" y="14054"/>
                  <a:pt x="18590" y="13999"/>
                </a:cubicBezTo>
                <a:cubicBezTo>
                  <a:pt x="18620" y="13999"/>
                  <a:pt x="19652" y="13616"/>
                  <a:pt x="20508" y="13151"/>
                </a:cubicBezTo>
                <a:cubicBezTo>
                  <a:pt x="20774" y="13015"/>
                  <a:pt x="20803" y="12878"/>
                  <a:pt x="20803" y="12823"/>
                </a:cubicBezTo>
                <a:cubicBezTo>
                  <a:pt x="20862" y="12632"/>
                  <a:pt x="20685" y="12358"/>
                  <a:pt x="20538" y="12194"/>
                </a:cubicBezTo>
                <a:cubicBezTo>
                  <a:pt x="18767" y="10253"/>
                  <a:pt x="18443" y="8968"/>
                  <a:pt x="18443" y="8913"/>
                </a:cubicBezTo>
                <a:lnTo>
                  <a:pt x="18443" y="8859"/>
                </a:lnTo>
                <a:cubicBezTo>
                  <a:pt x="18443" y="4320"/>
                  <a:pt x="14459" y="656"/>
                  <a:pt x="9561" y="656"/>
                </a:cubicBezTo>
                <a:cubicBezTo>
                  <a:pt x="4692" y="656"/>
                  <a:pt x="708" y="4320"/>
                  <a:pt x="708" y="8859"/>
                </a:cubicBezTo>
                <a:cubicBezTo>
                  <a:pt x="708" y="10280"/>
                  <a:pt x="1121" y="11702"/>
                  <a:pt x="1889" y="12905"/>
                </a:cubicBezTo>
                <a:cubicBezTo>
                  <a:pt x="1889" y="12933"/>
                  <a:pt x="1889" y="12933"/>
                  <a:pt x="1889" y="12933"/>
                </a:cubicBezTo>
                <a:cubicBezTo>
                  <a:pt x="2184" y="13397"/>
                  <a:pt x="2479" y="13862"/>
                  <a:pt x="2803" y="14327"/>
                </a:cubicBezTo>
                <a:cubicBezTo>
                  <a:pt x="3364" y="15147"/>
                  <a:pt x="3866" y="15913"/>
                  <a:pt x="4190" y="16569"/>
                </a:cubicBezTo>
                <a:cubicBezTo>
                  <a:pt x="4928" y="18073"/>
                  <a:pt x="4957" y="21135"/>
                  <a:pt x="4987" y="21245"/>
                </a:cubicBezTo>
                <a:cubicBezTo>
                  <a:pt x="4987" y="21436"/>
                  <a:pt x="4810" y="21600"/>
                  <a:pt x="4633" y="21600"/>
                </a:cubicBezTo>
                <a:cubicBezTo>
                  <a:pt x="4426" y="21600"/>
                  <a:pt x="4279" y="21436"/>
                  <a:pt x="4279" y="21272"/>
                </a:cubicBezTo>
                <a:cubicBezTo>
                  <a:pt x="4279" y="21245"/>
                  <a:pt x="4220" y="18210"/>
                  <a:pt x="3541" y="16843"/>
                </a:cubicBezTo>
                <a:cubicBezTo>
                  <a:pt x="3246" y="16214"/>
                  <a:pt x="2744" y="15475"/>
                  <a:pt x="2213" y="14683"/>
                </a:cubicBezTo>
                <a:cubicBezTo>
                  <a:pt x="1889" y="14218"/>
                  <a:pt x="1564" y="13726"/>
                  <a:pt x="1298" y="13288"/>
                </a:cubicBezTo>
                <a:cubicBezTo>
                  <a:pt x="1298" y="13261"/>
                  <a:pt x="1298" y="13261"/>
                  <a:pt x="1269" y="13261"/>
                </a:cubicBezTo>
                <a:cubicBezTo>
                  <a:pt x="472" y="11948"/>
                  <a:pt x="0" y="10417"/>
                  <a:pt x="0" y="8859"/>
                </a:cubicBezTo>
                <a:cubicBezTo>
                  <a:pt x="0" y="3965"/>
                  <a:pt x="4308" y="0"/>
                  <a:pt x="9561" y="0"/>
                </a:cubicBezTo>
                <a:close/>
              </a:path>
            </a:pathLst>
          </a:custGeom>
          <a:solidFill>
            <a:srgbClr val="FFFFFF"/>
          </a:solidFill>
          <a:ln w="12700">
            <a:miter lim="400000"/>
          </a:ln>
        </p:spPr>
        <p:txBody>
          <a:bodyPr lIns="45719" rIns="45719" anchor="ctr"/>
          <a:lstStyle/>
          <a:p>
            <a:pPr>
              <a:defRPr sz="1400">
                <a:latin typeface="Calibri Light"/>
                <a:ea typeface="Calibri Light"/>
                <a:cs typeface="Calibri Light"/>
                <a:sym typeface="Calibri Light"/>
              </a:defRPr>
            </a:pPr>
            <a:endParaRPr/>
          </a:p>
        </p:txBody>
      </p:sp>
      <p:sp>
        <p:nvSpPr>
          <p:cNvPr id="1220" name="Freeform 955"/>
          <p:cNvSpPr/>
          <p:nvPr/>
        </p:nvSpPr>
        <p:spPr>
          <a:xfrm>
            <a:off x="6774833" y="2467677"/>
            <a:ext cx="411062" cy="403521"/>
          </a:xfrm>
          <a:custGeom>
            <a:avLst/>
            <a:gdLst/>
            <a:ahLst/>
            <a:cxnLst>
              <a:cxn ang="0">
                <a:pos x="wd2" y="hd2"/>
              </a:cxn>
              <a:cxn ang="5400000">
                <a:pos x="wd2" y="hd2"/>
              </a:cxn>
              <a:cxn ang="10800000">
                <a:pos x="wd2" y="hd2"/>
              </a:cxn>
              <a:cxn ang="16200000">
                <a:pos x="wd2" y="hd2"/>
              </a:cxn>
            </a:cxnLst>
            <a:rect l="0" t="0" r="r" b="b"/>
            <a:pathLst>
              <a:path w="21575" h="21600" extrusionOk="0">
                <a:moveTo>
                  <a:pt x="2965" y="15333"/>
                </a:moveTo>
                <a:cubicBezTo>
                  <a:pt x="2553" y="15333"/>
                  <a:pt x="2223" y="15668"/>
                  <a:pt x="2223" y="16115"/>
                </a:cubicBezTo>
                <a:cubicBezTo>
                  <a:pt x="2223" y="16534"/>
                  <a:pt x="2553" y="16897"/>
                  <a:pt x="2965" y="16897"/>
                </a:cubicBezTo>
                <a:cubicBezTo>
                  <a:pt x="3404" y="16897"/>
                  <a:pt x="3734" y="16534"/>
                  <a:pt x="3734" y="16115"/>
                </a:cubicBezTo>
                <a:cubicBezTo>
                  <a:pt x="3734" y="15668"/>
                  <a:pt x="3404" y="15333"/>
                  <a:pt x="2965" y="15333"/>
                </a:cubicBezTo>
                <a:close/>
                <a:moveTo>
                  <a:pt x="2965" y="14663"/>
                </a:moveTo>
                <a:cubicBezTo>
                  <a:pt x="3761" y="14663"/>
                  <a:pt x="4393" y="15305"/>
                  <a:pt x="4393" y="16115"/>
                </a:cubicBezTo>
                <a:cubicBezTo>
                  <a:pt x="4393" y="16897"/>
                  <a:pt x="3761" y="17567"/>
                  <a:pt x="2965" y="17567"/>
                </a:cubicBezTo>
                <a:cubicBezTo>
                  <a:pt x="2169" y="17567"/>
                  <a:pt x="1537" y="16897"/>
                  <a:pt x="1537" y="16115"/>
                </a:cubicBezTo>
                <a:cubicBezTo>
                  <a:pt x="1537" y="15305"/>
                  <a:pt x="2169" y="14663"/>
                  <a:pt x="2965" y="14663"/>
                </a:cubicBezTo>
                <a:close/>
                <a:moveTo>
                  <a:pt x="8351" y="13074"/>
                </a:moveTo>
                <a:lnTo>
                  <a:pt x="13079" y="13074"/>
                </a:lnTo>
                <a:cubicBezTo>
                  <a:pt x="13269" y="13074"/>
                  <a:pt x="13405" y="13243"/>
                  <a:pt x="13405" y="13441"/>
                </a:cubicBezTo>
                <a:cubicBezTo>
                  <a:pt x="13405" y="13610"/>
                  <a:pt x="13269" y="13779"/>
                  <a:pt x="13079" y="13779"/>
                </a:cubicBezTo>
                <a:lnTo>
                  <a:pt x="8351" y="13779"/>
                </a:lnTo>
                <a:cubicBezTo>
                  <a:pt x="8161" y="13779"/>
                  <a:pt x="8025" y="13610"/>
                  <a:pt x="8025" y="13441"/>
                </a:cubicBezTo>
                <a:cubicBezTo>
                  <a:pt x="8025" y="13243"/>
                  <a:pt x="8161" y="13074"/>
                  <a:pt x="8351" y="13074"/>
                </a:cubicBezTo>
                <a:close/>
                <a:moveTo>
                  <a:pt x="3044" y="13074"/>
                </a:moveTo>
                <a:lnTo>
                  <a:pt x="6140" y="13074"/>
                </a:lnTo>
                <a:cubicBezTo>
                  <a:pt x="6330" y="13074"/>
                  <a:pt x="6466" y="13240"/>
                  <a:pt x="6466" y="13405"/>
                </a:cubicBezTo>
                <a:cubicBezTo>
                  <a:pt x="6466" y="13599"/>
                  <a:pt x="6330" y="13764"/>
                  <a:pt x="6140" y="13764"/>
                </a:cubicBezTo>
                <a:lnTo>
                  <a:pt x="3044" y="13764"/>
                </a:lnTo>
                <a:cubicBezTo>
                  <a:pt x="1768" y="13764"/>
                  <a:pt x="681" y="14757"/>
                  <a:pt x="654" y="15999"/>
                </a:cubicBezTo>
                <a:cubicBezTo>
                  <a:pt x="627" y="16634"/>
                  <a:pt x="871" y="17241"/>
                  <a:pt x="1306" y="17682"/>
                </a:cubicBezTo>
                <a:cubicBezTo>
                  <a:pt x="1740" y="18151"/>
                  <a:pt x="2311" y="18399"/>
                  <a:pt x="2935" y="18399"/>
                </a:cubicBezTo>
                <a:lnTo>
                  <a:pt x="9372" y="18399"/>
                </a:lnTo>
                <a:cubicBezTo>
                  <a:pt x="10268" y="18399"/>
                  <a:pt x="11002" y="19144"/>
                  <a:pt x="11002" y="20055"/>
                </a:cubicBezTo>
                <a:lnTo>
                  <a:pt x="11002" y="21269"/>
                </a:lnTo>
                <a:cubicBezTo>
                  <a:pt x="11002" y="21434"/>
                  <a:pt x="10866" y="21600"/>
                  <a:pt x="10676" y="21600"/>
                </a:cubicBezTo>
                <a:cubicBezTo>
                  <a:pt x="10486" y="21600"/>
                  <a:pt x="10350" y="21434"/>
                  <a:pt x="10350" y="21269"/>
                </a:cubicBezTo>
                <a:lnTo>
                  <a:pt x="10350" y="20055"/>
                </a:lnTo>
                <a:cubicBezTo>
                  <a:pt x="10350" y="19503"/>
                  <a:pt x="9915" y="19062"/>
                  <a:pt x="9372" y="19062"/>
                </a:cubicBezTo>
                <a:lnTo>
                  <a:pt x="2935" y="19062"/>
                </a:lnTo>
                <a:cubicBezTo>
                  <a:pt x="2148" y="19062"/>
                  <a:pt x="1387" y="18758"/>
                  <a:pt x="844" y="18151"/>
                </a:cubicBezTo>
                <a:cubicBezTo>
                  <a:pt x="274" y="17572"/>
                  <a:pt x="-25" y="16799"/>
                  <a:pt x="2" y="15999"/>
                </a:cubicBezTo>
                <a:cubicBezTo>
                  <a:pt x="56" y="14371"/>
                  <a:pt x="1414" y="13074"/>
                  <a:pt x="3044" y="13074"/>
                </a:cubicBezTo>
                <a:close/>
                <a:moveTo>
                  <a:pt x="14259" y="11975"/>
                </a:moveTo>
                <a:cubicBezTo>
                  <a:pt x="14460" y="11975"/>
                  <a:pt x="14605" y="12141"/>
                  <a:pt x="14605" y="12307"/>
                </a:cubicBezTo>
                <a:lnTo>
                  <a:pt x="14605" y="14547"/>
                </a:lnTo>
                <a:cubicBezTo>
                  <a:pt x="14605" y="14713"/>
                  <a:pt x="14460" y="14880"/>
                  <a:pt x="14259" y="14880"/>
                </a:cubicBezTo>
                <a:cubicBezTo>
                  <a:pt x="14057" y="14880"/>
                  <a:pt x="13913" y="14713"/>
                  <a:pt x="13913" y="14547"/>
                </a:cubicBezTo>
                <a:lnTo>
                  <a:pt x="13913" y="12307"/>
                </a:lnTo>
                <a:cubicBezTo>
                  <a:pt x="13913" y="12141"/>
                  <a:pt x="14057" y="11975"/>
                  <a:pt x="14259" y="11975"/>
                </a:cubicBezTo>
                <a:close/>
                <a:moveTo>
                  <a:pt x="7290" y="11975"/>
                </a:moveTo>
                <a:cubicBezTo>
                  <a:pt x="7492" y="11975"/>
                  <a:pt x="7636" y="12141"/>
                  <a:pt x="7636" y="12307"/>
                </a:cubicBezTo>
                <a:lnTo>
                  <a:pt x="7636" y="14547"/>
                </a:lnTo>
                <a:cubicBezTo>
                  <a:pt x="7636" y="14713"/>
                  <a:pt x="7492" y="14880"/>
                  <a:pt x="7290" y="14880"/>
                </a:cubicBezTo>
                <a:cubicBezTo>
                  <a:pt x="7088" y="14880"/>
                  <a:pt x="6944" y="14713"/>
                  <a:pt x="6944" y="14547"/>
                </a:cubicBezTo>
                <a:lnTo>
                  <a:pt x="6944" y="12307"/>
                </a:lnTo>
                <a:cubicBezTo>
                  <a:pt x="6944" y="12141"/>
                  <a:pt x="7088" y="11975"/>
                  <a:pt x="7290" y="11975"/>
                </a:cubicBezTo>
                <a:close/>
                <a:moveTo>
                  <a:pt x="17653" y="9644"/>
                </a:moveTo>
                <a:cubicBezTo>
                  <a:pt x="17789" y="9531"/>
                  <a:pt x="17979" y="9531"/>
                  <a:pt x="18115" y="9644"/>
                </a:cubicBezTo>
                <a:lnTo>
                  <a:pt x="18658" y="10210"/>
                </a:lnTo>
                <a:lnTo>
                  <a:pt x="19175" y="9644"/>
                </a:lnTo>
                <a:cubicBezTo>
                  <a:pt x="19311" y="9531"/>
                  <a:pt x="19501" y="9531"/>
                  <a:pt x="19637" y="9644"/>
                </a:cubicBezTo>
                <a:cubicBezTo>
                  <a:pt x="19773" y="9786"/>
                  <a:pt x="19773" y="10012"/>
                  <a:pt x="19637" y="10125"/>
                </a:cubicBezTo>
                <a:lnTo>
                  <a:pt x="19120" y="10692"/>
                </a:lnTo>
                <a:lnTo>
                  <a:pt x="19637" y="11258"/>
                </a:lnTo>
                <a:cubicBezTo>
                  <a:pt x="19773" y="11399"/>
                  <a:pt x="19773" y="11598"/>
                  <a:pt x="19637" y="11739"/>
                </a:cubicBezTo>
                <a:cubicBezTo>
                  <a:pt x="19582" y="11796"/>
                  <a:pt x="19501" y="11824"/>
                  <a:pt x="19419" y="11824"/>
                </a:cubicBezTo>
                <a:cubicBezTo>
                  <a:pt x="19338" y="11824"/>
                  <a:pt x="19229" y="11796"/>
                  <a:pt x="19175" y="11739"/>
                </a:cubicBezTo>
                <a:lnTo>
                  <a:pt x="18658" y="11201"/>
                </a:lnTo>
                <a:lnTo>
                  <a:pt x="18115" y="11739"/>
                </a:lnTo>
                <a:cubicBezTo>
                  <a:pt x="18033" y="11796"/>
                  <a:pt x="17979" y="11824"/>
                  <a:pt x="17870" y="11824"/>
                </a:cubicBezTo>
                <a:cubicBezTo>
                  <a:pt x="17789" y="11824"/>
                  <a:pt x="17707" y="11796"/>
                  <a:pt x="17653" y="11739"/>
                </a:cubicBezTo>
                <a:cubicBezTo>
                  <a:pt x="17517" y="11598"/>
                  <a:pt x="17517" y="11399"/>
                  <a:pt x="17653" y="11258"/>
                </a:cubicBezTo>
                <a:lnTo>
                  <a:pt x="18196" y="10692"/>
                </a:lnTo>
                <a:lnTo>
                  <a:pt x="17653" y="10125"/>
                </a:lnTo>
                <a:cubicBezTo>
                  <a:pt x="17517" y="10012"/>
                  <a:pt x="17517" y="9786"/>
                  <a:pt x="17653" y="9644"/>
                </a:cubicBezTo>
                <a:close/>
                <a:moveTo>
                  <a:pt x="9721" y="9644"/>
                </a:moveTo>
                <a:cubicBezTo>
                  <a:pt x="9829" y="9531"/>
                  <a:pt x="10044" y="9531"/>
                  <a:pt x="10178" y="9644"/>
                </a:cubicBezTo>
                <a:lnTo>
                  <a:pt x="10715" y="10210"/>
                </a:lnTo>
                <a:lnTo>
                  <a:pt x="11252" y="9644"/>
                </a:lnTo>
                <a:cubicBezTo>
                  <a:pt x="11360" y="9531"/>
                  <a:pt x="11575" y="9531"/>
                  <a:pt x="11709" y="9644"/>
                </a:cubicBezTo>
                <a:cubicBezTo>
                  <a:pt x="11843" y="9786"/>
                  <a:pt x="11843" y="10012"/>
                  <a:pt x="11709" y="10125"/>
                </a:cubicBezTo>
                <a:lnTo>
                  <a:pt x="11172" y="10692"/>
                </a:lnTo>
                <a:lnTo>
                  <a:pt x="11709" y="11258"/>
                </a:lnTo>
                <a:cubicBezTo>
                  <a:pt x="11843" y="11399"/>
                  <a:pt x="11843" y="11598"/>
                  <a:pt x="11709" y="11739"/>
                </a:cubicBezTo>
                <a:cubicBezTo>
                  <a:pt x="11628" y="11796"/>
                  <a:pt x="11575" y="11824"/>
                  <a:pt x="11467" y="11824"/>
                </a:cubicBezTo>
                <a:cubicBezTo>
                  <a:pt x="11387" y="11824"/>
                  <a:pt x="11306" y="11796"/>
                  <a:pt x="11252" y="11739"/>
                </a:cubicBezTo>
                <a:lnTo>
                  <a:pt x="10715" y="11201"/>
                </a:lnTo>
                <a:lnTo>
                  <a:pt x="10178" y="11739"/>
                </a:lnTo>
                <a:cubicBezTo>
                  <a:pt x="10097" y="11796"/>
                  <a:pt x="10044" y="11824"/>
                  <a:pt x="9963" y="11824"/>
                </a:cubicBezTo>
                <a:cubicBezTo>
                  <a:pt x="9883" y="11824"/>
                  <a:pt x="9775" y="11796"/>
                  <a:pt x="9721" y="11739"/>
                </a:cubicBezTo>
                <a:cubicBezTo>
                  <a:pt x="9587" y="11598"/>
                  <a:pt x="9587" y="11399"/>
                  <a:pt x="9721" y="11258"/>
                </a:cubicBezTo>
                <a:lnTo>
                  <a:pt x="10258" y="10692"/>
                </a:lnTo>
                <a:lnTo>
                  <a:pt x="9721" y="10125"/>
                </a:lnTo>
                <a:cubicBezTo>
                  <a:pt x="9587" y="10012"/>
                  <a:pt x="9587" y="9786"/>
                  <a:pt x="9721" y="9644"/>
                </a:cubicBezTo>
                <a:close/>
                <a:moveTo>
                  <a:pt x="18529" y="7698"/>
                </a:moveTo>
                <a:cubicBezTo>
                  <a:pt x="20161" y="7698"/>
                  <a:pt x="21521" y="8989"/>
                  <a:pt x="21575" y="10582"/>
                </a:cubicBezTo>
                <a:cubicBezTo>
                  <a:pt x="21575" y="11378"/>
                  <a:pt x="21303" y="12147"/>
                  <a:pt x="20732" y="12751"/>
                </a:cubicBezTo>
                <a:cubicBezTo>
                  <a:pt x="20188" y="13328"/>
                  <a:pt x="19427" y="13658"/>
                  <a:pt x="18638" y="13658"/>
                </a:cubicBezTo>
                <a:lnTo>
                  <a:pt x="15320" y="13658"/>
                </a:lnTo>
                <a:cubicBezTo>
                  <a:pt x="15130" y="13658"/>
                  <a:pt x="14994" y="13493"/>
                  <a:pt x="14994" y="13301"/>
                </a:cubicBezTo>
                <a:cubicBezTo>
                  <a:pt x="14994" y="13136"/>
                  <a:pt x="15130" y="12971"/>
                  <a:pt x="15320" y="12971"/>
                </a:cubicBezTo>
                <a:lnTo>
                  <a:pt x="18638" y="12971"/>
                </a:lnTo>
                <a:cubicBezTo>
                  <a:pt x="19263" y="12971"/>
                  <a:pt x="19835" y="12751"/>
                  <a:pt x="20270" y="12285"/>
                </a:cubicBezTo>
                <a:cubicBezTo>
                  <a:pt x="20705" y="11818"/>
                  <a:pt x="20922" y="11213"/>
                  <a:pt x="20922" y="10609"/>
                </a:cubicBezTo>
                <a:cubicBezTo>
                  <a:pt x="20868" y="9373"/>
                  <a:pt x="19807" y="8357"/>
                  <a:pt x="18529" y="8357"/>
                </a:cubicBezTo>
                <a:cubicBezTo>
                  <a:pt x="18339" y="8357"/>
                  <a:pt x="18176" y="8220"/>
                  <a:pt x="18176" y="8028"/>
                </a:cubicBezTo>
                <a:cubicBezTo>
                  <a:pt x="18176" y="7863"/>
                  <a:pt x="18339" y="7698"/>
                  <a:pt x="18529" y="7698"/>
                </a:cubicBezTo>
                <a:close/>
                <a:moveTo>
                  <a:pt x="17382" y="7698"/>
                </a:moveTo>
                <a:cubicBezTo>
                  <a:pt x="17584" y="7698"/>
                  <a:pt x="17729" y="7874"/>
                  <a:pt x="17729" y="8050"/>
                </a:cubicBezTo>
                <a:cubicBezTo>
                  <a:pt x="17729" y="8255"/>
                  <a:pt x="17584" y="8402"/>
                  <a:pt x="17382" y="8402"/>
                </a:cubicBezTo>
                <a:cubicBezTo>
                  <a:pt x="17209" y="8402"/>
                  <a:pt x="17036" y="8255"/>
                  <a:pt x="17036" y="8050"/>
                </a:cubicBezTo>
                <a:cubicBezTo>
                  <a:pt x="17036" y="7874"/>
                  <a:pt x="17209" y="7698"/>
                  <a:pt x="17382" y="7698"/>
                </a:cubicBezTo>
                <a:close/>
                <a:moveTo>
                  <a:pt x="16181" y="7698"/>
                </a:moveTo>
                <a:cubicBezTo>
                  <a:pt x="16383" y="7698"/>
                  <a:pt x="16527" y="7874"/>
                  <a:pt x="16527" y="8050"/>
                </a:cubicBezTo>
                <a:cubicBezTo>
                  <a:pt x="16527" y="8255"/>
                  <a:pt x="16383" y="8402"/>
                  <a:pt x="16181" y="8402"/>
                </a:cubicBezTo>
                <a:cubicBezTo>
                  <a:pt x="15979" y="8402"/>
                  <a:pt x="15835" y="8255"/>
                  <a:pt x="15835" y="8050"/>
                </a:cubicBezTo>
                <a:cubicBezTo>
                  <a:pt x="15835" y="7874"/>
                  <a:pt x="15979" y="7698"/>
                  <a:pt x="16181" y="7698"/>
                </a:cubicBezTo>
                <a:close/>
                <a:moveTo>
                  <a:pt x="14909" y="7698"/>
                </a:moveTo>
                <a:cubicBezTo>
                  <a:pt x="15084" y="7698"/>
                  <a:pt x="15209" y="7874"/>
                  <a:pt x="15209" y="8050"/>
                </a:cubicBezTo>
                <a:cubicBezTo>
                  <a:pt x="15209" y="8255"/>
                  <a:pt x="15084" y="8402"/>
                  <a:pt x="14909" y="8402"/>
                </a:cubicBezTo>
                <a:cubicBezTo>
                  <a:pt x="14759" y="8402"/>
                  <a:pt x="14633" y="8255"/>
                  <a:pt x="14633" y="8050"/>
                </a:cubicBezTo>
                <a:cubicBezTo>
                  <a:pt x="14633" y="7874"/>
                  <a:pt x="14759" y="7698"/>
                  <a:pt x="14909" y="7698"/>
                </a:cubicBezTo>
                <a:close/>
                <a:moveTo>
                  <a:pt x="13658" y="7698"/>
                </a:moveTo>
                <a:cubicBezTo>
                  <a:pt x="13860" y="7698"/>
                  <a:pt x="14004" y="7874"/>
                  <a:pt x="14004" y="8050"/>
                </a:cubicBezTo>
                <a:cubicBezTo>
                  <a:pt x="14004" y="8255"/>
                  <a:pt x="13860" y="8402"/>
                  <a:pt x="13658" y="8402"/>
                </a:cubicBezTo>
                <a:cubicBezTo>
                  <a:pt x="13456" y="8402"/>
                  <a:pt x="13312" y="8255"/>
                  <a:pt x="13312" y="8050"/>
                </a:cubicBezTo>
                <a:cubicBezTo>
                  <a:pt x="13312" y="7874"/>
                  <a:pt x="13456" y="7698"/>
                  <a:pt x="13658" y="7698"/>
                </a:cubicBezTo>
                <a:close/>
                <a:moveTo>
                  <a:pt x="7544" y="4580"/>
                </a:moveTo>
                <a:cubicBezTo>
                  <a:pt x="7109" y="4580"/>
                  <a:pt x="6756" y="4943"/>
                  <a:pt x="6756" y="5362"/>
                </a:cubicBezTo>
                <a:cubicBezTo>
                  <a:pt x="6756" y="5781"/>
                  <a:pt x="7109" y="6144"/>
                  <a:pt x="7544" y="6144"/>
                </a:cubicBezTo>
                <a:cubicBezTo>
                  <a:pt x="7952" y="6144"/>
                  <a:pt x="8306" y="5781"/>
                  <a:pt x="8306" y="5362"/>
                </a:cubicBezTo>
                <a:cubicBezTo>
                  <a:pt x="8306" y="4943"/>
                  <a:pt x="7952" y="4580"/>
                  <a:pt x="7544" y="4580"/>
                </a:cubicBezTo>
                <a:close/>
                <a:moveTo>
                  <a:pt x="7544" y="3910"/>
                </a:moveTo>
                <a:cubicBezTo>
                  <a:pt x="8306" y="3910"/>
                  <a:pt x="8959" y="4552"/>
                  <a:pt x="8959" y="5362"/>
                </a:cubicBezTo>
                <a:cubicBezTo>
                  <a:pt x="8959" y="6172"/>
                  <a:pt x="8306" y="6815"/>
                  <a:pt x="7544" y="6815"/>
                </a:cubicBezTo>
                <a:cubicBezTo>
                  <a:pt x="6756" y="6815"/>
                  <a:pt x="6103" y="6172"/>
                  <a:pt x="6103" y="5362"/>
                </a:cubicBezTo>
                <a:cubicBezTo>
                  <a:pt x="6103" y="4552"/>
                  <a:pt x="6756" y="3910"/>
                  <a:pt x="7544" y="3910"/>
                </a:cubicBezTo>
                <a:close/>
                <a:moveTo>
                  <a:pt x="10783" y="0"/>
                </a:moveTo>
                <a:lnTo>
                  <a:pt x="11657" y="1543"/>
                </a:lnTo>
                <a:lnTo>
                  <a:pt x="11111" y="1543"/>
                </a:lnTo>
                <a:cubicBezTo>
                  <a:pt x="11056" y="2397"/>
                  <a:pt x="10346" y="3113"/>
                  <a:pt x="9472" y="3113"/>
                </a:cubicBezTo>
                <a:lnTo>
                  <a:pt x="7370" y="3113"/>
                </a:lnTo>
                <a:cubicBezTo>
                  <a:pt x="6742" y="3113"/>
                  <a:pt x="6168" y="3361"/>
                  <a:pt x="5731" y="3802"/>
                </a:cubicBezTo>
                <a:cubicBezTo>
                  <a:pt x="5294" y="4271"/>
                  <a:pt x="5076" y="4849"/>
                  <a:pt x="5076" y="5511"/>
                </a:cubicBezTo>
                <a:cubicBezTo>
                  <a:pt x="5103" y="6750"/>
                  <a:pt x="6195" y="7742"/>
                  <a:pt x="7506" y="7742"/>
                </a:cubicBezTo>
                <a:lnTo>
                  <a:pt x="12503" y="7742"/>
                </a:lnTo>
                <a:cubicBezTo>
                  <a:pt x="12667" y="7742"/>
                  <a:pt x="12804" y="7908"/>
                  <a:pt x="12804" y="8073"/>
                </a:cubicBezTo>
                <a:cubicBezTo>
                  <a:pt x="12804" y="8266"/>
                  <a:pt x="12667" y="8404"/>
                  <a:pt x="12503" y="8404"/>
                </a:cubicBezTo>
                <a:lnTo>
                  <a:pt x="7506" y="8404"/>
                </a:lnTo>
                <a:cubicBezTo>
                  <a:pt x="5868" y="8404"/>
                  <a:pt x="4475" y="7109"/>
                  <a:pt x="4421" y="5511"/>
                </a:cubicBezTo>
                <a:cubicBezTo>
                  <a:pt x="4421" y="4684"/>
                  <a:pt x="4694" y="3940"/>
                  <a:pt x="5267" y="3361"/>
                </a:cubicBezTo>
                <a:cubicBezTo>
                  <a:pt x="5813" y="2783"/>
                  <a:pt x="6578" y="2452"/>
                  <a:pt x="7370" y="2452"/>
                </a:cubicBezTo>
                <a:lnTo>
                  <a:pt x="9472" y="2452"/>
                </a:lnTo>
                <a:cubicBezTo>
                  <a:pt x="9991" y="2452"/>
                  <a:pt x="10401" y="2039"/>
                  <a:pt x="10428" y="1543"/>
                </a:cubicBezTo>
                <a:lnTo>
                  <a:pt x="9882" y="1543"/>
                </a:lnTo>
                <a:lnTo>
                  <a:pt x="10783" y="0"/>
                </a:lnTo>
                <a:close/>
              </a:path>
            </a:pathLst>
          </a:custGeom>
          <a:solidFill>
            <a:srgbClr val="FFFFFF"/>
          </a:solidFill>
          <a:ln w="12700">
            <a:miter lim="400000"/>
          </a:ln>
        </p:spPr>
        <p:txBody>
          <a:bodyPr lIns="45719" rIns="45719" anchor="ctr"/>
          <a:lstStyle/>
          <a:p>
            <a:pPr>
              <a:defRPr sz="1400">
                <a:latin typeface="Calibri Light"/>
                <a:ea typeface="Calibri Light"/>
                <a:cs typeface="Calibri Light"/>
                <a:sym typeface="Calibri Light"/>
              </a:defRPr>
            </a:pPr>
            <a:endParaRPr/>
          </a:p>
        </p:txBody>
      </p:sp>
      <p:sp>
        <p:nvSpPr>
          <p:cNvPr id="1221" name="Freeform 282"/>
          <p:cNvSpPr/>
          <p:nvPr/>
        </p:nvSpPr>
        <p:spPr>
          <a:xfrm>
            <a:off x="8252184" y="2446320"/>
            <a:ext cx="406777" cy="409897"/>
          </a:xfrm>
          <a:custGeom>
            <a:avLst/>
            <a:gdLst/>
            <a:ahLst/>
            <a:cxnLst>
              <a:cxn ang="0">
                <a:pos x="wd2" y="hd2"/>
              </a:cxn>
              <a:cxn ang="5400000">
                <a:pos x="wd2" y="hd2"/>
              </a:cxn>
              <a:cxn ang="10800000">
                <a:pos x="wd2" y="hd2"/>
              </a:cxn>
              <a:cxn ang="16200000">
                <a:pos x="wd2" y="hd2"/>
              </a:cxn>
            </a:cxnLst>
            <a:rect l="0" t="0" r="r" b="b"/>
            <a:pathLst>
              <a:path w="21600" h="21566" extrusionOk="0">
                <a:moveTo>
                  <a:pt x="20944" y="20911"/>
                </a:moveTo>
                <a:lnTo>
                  <a:pt x="656" y="20911"/>
                </a:lnTo>
                <a:lnTo>
                  <a:pt x="656" y="14575"/>
                </a:lnTo>
                <a:lnTo>
                  <a:pt x="2652" y="17907"/>
                </a:lnTo>
                <a:cubicBezTo>
                  <a:pt x="2734" y="17989"/>
                  <a:pt x="2844" y="18071"/>
                  <a:pt x="2953" y="18071"/>
                </a:cubicBezTo>
                <a:lnTo>
                  <a:pt x="18647" y="18071"/>
                </a:lnTo>
                <a:cubicBezTo>
                  <a:pt x="18784" y="18071"/>
                  <a:pt x="18866" y="17989"/>
                  <a:pt x="18921" y="17907"/>
                </a:cubicBezTo>
                <a:lnTo>
                  <a:pt x="20944" y="14575"/>
                </a:lnTo>
                <a:lnTo>
                  <a:pt x="20944" y="20911"/>
                </a:lnTo>
                <a:close/>
                <a:moveTo>
                  <a:pt x="20698" y="13702"/>
                </a:moveTo>
                <a:lnTo>
                  <a:pt x="18456" y="17415"/>
                </a:lnTo>
                <a:lnTo>
                  <a:pt x="3117" y="17415"/>
                </a:lnTo>
                <a:lnTo>
                  <a:pt x="902" y="13702"/>
                </a:lnTo>
                <a:lnTo>
                  <a:pt x="20698" y="13702"/>
                </a:lnTo>
                <a:close/>
                <a:moveTo>
                  <a:pt x="3937" y="10616"/>
                </a:moveTo>
                <a:lnTo>
                  <a:pt x="3937" y="13073"/>
                </a:lnTo>
                <a:lnTo>
                  <a:pt x="1176" y="13073"/>
                </a:lnTo>
                <a:lnTo>
                  <a:pt x="3937" y="10616"/>
                </a:lnTo>
                <a:close/>
                <a:moveTo>
                  <a:pt x="4593" y="10234"/>
                </a:moveTo>
                <a:lnTo>
                  <a:pt x="7218" y="10234"/>
                </a:lnTo>
                <a:lnTo>
                  <a:pt x="7218" y="11626"/>
                </a:lnTo>
                <a:cubicBezTo>
                  <a:pt x="7218" y="11817"/>
                  <a:pt x="7355" y="11981"/>
                  <a:pt x="7519" y="11981"/>
                </a:cubicBezTo>
                <a:cubicBezTo>
                  <a:pt x="7710" y="11981"/>
                  <a:pt x="7847" y="11817"/>
                  <a:pt x="7847" y="11626"/>
                </a:cubicBezTo>
                <a:lnTo>
                  <a:pt x="7847" y="6847"/>
                </a:lnTo>
                <a:cubicBezTo>
                  <a:pt x="7847" y="6656"/>
                  <a:pt x="7710" y="6520"/>
                  <a:pt x="7519" y="6520"/>
                </a:cubicBezTo>
                <a:lnTo>
                  <a:pt x="5031" y="6520"/>
                </a:lnTo>
                <a:lnTo>
                  <a:pt x="10800" y="785"/>
                </a:lnTo>
                <a:lnTo>
                  <a:pt x="16542" y="6520"/>
                </a:lnTo>
                <a:lnTo>
                  <a:pt x="14054" y="6520"/>
                </a:lnTo>
                <a:cubicBezTo>
                  <a:pt x="13890" y="6520"/>
                  <a:pt x="13753" y="6656"/>
                  <a:pt x="13753" y="6847"/>
                </a:cubicBezTo>
                <a:lnTo>
                  <a:pt x="13753" y="11626"/>
                </a:lnTo>
                <a:cubicBezTo>
                  <a:pt x="13753" y="11817"/>
                  <a:pt x="13890" y="11981"/>
                  <a:pt x="14054" y="11981"/>
                </a:cubicBezTo>
                <a:cubicBezTo>
                  <a:pt x="14245" y="11981"/>
                  <a:pt x="14409" y="11817"/>
                  <a:pt x="14409" y="11626"/>
                </a:cubicBezTo>
                <a:lnTo>
                  <a:pt x="14409" y="10234"/>
                </a:lnTo>
                <a:lnTo>
                  <a:pt x="17007" y="10234"/>
                </a:lnTo>
                <a:lnTo>
                  <a:pt x="17007" y="13073"/>
                </a:lnTo>
                <a:lnTo>
                  <a:pt x="4593" y="13073"/>
                </a:lnTo>
                <a:lnTo>
                  <a:pt x="4593" y="10234"/>
                </a:lnTo>
                <a:close/>
                <a:moveTo>
                  <a:pt x="17690" y="10616"/>
                </a:moveTo>
                <a:lnTo>
                  <a:pt x="20397" y="13073"/>
                </a:lnTo>
                <a:lnTo>
                  <a:pt x="17690" y="13073"/>
                </a:lnTo>
                <a:lnTo>
                  <a:pt x="17690" y="10616"/>
                </a:lnTo>
                <a:close/>
                <a:moveTo>
                  <a:pt x="21491" y="13155"/>
                </a:moveTo>
                <a:lnTo>
                  <a:pt x="17553" y="9660"/>
                </a:lnTo>
                <a:cubicBezTo>
                  <a:pt x="17499" y="9605"/>
                  <a:pt x="17417" y="9578"/>
                  <a:pt x="17335" y="9578"/>
                </a:cubicBezTo>
                <a:lnTo>
                  <a:pt x="14409" y="9578"/>
                </a:lnTo>
                <a:lnTo>
                  <a:pt x="14409" y="7175"/>
                </a:lnTo>
                <a:lnTo>
                  <a:pt x="17335" y="7175"/>
                </a:lnTo>
                <a:cubicBezTo>
                  <a:pt x="17471" y="7175"/>
                  <a:pt x="17608" y="7093"/>
                  <a:pt x="17635" y="6957"/>
                </a:cubicBezTo>
                <a:cubicBezTo>
                  <a:pt x="17690" y="6847"/>
                  <a:pt x="17663" y="6711"/>
                  <a:pt x="17581" y="6602"/>
                </a:cubicBezTo>
                <a:lnTo>
                  <a:pt x="11019" y="103"/>
                </a:lnTo>
                <a:cubicBezTo>
                  <a:pt x="10909" y="-34"/>
                  <a:pt x="10691" y="-34"/>
                  <a:pt x="10554" y="103"/>
                </a:cubicBezTo>
                <a:lnTo>
                  <a:pt x="4019" y="6602"/>
                </a:lnTo>
                <a:cubicBezTo>
                  <a:pt x="3937" y="6711"/>
                  <a:pt x="3910" y="6847"/>
                  <a:pt x="3937" y="6957"/>
                </a:cubicBezTo>
                <a:cubicBezTo>
                  <a:pt x="4019" y="7093"/>
                  <a:pt x="4129" y="7175"/>
                  <a:pt x="4238" y="7175"/>
                </a:cubicBezTo>
                <a:lnTo>
                  <a:pt x="7218" y="7175"/>
                </a:lnTo>
                <a:lnTo>
                  <a:pt x="7218" y="9578"/>
                </a:lnTo>
                <a:lnTo>
                  <a:pt x="4238" y="9578"/>
                </a:lnTo>
                <a:cubicBezTo>
                  <a:pt x="4183" y="9578"/>
                  <a:pt x="4101" y="9605"/>
                  <a:pt x="4047" y="9660"/>
                </a:cubicBezTo>
                <a:lnTo>
                  <a:pt x="109" y="13155"/>
                </a:lnTo>
                <a:cubicBezTo>
                  <a:pt x="55" y="13210"/>
                  <a:pt x="0" y="13292"/>
                  <a:pt x="0" y="13374"/>
                </a:cubicBezTo>
                <a:lnTo>
                  <a:pt x="0" y="21238"/>
                </a:lnTo>
                <a:cubicBezTo>
                  <a:pt x="0" y="21402"/>
                  <a:pt x="137" y="21566"/>
                  <a:pt x="328" y="21566"/>
                </a:cubicBezTo>
                <a:lnTo>
                  <a:pt x="21272" y="21566"/>
                </a:lnTo>
                <a:cubicBezTo>
                  <a:pt x="21436" y="21566"/>
                  <a:pt x="21600" y="21402"/>
                  <a:pt x="21600" y="21238"/>
                </a:cubicBezTo>
                <a:lnTo>
                  <a:pt x="21600" y="13374"/>
                </a:lnTo>
                <a:cubicBezTo>
                  <a:pt x="21600" y="13292"/>
                  <a:pt x="21573" y="13210"/>
                  <a:pt x="21491" y="13155"/>
                </a:cubicBezTo>
                <a:close/>
              </a:path>
            </a:pathLst>
          </a:custGeom>
          <a:solidFill>
            <a:srgbClr val="FFFFFF"/>
          </a:solidFill>
          <a:ln w="12700">
            <a:miter lim="400000"/>
          </a:ln>
        </p:spPr>
        <p:txBody>
          <a:bodyPr lIns="45719" rIns="45719" anchor="ctr"/>
          <a:lstStyle/>
          <a:p>
            <a:pPr>
              <a:defRPr sz="1400">
                <a:latin typeface="Calibri Light"/>
                <a:ea typeface="Calibri Light"/>
                <a:cs typeface="Calibri Light"/>
                <a:sym typeface="Calibri Light"/>
              </a:defRPr>
            </a:pPr>
            <a:endParaRPr/>
          </a:p>
        </p:txBody>
      </p:sp>
      <p:sp>
        <p:nvSpPr>
          <p:cNvPr id="1222" name="Freeform 954"/>
          <p:cNvSpPr/>
          <p:nvPr/>
        </p:nvSpPr>
        <p:spPr>
          <a:xfrm rot="16200000">
            <a:off x="6762102" y="4976424"/>
            <a:ext cx="408549" cy="408549"/>
          </a:xfrm>
          <a:custGeom>
            <a:avLst/>
            <a:gdLst/>
            <a:ahLst/>
            <a:cxnLst>
              <a:cxn ang="0">
                <a:pos x="wd2" y="hd2"/>
              </a:cxn>
              <a:cxn ang="5400000">
                <a:pos x="wd2" y="hd2"/>
              </a:cxn>
              <a:cxn ang="10800000">
                <a:pos x="wd2" y="hd2"/>
              </a:cxn>
              <a:cxn ang="16200000">
                <a:pos x="wd2" y="hd2"/>
              </a:cxn>
            </a:cxnLst>
            <a:rect l="0" t="0" r="r" b="b"/>
            <a:pathLst>
              <a:path w="21600" h="21600" extrusionOk="0">
                <a:moveTo>
                  <a:pt x="5140" y="16132"/>
                </a:moveTo>
                <a:cubicBezTo>
                  <a:pt x="4703" y="16132"/>
                  <a:pt x="4375" y="16487"/>
                  <a:pt x="4375" y="16897"/>
                </a:cubicBezTo>
                <a:cubicBezTo>
                  <a:pt x="4375" y="17335"/>
                  <a:pt x="4703" y="17663"/>
                  <a:pt x="5140" y="17663"/>
                </a:cubicBezTo>
                <a:cubicBezTo>
                  <a:pt x="5550" y="17663"/>
                  <a:pt x="5878" y="17335"/>
                  <a:pt x="5878" y="16897"/>
                </a:cubicBezTo>
                <a:cubicBezTo>
                  <a:pt x="5878" y="16487"/>
                  <a:pt x="5550" y="16132"/>
                  <a:pt x="5140" y="16132"/>
                </a:cubicBezTo>
                <a:close/>
                <a:moveTo>
                  <a:pt x="9269" y="13507"/>
                </a:moveTo>
                <a:cubicBezTo>
                  <a:pt x="8859" y="13507"/>
                  <a:pt x="8503" y="13862"/>
                  <a:pt x="8503" y="14272"/>
                </a:cubicBezTo>
                <a:cubicBezTo>
                  <a:pt x="8503" y="14710"/>
                  <a:pt x="8859" y="15038"/>
                  <a:pt x="9269" y="15038"/>
                </a:cubicBezTo>
                <a:cubicBezTo>
                  <a:pt x="9679" y="15038"/>
                  <a:pt x="10034" y="14710"/>
                  <a:pt x="10034" y="14272"/>
                </a:cubicBezTo>
                <a:cubicBezTo>
                  <a:pt x="10034" y="13862"/>
                  <a:pt x="9679" y="13507"/>
                  <a:pt x="9269" y="13507"/>
                </a:cubicBezTo>
                <a:close/>
                <a:moveTo>
                  <a:pt x="13014" y="10391"/>
                </a:moveTo>
                <a:lnTo>
                  <a:pt x="21273" y="10391"/>
                </a:lnTo>
                <a:cubicBezTo>
                  <a:pt x="21436" y="10391"/>
                  <a:pt x="21600" y="10517"/>
                  <a:pt x="21600" y="10693"/>
                </a:cubicBezTo>
                <a:cubicBezTo>
                  <a:pt x="21600" y="10844"/>
                  <a:pt x="21436" y="10970"/>
                  <a:pt x="21273" y="10970"/>
                </a:cubicBezTo>
                <a:lnTo>
                  <a:pt x="13014" y="10970"/>
                </a:lnTo>
                <a:cubicBezTo>
                  <a:pt x="12823" y="10970"/>
                  <a:pt x="12686" y="10844"/>
                  <a:pt x="12686" y="10693"/>
                </a:cubicBezTo>
                <a:cubicBezTo>
                  <a:pt x="12686" y="10517"/>
                  <a:pt x="12823" y="10391"/>
                  <a:pt x="13014" y="10391"/>
                </a:cubicBezTo>
                <a:close/>
                <a:moveTo>
                  <a:pt x="12523" y="6316"/>
                </a:moveTo>
                <a:cubicBezTo>
                  <a:pt x="12112" y="6316"/>
                  <a:pt x="11784" y="6644"/>
                  <a:pt x="11784" y="7082"/>
                </a:cubicBezTo>
                <a:cubicBezTo>
                  <a:pt x="11784" y="7492"/>
                  <a:pt x="12112" y="7847"/>
                  <a:pt x="12523" y="7847"/>
                </a:cubicBezTo>
                <a:cubicBezTo>
                  <a:pt x="12960" y="7847"/>
                  <a:pt x="13315" y="7492"/>
                  <a:pt x="13315" y="7082"/>
                </a:cubicBezTo>
                <a:cubicBezTo>
                  <a:pt x="13315" y="6644"/>
                  <a:pt x="12960" y="6316"/>
                  <a:pt x="12523" y="6316"/>
                </a:cubicBezTo>
                <a:close/>
                <a:moveTo>
                  <a:pt x="3349" y="5679"/>
                </a:moveTo>
                <a:lnTo>
                  <a:pt x="9672" y="5679"/>
                </a:lnTo>
                <a:cubicBezTo>
                  <a:pt x="9864" y="5679"/>
                  <a:pt x="10001" y="5824"/>
                  <a:pt x="10001" y="6027"/>
                </a:cubicBezTo>
                <a:cubicBezTo>
                  <a:pt x="10001" y="6230"/>
                  <a:pt x="9864" y="6375"/>
                  <a:pt x="9672" y="6375"/>
                </a:cubicBezTo>
                <a:lnTo>
                  <a:pt x="3349" y="6375"/>
                </a:lnTo>
                <a:cubicBezTo>
                  <a:pt x="3158" y="6375"/>
                  <a:pt x="3021" y="6230"/>
                  <a:pt x="3021" y="6027"/>
                </a:cubicBezTo>
                <a:cubicBezTo>
                  <a:pt x="3021" y="5824"/>
                  <a:pt x="3158" y="5679"/>
                  <a:pt x="3349" y="5679"/>
                </a:cubicBezTo>
                <a:close/>
                <a:moveTo>
                  <a:pt x="6827" y="3504"/>
                </a:moveTo>
                <a:lnTo>
                  <a:pt x="12329" y="3504"/>
                </a:lnTo>
                <a:cubicBezTo>
                  <a:pt x="12494" y="3504"/>
                  <a:pt x="12659" y="3630"/>
                  <a:pt x="12659" y="3806"/>
                </a:cubicBezTo>
                <a:cubicBezTo>
                  <a:pt x="12659" y="3957"/>
                  <a:pt x="12494" y="4083"/>
                  <a:pt x="12329" y="4083"/>
                </a:cubicBezTo>
                <a:lnTo>
                  <a:pt x="6827" y="4083"/>
                </a:lnTo>
                <a:cubicBezTo>
                  <a:pt x="6662" y="4083"/>
                  <a:pt x="6524" y="3957"/>
                  <a:pt x="6524" y="3806"/>
                </a:cubicBezTo>
                <a:cubicBezTo>
                  <a:pt x="6524" y="3630"/>
                  <a:pt x="6662" y="3504"/>
                  <a:pt x="6827" y="3504"/>
                </a:cubicBezTo>
                <a:close/>
                <a:moveTo>
                  <a:pt x="3346" y="3504"/>
                </a:moveTo>
                <a:lnTo>
                  <a:pt x="5084" y="3504"/>
                </a:lnTo>
                <a:cubicBezTo>
                  <a:pt x="5247" y="3504"/>
                  <a:pt x="5410" y="3630"/>
                  <a:pt x="5410" y="3781"/>
                </a:cubicBezTo>
                <a:cubicBezTo>
                  <a:pt x="5410" y="3957"/>
                  <a:pt x="5247" y="4083"/>
                  <a:pt x="5084" y="4083"/>
                </a:cubicBezTo>
                <a:lnTo>
                  <a:pt x="3346" y="4083"/>
                </a:lnTo>
                <a:cubicBezTo>
                  <a:pt x="3156" y="4083"/>
                  <a:pt x="3021" y="3957"/>
                  <a:pt x="3021" y="3781"/>
                </a:cubicBezTo>
                <a:cubicBezTo>
                  <a:pt x="3021" y="3630"/>
                  <a:pt x="3156" y="3504"/>
                  <a:pt x="3346" y="3504"/>
                </a:cubicBezTo>
                <a:close/>
                <a:moveTo>
                  <a:pt x="16460" y="1941"/>
                </a:moveTo>
                <a:cubicBezTo>
                  <a:pt x="16050" y="1941"/>
                  <a:pt x="15694" y="2269"/>
                  <a:pt x="15694" y="2707"/>
                </a:cubicBezTo>
                <a:cubicBezTo>
                  <a:pt x="15694" y="3144"/>
                  <a:pt x="16050" y="3472"/>
                  <a:pt x="16460" y="3472"/>
                </a:cubicBezTo>
                <a:cubicBezTo>
                  <a:pt x="16897" y="3472"/>
                  <a:pt x="17225" y="3144"/>
                  <a:pt x="17225" y="2707"/>
                </a:cubicBezTo>
                <a:cubicBezTo>
                  <a:pt x="17225" y="2269"/>
                  <a:pt x="16897" y="1941"/>
                  <a:pt x="16460" y="1941"/>
                </a:cubicBezTo>
                <a:close/>
                <a:moveTo>
                  <a:pt x="9628" y="1208"/>
                </a:moveTo>
                <a:lnTo>
                  <a:pt x="12335" y="1208"/>
                </a:lnTo>
                <a:cubicBezTo>
                  <a:pt x="12497" y="1208"/>
                  <a:pt x="12659" y="1334"/>
                  <a:pt x="12659" y="1510"/>
                </a:cubicBezTo>
                <a:cubicBezTo>
                  <a:pt x="12659" y="1661"/>
                  <a:pt x="12497" y="1787"/>
                  <a:pt x="12335" y="1787"/>
                </a:cubicBezTo>
                <a:lnTo>
                  <a:pt x="9628" y="1787"/>
                </a:lnTo>
                <a:cubicBezTo>
                  <a:pt x="9439" y="1787"/>
                  <a:pt x="9303" y="1661"/>
                  <a:pt x="9303" y="1510"/>
                </a:cubicBezTo>
                <a:cubicBezTo>
                  <a:pt x="9303" y="1334"/>
                  <a:pt x="9439" y="1208"/>
                  <a:pt x="9628" y="1208"/>
                </a:cubicBezTo>
                <a:close/>
                <a:moveTo>
                  <a:pt x="3352" y="1208"/>
                </a:moveTo>
                <a:lnTo>
                  <a:pt x="7857" y="1208"/>
                </a:lnTo>
                <a:cubicBezTo>
                  <a:pt x="8050" y="1208"/>
                  <a:pt x="8188" y="1334"/>
                  <a:pt x="8188" y="1510"/>
                </a:cubicBezTo>
                <a:cubicBezTo>
                  <a:pt x="8188" y="1661"/>
                  <a:pt x="8050" y="1787"/>
                  <a:pt x="7857" y="1787"/>
                </a:cubicBezTo>
                <a:lnTo>
                  <a:pt x="3352" y="1787"/>
                </a:lnTo>
                <a:cubicBezTo>
                  <a:pt x="3159" y="1787"/>
                  <a:pt x="3021" y="1661"/>
                  <a:pt x="3021" y="1510"/>
                </a:cubicBezTo>
                <a:cubicBezTo>
                  <a:pt x="3021" y="1334"/>
                  <a:pt x="3159" y="1208"/>
                  <a:pt x="3352" y="1208"/>
                </a:cubicBezTo>
                <a:close/>
                <a:moveTo>
                  <a:pt x="1640" y="0"/>
                </a:moveTo>
                <a:cubicBezTo>
                  <a:pt x="1832" y="0"/>
                  <a:pt x="1969" y="137"/>
                  <a:pt x="1969" y="328"/>
                </a:cubicBezTo>
                <a:lnTo>
                  <a:pt x="1969" y="16569"/>
                </a:lnTo>
                <a:lnTo>
                  <a:pt x="3746" y="16569"/>
                </a:lnTo>
                <a:cubicBezTo>
                  <a:pt x="3883" y="15940"/>
                  <a:pt x="4457" y="15475"/>
                  <a:pt x="5140" y="15475"/>
                </a:cubicBezTo>
                <a:cubicBezTo>
                  <a:pt x="5523" y="15475"/>
                  <a:pt x="5851" y="15639"/>
                  <a:pt x="6097" y="15886"/>
                </a:cubicBezTo>
                <a:lnTo>
                  <a:pt x="7956" y="14737"/>
                </a:lnTo>
                <a:cubicBezTo>
                  <a:pt x="7902" y="14600"/>
                  <a:pt x="7847" y="14436"/>
                  <a:pt x="7847" y="14272"/>
                </a:cubicBezTo>
                <a:cubicBezTo>
                  <a:pt x="7847" y="13507"/>
                  <a:pt x="8503" y="12878"/>
                  <a:pt x="9269" y="12878"/>
                </a:cubicBezTo>
                <a:cubicBezTo>
                  <a:pt x="9378" y="12878"/>
                  <a:pt x="9460" y="12878"/>
                  <a:pt x="9542" y="12905"/>
                </a:cubicBezTo>
                <a:lnTo>
                  <a:pt x="10362" y="11101"/>
                </a:lnTo>
                <a:lnTo>
                  <a:pt x="3390" y="11101"/>
                </a:lnTo>
                <a:cubicBezTo>
                  <a:pt x="3199" y="11101"/>
                  <a:pt x="3062" y="10964"/>
                  <a:pt x="3062" y="10800"/>
                </a:cubicBezTo>
                <a:cubicBezTo>
                  <a:pt x="3062" y="10609"/>
                  <a:pt x="3199" y="10472"/>
                  <a:pt x="3390" y="10472"/>
                </a:cubicBezTo>
                <a:lnTo>
                  <a:pt x="10636" y="10472"/>
                </a:lnTo>
                <a:lnTo>
                  <a:pt x="11675" y="8203"/>
                </a:lnTo>
                <a:cubicBezTo>
                  <a:pt x="11347" y="7929"/>
                  <a:pt x="11128" y="7519"/>
                  <a:pt x="11128" y="7082"/>
                </a:cubicBezTo>
                <a:cubicBezTo>
                  <a:pt x="11128" y="6289"/>
                  <a:pt x="11757" y="5660"/>
                  <a:pt x="12523" y="5660"/>
                </a:cubicBezTo>
                <a:cubicBezTo>
                  <a:pt x="12796" y="5660"/>
                  <a:pt x="13015" y="5714"/>
                  <a:pt x="13206" y="5824"/>
                </a:cubicBezTo>
                <a:lnTo>
                  <a:pt x="15284" y="3500"/>
                </a:lnTo>
                <a:cubicBezTo>
                  <a:pt x="15147" y="3281"/>
                  <a:pt x="15065" y="3008"/>
                  <a:pt x="15065" y="2707"/>
                </a:cubicBezTo>
                <a:cubicBezTo>
                  <a:pt x="15065" y="1914"/>
                  <a:pt x="15694" y="1285"/>
                  <a:pt x="16460" y="1285"/>
                </a:cubicBezTo>
                <a:cubicBezTo>
                  <a:pt x="17143" y="1285"/>
                  <a:pt x="17690" y="1750"/>
                  <a:pt x="17854" y="2379"/>
                </a:cubicBezTo>
                <a:lnTo>
                  <a:pt x="19850" y="2379"/>
                </a:lnTo>
                <a:lnTo>
                  <a:pt x="19850" y="1887"/>
                </a:lnTo>
                <a:lnTo>
                  <a:pt x="21272" y="2707"/>
                </a:lnTo>
                <a:lnTo>
                  <a:pt x="19850" y="3527"/>
                </a:lnTo>
                <a:lnTo>
                  <a:pt x="19850" y="3035"/>
                </a:lnTo>
                <a:lnTo>
                  <a:pt x="17854" y="3035"/>
                </a:lnTo>
                <a:cubicBezTo>
                  <a:pt x="17690" y="3664"/>
                  <a:pt x="17143" y="4129"/>
                  <a:pt x="16460" y="4129"/>
                </a:cubicBezTo>
                <a:cubicBezTo>
                  <a:pt x="16241" y="4129"/>
                  <a:pt x="15995" y="4047"/>
                  <a:pt x="15803" y="3937"/>
                </a:cubicBezTo>
                <a:lnTo>
                  <a:pt x="13698" y="6261"/>
                </a:lnTo>
                <a:cubicBezTo>
                  <a:pt x="13862" y="6480"/>
                  <a:pt x="13972" y="6753"/>
                  <a:pt x="13972" y="7082"/>
                </a:cubicBezTo>
                <a:cubicBezTo>
                  <a:pt x="13972" y="7847"/>
                  <a:pt x="13315" y="8476"/>
                  <a:pt x="12523" y="8476"/>
                </a:cubicBezTo>
                <a:cubicBezTo>
                  <a:pt x="12440" y="8476"/>
                  <a:pt x="12358" y="8476"/>
                  <a:pt x="12276" y="8476"/>
                </a:cubicBezTo>
                <a:lnTo>
                  <a:pt x="10144" y="13179"/>
                </a:lnTo>
                <a:cubicBezTo>
                  <a:pt x="10472" y="13425"/>
                  <a:pt x="10691" y="13835"/>
                  <a:pt x="10691" y="14272"/>
                </a:cubicBezTo>
                <a:cubicBezTo>
                  <a:pt x="10691" y="15065"/>
                  <a:pt x="10034" y="15694"/>
                  <a:pt x="9269" y="15694"/>
                </a:cubicBezTo>
                <a:cubicBezTo>
                  <a:pt x="8886" y="15694"/>
                  <a:pt x="8531" y="15530"/>
                  <a:pt x="8285" y="15284"/>
                </a:cubicBezTo>
                <a:lnTo>
                  <a:pt x="6453" y="16432"/>
                </a:lnTo>
                <a:cubicBezTo>
                  <a:pt x="6507" y="16596"/>
                  <a:pt x="6562" y="16733"/>
                  <a:pt x="6562" y="16897"/>
                </a:cubicBezTo>
                <a:cubicBezTo>
                  <a:pt x="6562" y="17690"/>
                  <a:pt x="5906" y="18319"/>
                  <a:pt x="5140" y="18319"/>
                </a:cubicBezTo>
                <a:cubicBezTo>
                  <a:pt x="4457" y="18319"/>
                  <a:pt x="3883" y="17854"/>
                  <a:pt x="3746" y="17225"/>
                </a:cubicBezTo>
                <a:lnTo>
                  <a:pt x="1969" y="17225"/>
                </a:lnTo>
                <a:lnTo>
                  <a:pt x="1969" y="19631"/>
                </a:lnTo>
                <a:lnTo>
                  <a:pt x="21272" y="19631"/>
                </a:lnTo>
                <a:cubicBezTo>
                  <a:pt x="21436" y="19631"/>
                  <a:pt x="21600" y="19768"/>
                  <a:pt x="21600" y="19959"/>
                </a:cubicBezTo>
                <a:cubicBezTo>
                  <a:pt x="21600" y="20151"/>
                  <a:pt x="21436" y="20288"/>
                  <a:pt x="21272" y="20288"/>
                </a:cubicBezTo>
                <a:lnTo>
                  <a:pt x="20288" y="20288"/>
                </a:lnTo>
                <a:lnTo>
                  <a:pt x="20288" y="21272"/>
                </a:lnTo>
                <a:cubicBezTo>
                  <a:pt x="20288" y="21436"/>
                  <a:pt x="20151" y="21600"/>
                  <a:pt x="19959" y="21600"/>
                </a:cubicBezTo>
                <a:cubicBezTo>
                  <a:pt x="19768" y="21600"/>
                  <a:pt x="19631" y="21436"/>
                  <a:pt x="19631" y="21272"/>
                </a:cubicBezTo>
                <a:lnTo>
                  <a:pt x="19631" y="20288"/>
                </a:lnTo>
                <a:lnTo>
                  <a:pt x="17225" y="20288"/>
                </a:lnTo>
                <a:lnTo>
                  <a:pt x="17225" y="21272"/>
                </a:lnTo>
                <a:cubicBezTo>
                  <a:pt x="17225" y="21436"/>
                  <a:pt x="17089" y="21600"/>
                  <a:pt x="16897" y="21600"/>
                </a:cubicBezTo>
                <a:cubicBezTo>
                  <a:pt x="16733" y="21600"/>
                  <a:pt x="16569" y="21436"/>
                  <a:pt x="16569" y="21272"/>
                </a:cubicBezTo>
                <a:lnTo>
                  <a:pt x="16569" y="20288"/>
                </a:lnTo>
                <a:lnTo>
                  <a:pt x="14163" y="20288"/>
                </a:lnTo>
                <a:lnTo>
                  <a:pt x="14163" y="21272"/>
                </a:lnTo>
                <a:cubicBezTo>
                  <a:pt x="14163" y="21436"/>
                  <a:pt x="14026" y="21600"/>
                  <a:pt x="13862" y="21600"/>
                </a:cubicBezTo>
                <a:cubicBezTo>
                  <a:pt x="13671" y="21600"/>
                  <a:pt x="13534" y="21436"/>
                  <a:pt x="13534" y="21272"/>
                </a:cubicBezTo>
                <a:lnTo>
                  <a:pt x="13534" y="20288"/>
                </a:lnTo>
                <a:lnTo>
                  <a:pt x="11128" y="20288"/>
                </a:lnTo>
                <a:lnTo>
                  <a:pt x="11128" y="21272"/>
                </a:lnTo>
                <a:cubicBezTo>
                  <a:pt x="11128" y="21436"/>
                  <a:pt x="10991" y="21600"/>
                  <a:pt x="10800" y="21600"/>
                </a:cubicBezTo>
                <a:cubicBezTo>
                  <a:pt x="10636" y="21600"/>
                  <a:pt x="10472" y="21436"/>
                  <a:pt x="10472" y="21272"/>
                </a:cubicBezTo>
                <a:lnTo>
                  <a:pt x="10472" y="20288"/>
                </a:lnTo>
                <a:lnTo>
                  <a:pt x="8066" y="20288"/>
                </a:lnTo>
                <a:lnTo>
                  <a:pt x="8066" y="21272"/>
                </a:lnTo>
                <a:cubicBezTo>
                  <a:pt x="8066" y="21436"/>
                  <a:pt x="7929" y="21600"/>
                  <a:pt x="7738" y="21600"/>
                </a:cubicBezTo>
                <a:cubicBezTo>
                  <a:pt x="7546" y="21600"/>
                  <a:pt x="7410" y="21436"/>
                  <a:pt x="7410" y="21272"/>
                </a:cubicBezTo>
                <a:lnTo>
                  <a:pt x="7410" y="20288"/>
                </a:lnTo>
                <a:lnTo>
                  <a:pt x="5004" y="20288"/>
                </a:lnTo>
                <a:lnTo>
                  <a:pt x="5004" y="21272"/>
                </a:lnTo>
                <a:cubicBezTo>
                  <a:pt x="5004" y="21436"/>
                  <a:pt x="4867" y="21600"/>
                  <a:pt x="4703" y="21600"/>
                </a:cubicBezTo>
                <a:cubicBezTo>
                  <a:pt x="4511" y="21600"/>
                  <a:pt x="4375" y="21436"/>
                  <a:pt x="4375" y="21272"/>
                </a:cubicBezTo>
                <a:lnTo>
                  <a:pt x="4375" y="20288"/>
                </a:lnTo>
                <a:lnTo>
                  <a:pt x="1969" y="20288"/>
                </a:lnTo>
                <a:lnTo>
                  <a:pt x="1969" y="21272"/>
                </a:lnTo>
                <a:cubicBezTo>
                  <a:pt x="1969" y="21436"/>
                  <a:pt x="1832" y="21600"/>
                  <a:pt x="1640" y="21600"/>
                </a:cubicBezTo>
                <a:cubicBezTo>
                  <a:pt x="1449" y="21600"/>
                  <a:pt x="1312" y="21436"/>
                  <a:pt x="1312" y="21272"/>
                </a:cubicBezTo>
                <a:lnTo>
                  <a:pt x="1312" y="20288"/>
                </a:lnTo>
                <a:lnTo>
                  <a:pt x="328" y="20288"/>
                </a:lnTo>
                <a:cubicBezTo>
                  <a:pt x="164" y="20288"/>
                  <a:pt x="0" y="20151"/>
                  <a:pt x="0" y="19959"/>
                </a:cubicBezTo>
                <a:cubicBezTo>
                  <a:pt x="0" y="19768"/>
                  <a:pt x="164" y="19631"/>
                  <a:pt x="328" y="19631"/>
                </a:cubicBezTo>
                <a:lnTo>
                  <a:pt x="1312" y="19631"/>
                </a:lnTo>
                <a:lnTo>
                  <a:pt x="1312" y="17225"/>
                </a:lnTo>
                <a:lnTo>
                  <a:pt x="328" y="17225"/>
                </a:lnTo>
                <a:cubicBezTo>
                  <a:pt x="164" y="17225"/>
                  <a:pt x="0" y="17089"/>
                  <a:pt x="0" y="16897"/>
                </a:cubicBezTo>
                <a:cubicBezTo>
                  <a:pt x="0" y="16706"/>
                  <a:pt x="164" y="16569"/>
                  <a:pt x="328" y="16569"/>
                </a:cubicBezTo>
                <a:lnTo>
                  <a:pt x="1312" y="16569"/>
                </a:lnTo>
                <a:lnTo>
                  <a:pt x="1312" y="14190"/>
                </a:lnTo>
                <a:lnTo>
                  <a:pt x="328" y="14190"/>
                </a:lnTo>
                <a:cubicBezTo>
                  <a:pt x="164" y="14190"/>
                  <a:pt x="0" y="14026"/>
                  <a:pt x="0" y="13835"/>
                </a:cubicBezTo>
                <a:cubicBezTo>
                  <a:pt x="0" y="13671"/>
                  <a:pt x="164" y="13507"/>
                  <a:pt x="328" y="13507"/>
                </a:cubicBezTo>
                <a:lnTo>
                  <a:pt x="1312" y="13507"/>
                </a:lnTo>
                <a:lnTo>
                  <a:pt x="1312" y="11101"/>
                </a:lnTo>
                <a:lnTo>
                  <a:pt x="328" y="11101"/>
                </a:lnTo>
                <a:cubicBezTo>
                  <a:pt x="164" y="11101"/>
                  <a:pt x="0" y="10964"/>
                  <a:pt x="0" y="10800"/>
                </a:cubicBezTo>
                <a:cubicBezTo>
                  <a:pt x="0" y="10609"/>
                  <a:pt x="164" y="10472"/>
                  <a:pt x="328" y="10472"/>
                </a:cubicBezTo>
                <a:lnTo>
                  <a:pt x="1312" y="10472"/>
                </a:lnTo>
                <a:lnTo>
                  <a:pt x="1312" y="8066"/>
                </a:lnTo>
                <a:lnTo>
                  <a:pt x="328" y="8066"/>
                </a:lnTo>
                <a:cubicBezTo>
                  <a:pt x="164" y="8066"/>
                  <a:pt x="0" y="7929"/>
                  <a:pt x="0" y="7738"/>
                </a:cubicBezTo>
                <a:cubicBezTo>
                  <a:pt x="0" y="7574"/>
                  <a:pt x="164" y="7410"/>
                  <a:pt x="328" y="7410"/>
                </a:cubicBezTo>
                <a:lnTo>
                  <a:pt x="1312" y="7410"/>
                </a:lnTo>
                <a:lnTo>
                  <a:pt x="1312" y="5004"/>
                </a:lnTo>
                <a:lnTo>
                  <a:pt x="328" y="5004"/>
                </a:lnTo>
                <a:cubicBezTo>
                  <a:pt x="164" y="5004"/>
                  <a:pt x="0" y="4867"/>
                  <a:pt x="0" y="4675"/>
                </a:cubicBezTo>
                <a:cubicBezTo>
                  <a:pt x="0" y="4511"/>
                  <a:pt x="164" y="4347"/>
                  <a:pt x="328" y="4347"/>
                </a:cubicBezTo>
                <a:lnTo>
                  <a:pt x="1312" y="4347"/>
                </a:lnTo>
                <a:lnTo>
                  <a:pt x="1312" y="1941"/>
                </a:lnTo>
                <a:lnTo>
                  <a:pt x="328" y="1941"/>
                </a:lnTo>
                <a:cubicBezTo>
                  <a:pt x="164" y="1941"/>
                  <a:pt x="0" y="1805"/>
                  <a:pt x="0" y="1641"/>
                </a:cubicBezTo>
                <a:cubicBezTo>
                  <a:pt x="0" y="1449"/>
                  <a:pt x="164" y="1312"/>
                  <a:pt x="328" y="1312"/>
                </a:cubicBezTo>
                <a:lnTo>
                  <a:pt x="1312" y="1312"/>
                </a:lnTo>
                <a:lnTo>
                  <a:pt x="1312" y="328"/>
                </a:lnTo>
                <a:cubicBezTo>
                  <a:pt x="1312" y="137"/>
                  <a:pt x="1449" y="0"/>
                  <a:pt x="1640" y="0"/>
                </a:cubicBezTo>
                <a:close/>
              </a:path>
            </a:pathLst>
          </a:custGeom>
          <a:solidFill>
            <a:srgbClr val="FFFFFF"/>
          </a:solidFill>
          <a:ln w="12700">
            <a:miter lim="400000"/>
          </a:ln>
        </p:spPr>
        <p:txBody>
          <a:bodyPr lIns="45719" rIns="45719" anchor="ctr"/>
          <a:lstStyle/>
          <a:p>
            <a:pPr>
              <a:defRPr sz="1400">
                <a:latin typeface="Calibri Light"/>
                <a:ea typeface="Calibri Light"/>
                <a:cs typeface="Calibri Light"/>
                <a:sym typeface="Calibri Light"/>
              </a:defRPr>
            </a:pPr>
            <a:endParaRPr/>
          </a:p>
        </p:txBody>
      </p:sp>
      <p:sp>
        <p:nvSpPr>
          <p:cNvPr id="1223" name="TextBox 27"/>
          <p:cNvSpPr txBox="1"/>
          <p:nvPr/>
        </p:nvSpPr>
        <p:spPr>
          <a:xfrm>
            <a:off x="8452133" y="1753707"/>
            <a:ext cx="3508795" cy="3385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b">
            <a:spAutoFit/>
          </a:bodyPr>
          <a:lstStyle>
            <a:lvl1pPr>
              <a:defRPr sz="1600">
                <a:solidFill>
                  <a:srgbClr val="548235"/>
                </a:solidFill>
                <a:latin typeface="Calibri Light"/>
                <a:ea typeface="Calibri Light"/>
                <a:cs typeface="Calibri Light"/>
                <a:sym typeface="Calibri Light"/>
              </a:defRPr>
            </a:lvl1pPr>
          </a:lstStyle>
          <a:p>
            <a:r>
              <a:rPr b="1" dirty="0" err="1"/>
              <a:t>Effiziente</a:t>
            </a:r>
            <a:r>
              <a:rPr b="1" dirty="0"/>
              <a:t> Information der </a:t>
            </a:r>
            <a:r>
              <a:rPr b="1" dirty="0" err="1"/>
              <a:t>Öffentlichkeit</a:t>
            </a:r>
            <a:endParaRPr b="1" dirty="0"/>
          </a:p>
        </p:txBody>
      </p:sp>
      <p:sp>
        <p:nvSpPr>
          <p:cNvPr id="1224" name="Subtitle 2"/>
          <p:cNvSpPr txBox="1"/>
          <p:nvPr/>
        </p:nvSpPr>
        <p:spPr>
          <a:xfrm>
            <a:off x="9354768" y="2051139"/>
            <a:ext cx="2856848" cy="15134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defTabSz="1087636">
              <a:spcBef>
                <a:spcPts val="300"/>
              </a:spcBef>
              <a:defRPr sz="1600">
                <a:solidFill>
                  <a:srgbClr val="245473"/>
                </a:solidFill>
                <a:latin typeface="Calibri Light"/>
                <a:ea typeface="Calibri Light"/>
                <a:cs typeface="Calibri Light"/>
                <a:sym typeface="Calibri Light"/>
              </a:defRPr>
            </a:lvl1pPr>
          </a:lstStyle>
          <a:p>
            <a:r>
              <a:rPr dirty="0" err="1"/>
              <a:t>Wenn</a:t>
            </a:r>
            <a:r>
              <a:rPr dirty="0"/>
              <a:t> </a:t>
            </a:r>
            <a:r>
              <a:rPr dirty="0" err="1"/>
              <a:t>Ihre</a:t>
            </a:r>
            <a:r>
              <a:rPr dirty="0"/>
              <a:t> </a:t>
            </a:r>
            <a:r>
              <a:rPr dirty="0" err="1"/>
              <a:t>Krise</a:t>
            </a:r>
            <a:r>
              <a:rPr dirty="0"/>
              <a:t> </a:t>
            </a:r>
            <a:r>
              <a:rPr dirty="0" err="1"/>
              <a:t>für</a:t>
            </a:r>
            <a:r>
              <a:rPr dirty="0"/>
              <a:t> die </a:t>
            </a:r>
            <a:r>
              <a:rPr dirty="0" err="1"/>
              <a:t>Öffentlichkeit</a:t>
            </a:r>
            <a:r>
              <a:rPr dirty="0"/>
              <a:t> relevant </a:t>
            </a:r>
            <a:r>
              <a:rPr dirty="0" err="1"/>
              <a:t>ist</a:t>
            </a:r>
            <a:r>
              <a:rPr dirty="0"/>
              <a:t>, </a:t>
            </a:r>
            <a:r>
              <a:rPr dirty="0" err="1"/>
              <a:t>informieren</a:t>
            </a:r>
            <a:r>
              <a:rPr dirty="0"/>
              <a:t> Sie die </a:t>
            </a:r>
            <a:r>
              <a:rPr dirty="0" err="1"/>
              <a:t>Öffentlichkeit</a:t>
            </a:r>
            <a:r>
              <a:rPr dirty="0"/>
              <a:t> so </a:t>
            </a:r>
            <a:r>
              <a:rPr dirty="0" err="1"/>
              <a:t>effizient</a:t>
            </a:r>
            <a:r>
              <a:rPr dirty="0"/>
              <a:t> </a:t>
            </a:r>
            <a:r>
              <a:rPr dirty="0" err="1"/>
              <a:t>wie</a:t>
            </a:r>
            <a:r>
              <a:rPr dirty="0"/>
              <a:t> </a:t>
            </a:r>
            <a:r>
              <a:rPr dirty="0" err="1"/>
              <a:t>möglich</a:t>
            </a:r>
            <a:r>
              <a:rPr dirty="0"/>
              <a:t>: </a:t>
            </a:r>
            <a:r>
              <a:rPr dirty="0" err="1"/>
              <a:t>Erklärungen</a:t>
            </a:r>
            <a:r>
              <a:rPr dirty="0"/>
              <a:t> auf </a:t>
            </a:r>
            <a:r>
              <a:rPr dirty="0" err="1"/>
              <a:t>Ihrer</a:t>
            </a:r>
            <a:r>
              <a:rPr dirty="0"/>
              <a:t> Website, </a:t>
            </a:r>
            <a:r>
              <a:rPr dirty="0" err="1"/>
              <a:t>Pressekonferenzen</a:t>
            </a:r>
            <a:r>
              <a:rPr dirty="0"/>
              <a:t> </a:t>
            </a:r>
            <a:r>
              <a:rPr dirty="0" err="1"/>
              <a:t>usw</a:t>
            </a:r>
            <a:r>
              <a:rPr dirty="0"/>
              <a:t>.</a:t>
            </a:r>
          </a:p>
        </p:txBody>
      </p:sp>
      <p:sp>
        <p:nvSpPr>
          <p:cNvPr id="1225" name="TextBox 31"/>
          <p:cNvSpPr txBox="1"/>
          <p:nvPr/>
        </p:nvSpPr>
        <p:spPr>
          <a:xfrm>
            <a:off x="9051579" y="4992442"/>
            <a:ext cx="1589298" cy="3385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b">
            <a:spAutoFit/>
          </a:bodyPr>
          <a:lstStyle>
            <a:lvl1pPr>
              <a:defRPr sz="1600">
                <a:solidFill>
                  <a:srgbClr val="BF9000"/>
                </a:solidFill>
                <a:latin typeface="Calibri Light"/>
                <a:ea typeface="Calibri Light"/>
                <a:cs typeface="Calibri Light"/>
                <a:sym typeface="Calibri Light"/>
              </a:defRPr>
            </a:lvl1pPr>
          </a:lstStyle>
          <a:p>
            <a:r>
              <a:rPr b="1" dirty="0"/>
              <a:t>Fair sein</a:t>
            </a:r>
          </a:p>
        </p:txBody>
      </p:sp>
      <p:sp>
        <p:nvSpPr>
          <p:cNvPr id="1226" name="Subtitle 2"/>
          <p:cNvSpPr txBox="1"/>
          <p:nvPr/>
        </p:nvSpPr>
        <p:spPr>
          <a:xfrm>
            <a:off x="9071708" y="5338139"/>
            <a:ext cx="2969050" cy="101951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7149" tIns="17149" rIns="17149" bIns="17149">
            <a:spAutoFit/>
          </a:bodyPr>
          <a:lstStyle>
            <a:lvl1pPr defTabSz="1087636">
              <a:spcBef>
                <a:spcPts val="300"/>
              </a:spcBef>
              <a:defRPr sz="1600">
                <a:solidFill>
                  <a:srgbClr val="245473"/>
                </a:solidFill>
                <a:latin typeface="Calibri Light"/>
                <a:ea typeface="Calibri Light"/>
                <a:cs typeface="Calibri Light"/>
                <a:sym typeface="Calibri Light"/>
              </a:defRPr>
            </a:lvl1pPr>
          </a:lstStyle>
          <a:p>
            <a:r>
              <a:rPr dirty="0" err="1"/>
              <a:t>Behandeln</a:t>
            </a:r>
            <a:r>
              <a:rPr dirty="0"/>
              <a:t> Sie alle Stakeholder fair und </a:t>
            </a:r>
            <a:r>
              <a:rPr lang="de-DE" dirty="0" err="1"/>
              <a:t>ent</a:t>
            </a:r>
            <a:r>
              <a:rPr dirty="0" err="1"/>
              <a:t>halten</a:t>
            </a:r>
            <a:r>
              <a:rPr dirty="0"/>
              <a:t> Sie </a:t>
            </a:r>
            <a:r>
              <a:rPr lang="de-DE" dirty="0"/>
              <a:t>keinen</a:t>
            </a:r>
            <a:r>
              <a:rPr dirty="0"/>
              <a:t> Stakeholder-Gruppen</a:t>
            </a:r>
            <a:r>
              <a:rPr lang="de-DE" dirty="0"/>
              <a:t> </a:t>
            </a:r>
            <a:r>
              <a:rPr dirty="0" err="1"/>
              <a:t>Informationen</a:t>
            </a:r>
            <a:r>
              <a:rPr dirty="0"/>
              <a:t> </a:t>
            </a:r>
            <a:r>
              <a:rPr dirty="0" err="1"/>
              <a:t>vor</a:t>
            </a:r>
            <a:endParaRPr dirty="0"/>
          </a:p>
        </p:txBody>
      </p:sp>
      <p:sp>
        <p:nvSpPr>
          <p:cNvPr id="1227" name="TextBox 37"/>
          <p:cNvSpPr txBox="1"/>
          <p:nvPr/>
        </p:nvSpPr>
        <p:spPr>
          <a:xfrm>
            <a:off x="3747560" y="1753707"/>
            <a:ext cx="2590560" cy="3385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b">
            <a:spAutoFit/>
          </a:bodyPr>
          <a:lstStyle>
            <a:lvl1pPr algn="r">
              <a:defRPr sz="1600">
                <a:solidFill>
                  <a:srgbClr val="0070C0"/>
                </a:solidFill>
                <a:latin typeface="Calibri Light"/>
                <a:ea typeface="Calibri Light"/>
                <a:cs typeface="Calibri Light"/>
                <a:sym typeface="Calibri Light"/>
              </a:defRPr>
            </a:lvl1pPr>
          </a:lstStyle>
          <a:p>
            <a:r>
              <a:rPr b="1" dirty="0" err="1"/>
              <a:t>Kommunikation</a:t>
            </a:r>
            <a:r>
              <a:rPr b="1" dirty="0"/>
              <a:t> </a:t>
            </a:r>
            <a:r>
              <a:rPr b="1" dirty="0" err="1"/>
              <a:t>zentralisieren</a:t>
            </a:r>
            <a:endParaRPr b="1" dirty="0"/>
          </a:p>
        </p:txBody>
      </p:sp>
      <p:sp>
        <p:nvSpPr>
          <p:cNvPr id="1228" name="Subtitle 2"/>
          <p:cNvSpPr txBox="1"/>
          <p:nvPr/>
        </p:nvSpPr>
        <p:spPr>
          <a:xfrm>
            <a:off x="3966726" y="2066595"/>
            <a:ext cx="2152228" cy="12594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algn="r" defTabSz="1087636">
              <a:spcBef>
                <a:spcPts val="300"/>
              </a:spcBef>
              <a:defRPr sz="1600">
                <a:solidFill>
                  <a:srgbClr val="245473"/>
                </a:solidFill>
                <a:latin typeface="Calibri Light"/>
                <a:ea typeface="Calibri Light"/>
                <a:cs typeface="Calibri Light"/>
                <a:sym typeface="Calibri Light"/>
              </a:defRPr>
            </a:lvl1pPr>
          </a:lstStyle>
          <a:p>
            <a:r>
              <a:t>Zentralisieren Sie den wechselseitigen Informationsfluss, damit Sie alle Informationen an einem Ort haben</a:t>
            </a:r>
          </a:p>
        </p:txBody>
      </p:sp>
      <p:sp>
        <p:nvSpPr>
          <p:cNvPr id="1229" name="TextBox 40"/>
          <p:cNvSpPr txBox="1"/>
          <p:nvPr/>
        </p:nvSpPr>
        <p:spPr>
          <a:xfrm>
            <a:off x="4772004" y="5366876"/>
            <a:ext cx="1590233" cy="3385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b">
            <a:spAutoFit/>
          </a:bodyPr>
          <a:lstStyle>
            <a:lvl1pPr algn="r">
              <a:defRPr sz="1600">
                <a:solidFill>
                  <a:srgbClr val="44546A"/>
                </a:solidFill>
                <a:latin typeface="Calibri Light"/>
                <a:ea typeface="Calibri Light"/>
                <a:cs typeface="Calibri Light"/>
                <a:sym typeface="Calibri Light"/>
              </a:defRPr>
            </a:lvl1pPr>
          </a:lstStyle>
          <a:p>
            <a:r>
              <a:rPr lang="de-DE" b="1" dirty="0"/>
              <a:t>Updaten</a:t>
            </a:r>
            <a:endParaRPr b="1" dirty="0"/>
          </a:p>
        </p:txBody>
      </p:sp>
      <p:sp>
        <p:nvSpPr>
          <p:cNvPr id="1230" name="Subtitle 2"/>
          <p:cNvSpPr txBox="1"/>
          <p:nvPr/>
        </p:nvSpPr>
        <p:spPr>
          <a:xfrm>
            <a:off x="4421750" y="5716414"/>
            <a:ext cx="2203898" cy="10054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algn="r" defTabSz="1087636">
              <a:spcBef>
                <a:spcPts val="300"/>
              </a:spcBef>
              <a:defRPr sz="1600">
                <a:solidFill>
                  <a:srgbClr val="245473"/>
                </a:solidFill>
                <a:latin typeface="Calibri Light"/>
                <a:ea typeface="Calibri Light"/>
                <a:cs typeface="Calibri Light"/>
                <a:sym typeface="Calibri Light"/>
              </a:defRPr>
            </a:lvl1pPr>
          </a:lstStyle>
          <a:p>
            <a:r>
              <a:t>Halten Sie alle relevanten Zielgruppen auf dem Laufenden, während sich die Krise weiterentwickelt</a:t>
            </a:r>
          </a:p>
        </p:txBody>
      </p:sp>
      <p:sp>
        <p:nvSpPr>
          <p:cNvPr id="1231" name="TextBox 34"/>
          <p:cNvSpPr txBox="1"/>
          <p:nvPr/>
        </p:nvSpPr>
        <p:spPr>
          <a:xfrm>
            <a:off x="9710863" y="3636429"/>
            <a:ext cx="1590233" cy="3385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b">
            <a:spAutoFit/>
          </a:bodyPr>
          <a:lstStyle>
            <a:lvl1pPr>
              <a:defRPr sz="1600">
                <a:solidFill>
                  <a:srgbClr val="00B0F0"/>
                </a:solidFill>
                <a:latin typeface="Calibri Light"/>
                <a:ea typeface="Calibri Light"/>
                <a:cs typeface="Calibri Light"/>
                <a:sym typeface="Calibri Light"/>
              </a:defRPr>
            </a:lvl1pPr>
          </a:lstStyle>
          <a:p>
            <a:r>
              <a:rPr b="1" dirty="0"/>
              <a:t>Ehrlich sein</a:t>
            </a:r>
          </a:p>
        </p:txBody>
      </p:sp>
      <p:sp>
        <p:nvSpPr>
          <p:cNvPr id="1232" name="Subtitle 2"/>
          <p:cNvSpPr txBox="1"/>
          <p:nvPr/>
        </p:nvSpPr>
        <p:spPr>
          <a:xfrm>
            <a:off x="9742891" y="3951821"/>
            <a:ext cx="2203898" cy="10054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defTabSz="1087636">
              <a:spcBef>
                <a:spcPts val="300"/>
              </a:spcBef>
              <a:defRPr sz="1600">
                <a:solidFill>
                  <a:srgbClr val="245473"/>
                </a:solidFill>
                <a:latin typeface="Calibri Light"/>
                <a:ea typeface="Calibri Light"/>
                <a:cs typeface="Calibri Light"/>
                <a:sym typeface="Calibri Light"/>
              </a:defRPr>
            </a:lvl1pPr>
          </a:lstStyle>
          <a:p>
            <a:r>
              <a:t>Reagieren Sie auf Stakeholder wahrheitsgemäß, offen, schnell, informativ.</a:t>
            </a:r>
          </a:p>
        </p:txBody>
      </p:sp>
      <p:sp>
        <p:nvSpPr>
          <p:cNvPr id="1233" name="TextBox 44"/>
          <p:cNvSpPr txBox="1"/>
          <p:nvPr/>
        </p:nvSpPr>
        <p:spPr>
          <a:xfrm>
            <a:off x="4247723" y="3333528"/>
            <a:ext cx="1590233" cy="3385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b">
            <a:spAutoFit/>
          </a:bodyPr>
          <a:lstStyle>
            <a:lvl1pPr algn="r">
              <a:defRPr sz="1600">
                <a:solidFill>
                  <a:srgbClr val="F95C2C"/>
                </a:solidFill>
                <a:latin typeface="Calibri Light"/>
                <a:ea typeface="Calibri Light"/>
                <a:cs typeface="Calibri Light"/>
                <a:sym typeface="Calibri Light"/>
              </a:defRPr>
            </a:lvl1pPr>
          </a:lstStyle>
          <a:p>
            <a:r>
              <a:rPr lang="de-DE" b="1" dirty="0"/>
              <a:t>Überwachen</a:t>
            </a:r>
            <a:endParaRPr b="1" dirty="0"/>
          </a:p>
        </p:txBody>
      </p:sp>
      <p:sp>
        <p:nvSpPr>
          <p:cNvPr id="1234" name="Subtitle 2"/>
          <p:cNvSpPr txBox="1"/>
          <p:nvPr/>
        </p:nvSpPr>
        <p:spPr>
          <a:xfrm>
            <a:off x="3226799" y="3637505"/>
            <a:ext cx="2590559" cy="17674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algn="r" defTabSz="1087636">
              <a:spcBef>
                <a:spcPts val="300"/>
              </a:spcBef>
              <a:defRPr sz="1600">
                <a:solidFill>
                  <a:srgbClr val="245473"/>
                </a:solidFill>
                <a:latin typeface="Calibri Light"/>
                <a:ea typeface="Calibri Light"/>
                <a:cs typeface="Calibri Light"/>
                <a:sym typeface="Calibri Light"/>
              </a:defRPr>
            </a:lvl1pPr>
          </a:lstStyle>
          <a:p>
            <a:r>
              <a:rPr dirty="0" err="1"/>
              <a:t>Überwachen</a:t>
            </a:r>
            <a:r>
              <a:rPr dirty="0"/>
              <a:t> Sie die </a:t>
            </a:r>
            <a:r>
              <a:rPr dirty="0" err="1"/>
              <a:t>Reaktionen</a:t>
            </a:r>
            <a:r>
              <a:rPr dirty="0"/>
              <a:t> der </a:t>
            </a:r>
            <a:r>
              <a:rPr dirty="0" err="1"/>
              <a:t>Beteiligten</a:t>
            </a:r>
            <a:r>
              <a:rPr dirty="0"/>
              <a:t> und </a:t>
            </a:r>
            <a:r>
              <a:rPr dirty="0" err="1"/>
              <a:t>beobachten</a:t>
            </a:r>
            <a:r>
              <a:rPr dirty="0"/>
              <a:t> Sie </a:t>
            </a:r>
            <a:r>
              <a:rPr dirty="0" err="1"/>
              <a:t>auch</a:t>
            </a:r>
            <a:r>
              <a:rPr dirty="0"/>
              <a:t> die Print- und </a:t>
            </a:r>
            <a:r>
              <a:rPr dirty="0" err="1"/>
              <a:t>Rundfunkmedien</a:t>
            </a:r>
            <a:r>
              <a:rPr dirty="0"/>
              <a:t> </a:t>
            </a:r>
            <a:r>
              <a:rPr dirty="0" err="1"/>
              <a:t>sowie</a:t>
            </a:r>
            <a:r>
              <a:rPr dirty="0"/>
              <a:t> die </a:t>
            </a:r>
            <a:r>
              <a:rPr dirty="0" err="1"/>
              <a:t>sozialen</a:t>
            </a:r>
            <a:r>
              <a:rPr dirty="0"/>
              <a:t> </a:t>
            </a:r>
            <a:r>
              <a:rPr dirty="0" err="1"/>
              <a:t>Medien</a:t>
            </a:r>
            <a:r>
              <a:rPr dirty="0"/>
              <a:t>; </a:t>
            </a:r>
            <a:r>
              <a:rPr dirty="0" err="1"/>
              <a:t>führen</a:t>
            </a:r>
            <a:r>
              <a:rPr dirty="0"/>
              <a:t> Sie </a:t>
            </a:r>
            <a:r>
              <a:rPr dirty="0" err="1"/>
              <a:t>Aufzeichnungen</a:t>
            </a:r>
            <a:r>
              <a:rPr dirty="0"/>
              <a:t> auf </a:t>
            </a:r>
            <a:r>
              <a:rPr dirty="0" err="1"/>
              <a:t>einer</a:t>
            </a:r>
            <a:r>
              <a:rPr dirty="0"/>
              <a:t>  </a:t>
            </a:r>
            <a:r>
              <a:rPr dirty="0" err="1"/>
              <a:t>Zeitachse</a:t>
            </a:r>
            <a:r>
              <a:rPr dirty="0"/>
              <a:t>.</a:t>
            </a: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6" name="Textplatzhalter 1"/>
          <p:cNvSpPr txBox="1">
            <a:spLocks noGrp="1"/>
          </p:cNvSpPr>
          <p:nvPr>
            <p:ph type="body" sz="quarter" idx="1"/>
          </p:nvPr>
        </p:nvSpPr>
        <p:spPr>
          <a:xfrm>
            <a:off x="1669811" y="558234"/>
            <a:ext cx="8852377" cy="697353"/>
          </a:xfrm>
          <a:prstGeom prst="rect">
            <a:avLst/>
          </a:prstGeom>
        </p:spPr>
        <p:txBody>
          <a:bodyPr/>
          <a:lstStyle/>
          <a:p>
            <a:pPr>
              <a:defRPr sz="3300"/>
            </a:pPr>
            <a:r>
              <a:t>Grundregeln der Kommunikation </a:t>
            </a:r>
            <a:r>
              <a:rPr u="sng"/>
              <a:t>NACH der </a:t>
            </a:r>
            <a:r>
              <a:t>Krise</a:t>
            </a:r>
          </a:p>
        </p:txBody>
      </p:sp>
      <p:sp>
        <p:nvSpPr>
          <p:cNvPr id="1237" name="Subtitle 2"/>
          <p:cNvSpPr txBox="1"/>
          <p:nvPr/>
        </p:nvSpPr>
        <p:spPr>
          <a:xfrm>
            <a:off x="359451" y="2377920"/>
            <a:ext cx="3062862" cy="32832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p>
            <a:pPr defTabSz="1087636">
              <a:spcBef>
                <a:spcPts val="600"/>
              </a:spcBef>
              <a:defRPr>
                <a:solidFill>
                  <a:srgbClr val="245473"/>
                </a:solidFill>
                <a:latin typeface="Calibri Light"/>
                <a:ea typeface="Calibri Light"/>
                <a:cs typeface="Calibri Light"/>
                <a:sym typeface="Calibri Light"/>
              </a:defRPr>
            </a:pPr>
            <a:r>
              <a:rPr dirty="0" err="1"/>
              <a:t>Ist</a:t>
            </a:r>
            <a:r>
              <a:rPr dirty="0"/>
              <a:t> die </a:t>
            </a:r>
            <a:r>
              <a:rPr dirty="0" err="1"/>
              <a:t>Krise</a:t>
            </a:r>
            <a:r>
              <a:rPr dirty="0"/>
              <a:t> erst </a:t>
            </a:r>
            <a:r>
              <a:rPr dirty="0" err="1"/>
              <a:t>einmal</a:t>
            </a:r>
            <a:r>
              <a:rPr dirty="0"/>
              <a:t> </a:t>
            </a:r>
            <a:r>
              <a:rPr dirty="0" err="1"/>
              <a:t>gemeistert</a:t>
            </a:r>
            <a:r>
              <a:rPr dirty="0"/>
              <a:t>, </a:t>
            </a:r>
            <a:r>
              <a:rPr dirty="0" err="1"/>
              <a:t>gehen</a:t>
            </a:r>
            <a:r>
              <a:rPr dirty="0"/>
              <a:t> </a:t>
            </a:r>
            <a:r>
              <a:rPr dirty="0" err="1"/>
              <a:t>viele</a:t>
            </a:r>
            <a:r>
              <a:rPr dirty="0"/>
              <a:t> </a:t>
            </a:r>
            <a:r>
              <a:rPr dirty="0" err="1"/>
              <a:t>Unternehmen</a:t>
            </a:r>
            <a:r>
              <a:rPr dirty="0"/>
              <a:t> </a:t>
            </a:r>
            <a:r>
              <a:rPr dirty="0" err="1"/>
              <a:t>relativ</a:t>
            </a:r>
            <a:r>
              <a:rPr dirty="0"/>
              <a:t> schnell </a:t>
            </a:r>
            <a:r>
              <a:rPr dirty="0" err="1"/>
              <a:t>wieder</a:t>
            </a:r>
            <a:r>
              <a:rPr dirty="0"/>
              <a:t> </a:t>
            </a:r>
            <a:r>
              <a:rPr dirty="0" err="1"/>
              <a:t>zum</a:t>
            </a:r>
            <a:r>
              <a:rPr dirty="0"/>
              <a:t> "</a:t>
            </a:r>
            <a:r>
              <a:rPr lang="de-DE" dirty="0"/>
              <a:t>Normalbetrieb</a:t>
            </a:r>
            <a:r>
              <a:rPr dirty="0"/>
              <a:t>" </a:t>
            </a:r>
            <a:r>
              <a:rPr dirty="0" err="1"/>
              <a:t>über</a:t>
            </a:r>
            <a:r>
              <a:rPr dirty="0"/>
              <a:t>. </a:t>
            </a:r>
            <a:endParaRPr sz="2400" dirty="0">
              <a:solidFill>
                <a:srgbClr val="44546A"/>
              </a:solidFill>
              <a:latin typeface="Open Sans Light"/>
              <a:ea typeface="Open Sans Light"/>
              <a:cs typeface="Open Sans Light"/>
              <a:sym typeface="Open Sans Light"/>
            </a:endParaRPr>
          </a:p>
          <a:p>
            <a:pPr defTabSz="1087636">
              <a:spcBef>
                <a:spcPts val="600"/>
              </a:spcBef>
              <a:defRPr>
                <a:solidFill>
                  <a:srgbClr val="245473"/>
                </a:solidFill>
                <a:latin typeface="Calibri Light"/>
                <a:ea typeface="Calibri Light"/>
                <a:cs typeface="Calibri Light"/>
                <a:sym typeface="Calibri Light"/>
              </a:defRPr>
            </a:pPr>
            <a:r>
              <a:rPr dirty="0"/>
              <a:t>Sie </a:t>
            </a:r>
            <a:r>
              <a:rPr dirty="0" err="1"/>
              <a:t>vergessen</a:t>
            </a:r>
            <a:r>
              <a:rPr dirty="0"/>
              <a:t> oft, die </a:t>
            </a:r>
            <a:r>
              <a:rPr dirty="0" err="1"/>
              <a:t>relevanten</a:t>
            </a:r>
            <a:r>
              <a:rPr dirty="0"/>
              <a:t> Stakeholder </a:t>
            </a:r>
            <a:r>
              <a:rPr dirty="0" err="1"/>
              <a:t>zu</a:t>
            </a:r>
            <a:r>
              <a:rPr dirty="0"/>
              <a:t> </a:t>
            </a:r>
            <a:r>
              <a:rPr dirty="0" err="1"/>
              <a:t>informieren</a:t>
            </a:r>
            <a:r>
              <a:rPr dirty="0"/>
              <a:t>, </a:t>
            </a:r>
            <a:r>
              <a:rPr dirty="0" err="1"/>
              <a:t>dass</a:t>
            </a:r>
            <a:r>
              <a:rPr dirty="0"/>
              <a:t> die </a:t>
            </a:r>
            <a:r>
              <a:rPr dirty="0" err="1"/>
              <a:t>Krise</a:t>
            </a:r>
            <a:r>
              <a:rPr dirty="0"/>
              <a:t> </a:t>
            </a:r>
            <a:r>
              <a:rPr dirty="0" err="1"/>
              <a:t>erfolgreich</a:t>
            </a:r>
            <a:r>
              <a:rPr dirty="0"/>
              <a:t> </a:t>
            </a:r>
            <a:r>
              <a:rPr lang="de-DE" dirty="0"/>
              <a:t>überwunden</a:t>
            </a:r>
            <a:r>
              <a:rPr dirty="0"/>
              <a:t> </a:t>
            </a:r>
            <a:r>
              <a:rPr dirty="0" err="1"/>
              <a:t>wurde</a:t>
            </a:r>
            <a:r>
              <a:rPr dirty="0"/>
              <a:t>. </a:t>
            </a:r>
            <a:endParaRPr sz="2400" dirty="0">
              <a:solidFill>
                <a:srgbClr val="44546A"/>
              </a:solidFill>
              <a:latin typeface="Open Sans Light"/>
              <a:ea typeface="Open Sans Light"/>
              <a:cs typeface="Open Sans Light"/>
              <a:sym typeface="Open Sans Light"/>
            </a:endParaRPr>
          </a:p>
          <a:p>
            <a:pPr defTabSz="1087636">
              <a:spcBef>
                <a:spcPts val="600"/>
              </a:spcBef>
              <a:defRPr>
                <a:solidFill>
                  <a:srgbClr val="245473"/>
                </a:solidFill>
                <a:latin typeface="Calibri Light"/>
                <a:ea typeface="Calibri Light"/>
                <a:cs typeface="Calibri Light"/>
                <a:sym typeface="Calibri Light"/>
              </a:defRPr>
            </a:pPr>
            <a:r>
              <a:rPr dirty="0" err="1"/>
              <a:t>Doch</a:t>
            </a:r>
            <a:r>
              <a:rPr dirty="0"/>
              <a:t> </a:t>
            </a:r>
            <a:r>
              <a:rPr dirty="0" err="1"/>
              <a:t>genau</a:t>
            </a:r>
            <a:r>
              <a:rPr dirty="0"/>
              <a:t> </a:t>
            </a:r>
            <a:r>
              <a:rPr dirty="0" err="1"/>
              <a:t>hier</a:t>
            </a:r>
            <a:r>
              <a:rPr dirty="0"/>
              <a:t> </a:t>
            </a:r>
            <a:r>
              <a:rPr dirty="0" err="1"/>
              <a:t>beginnt</a:t>
            </a:r>
            <a:r>
              <a:rPr dirty="0"/>
              <a:t> der </a:t>
            </a:r>
            <a:r>
              <a:rPr dirty="0" err="1"/>
              <a:t>Wiederaufbau</a:t>
            </a:r>
            <a:r>
              <a:rPr dirty="0"/>
              <a:t> von </a:t>
            </a:r>
            <a:r>
              <a:rPr dirty="0" err="1"/>
              <a:t>Vertrauen</a:t>
            </a:r>
            <a:r>
              <a:rPr dirty="0"/>
              <a:t>. </a:t>
            </a:r>
          </a:p>
        </p:txBody>
      </p:sp>
      <p:grpSp>
        <p:nvGrpSpPr>
          <p:cNvPr id="1240" name="Group 23"/>
          <p:cNvGrpSpPr/>
          <p:nvPr/>
        </p:nvGrpSpPr>
        <p:grpSpPr>
          <a:xfrm>
            <a:off x="3908755" y="3334210"/>
            <a:ext cx="1696485" cy="2698034"/>
            <a:chOff x="0" y="0"/>
            <a:chExt cx="1696484" cy="2698033"/>
          </a:xfrm>
        </p:grpSpPr>
        <p:sp>
          <p:nvSpPr>
            <p:cNvPr id="1238" name="TextBox 21"/>
            <p:cNvSpPr txBox="1"/>
            <p:nvPr/>
          </p:nvSpPr>
          <p:spPr>
            <a:xfrm>
              <a:off x="33408" y="0"/>
              <a:ext cx="1629668" cy="75421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b">
              <a:noAutofit/>
            </a:bodyPr>
            <a:lstStyle>
              <a:lvl1pPr algn="ctr">
                <a:defRPr sz="2000">
                  <a:solidFill>
                    <a:srgbClr val="0070C0"/>
                  </a:solidFill>
                  <a:latin typeface="Calibri Light"/>
                  <a:ea typeface="Calibri Light"/>
                  <a:cs typeface="Calibri Light"/>
                  <a:sym typeface="Calibri Light"/>
                </a:defRPr>
              </a:lvl1pPr>
            </a:lstStyle>
            <a:p>
              <a:r>
                <a:rPr b="1" dirty="0" err="1"/>
                <a:t>Nach</a:t>
              </a:r>
              <a:r>
                <a:rPr b="1" dirty="0"/>
                <a:t>-</a:t>
              </a:r>
              <a:r>
                <a:rPr lang="de-DE" b="1" dirty="0" err="1"/>
                <a:t>be</a:t>
              </a:r>
              <a:r>
                <a:rPr b="1" dirty="0" err="1"/>
                <a:t>sprechung</a:t>
              </a:r>
              <a:endParaRPr b="1" dirty="0"/>
            </a:p>
          </p:txBody>
        </p:sp>
        <p:sp>
          <p:nvSpPr>
            <p:cNvPr id="1239" name="Subtitle 2"/>
            <p:cNvSpPr txBox="1"/>
            <p:nvPr/>
          </p:nvSpPr>
          <p:spPr>
            <a:xfrm>
              <a:off x="0" y="794018"/>
              <a:ext cx="1696485" cy="190401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7149" tIns="17149" rIns="17149" bIns="17149" numCol="1" anchor="t">
              <a:noAutofit/>
            </a:bodyPr>
            <a:lstStyle/>
            <a:p>
              <a:pPr algn="ctr" defTabSz="1087636">
                <a:spcBef>
                  <a:spcPts val="300"/>
                </a:spcBef>
                <a:defRPr sz="1600">
                  <a:solidFill>
                    <a:srgbClr val="245473"/>
                  </a:solidFill>
                  <a:latin typeface="Calibri Light"/>
                  <a:ea typeface="Calibri Light"/>
                  <a:cs typeface="Calibri Light"/>
                  <a:sym typeface="Calibri Light"/>
                </a:defRPr>
              </a:pPr>
              <a:r>
                <a:rPr dirty="0" err="1"/>
                <a:t>Vergessen</a:t>
              </a:r>
              <a:r>
                <a:rPr dirty="0"/>
                <a:t> Sie </a:t>
              </a:r>
              <a:r>
                <a:rPr dirty="0" err="1"/>
                <a:t>nicht</a:t>
              </a:r>
              <a:r>
                <a:rPr dirty="0"/>
                <a:t>, den </a:t>
              </a:r>
              <a:r>
                <a:rPr dirty="0" err="1"/>
                <a:t>Beteiligten</a:t>
              </a:r>
              <a:r>
                <a:rPr dirty="0"/>
                <a:t> </a:t>
              </a:r>
              <a:r>
                <a:rPr dirty="0" err="1"/>
                <a:t>mitzuteilen</a:t>
              </a:r>
              <a:r>
                <a:rPr dirty="0"/>
                <a:t>, </a:t>
              </a:r>
              <a:r>
                <a:rPr dirty="0" err="1"/>
                <a:t>dass</a:t>
              </a:r>
              <a:r>
                <a:rPr dirty="0"/>
                <a:t> die </a:t>
              </a:r>
              <a:r>
                <a:rPr dirty="0" err="1"/>
                <a:t>Krise</a:t>
              </a:r>
              <a:r>
                <a:rPr dirty="0"/>
                <a:t> </a:t>
              </a:r>
              <a:r>
                <a:rPr dirty="0" err="1"/>
                <a:t>vorbei</a:t>
              </a:r>
              <a:r>
                <a:rPr dirty="0"/>
                <a:t> </a:t>
              </a:r>
              <a:r>
                <a:rPr dirty="0" err="1"/>
                <a:t>ist</a:t>
              </a:r>
              <a:r>
                <a:rPr dirty="0"/>
                <a:t>.</a:t>
              </a:r>
              <a:endParaRPr sz="2400" dirty="0">
                <a:solidFill>
                  <a:srgbClr val="44546A"/>
                </a:solidFill>
                <a:latin typeface="Open Sans Light"/>
                <a:ea typeface="Open Sans Light"/>
                <a:cs typeface="Open Sans Light"/>
                <a:sym typeface="Open Sans Light"/>
              </a:endParaRPr>
            </a:p>
            <a:p>
              <a:pPr algn="ctr" defTabSz="1087636">
                <a:spcBef>
                  <a:spcPts val="300"/>
                </a:spcBef>
                <a:defRPr sz="1600">
                  <a:solidFill>
                    <a:srgbClr val="245473"/>
                  </a:solidFill>
                  <a:latin typeface="Calibri Light"/>
                  <a:ea typeface="Calibri Light"/>
                  <a:cs typeface="Calibri Light"/>
                  <a:sym typeface="Calibri Light"/>
                </a:defRPr>
              </a:pPr>
              <a:r>
                <a:rPr dirty="0" err="1"/>
                <a:t>Besprec</a:t>
              </a:r>
              <a:r>
                <a:rPr lang="de-DE" dirty="0" err="1"/>
                <a:t>hen</a:t>
              </a:r>
              <a:r>
                <a:rPr lang="de-DE" dirty="0"/>
                <a:t> Sie das</a:t>
              </a:r>
              <a:r>
                <a:rPr dirty="0"/>
                <a:t> </a:t>
              </a:r>
              <a:r>
                <a:rPr dirty="0" err="1"/>
                <a:t>mit</a:t>
              </a:r>
              <a:r>
                <a:rPr dirty="0"/>
                <a:t> </a:t>
              </a:r>
              <a:r>
                <a:rPr dirty="0" err="1"/>
                <a:t>allen</a:t>
              </a:r>
              <a:r>
                <a:rPr dirty="0"/>
                <a:t> </a:t>
              </a:r>
              <a:r>
                <a:rPr dirty="0" err="1"/>
                <a:t>Beteiligten</a:t>
              </a:r>
              <a:r>
                <a:rPr dirty="0"/>
                <a:t> </a:t>
              </a:r>
              <a:r>
                <a:rPr dirty="0" err="1"/>
                <a:t>oder</a:t>
              </a:r>
              <a:r>
                <a:rPr dirty="0"/>
                <a:t> </a:t>
              </a:r>
              <a:r>
                <a:rPr dirty="0" err="1"/>
                <a:t>Betroffenen</a:t>
              </a:r>
              <a:endParaRPr dirty="0"/>
            </a:p>
          </p:txBody>
        </p:sp>
      </p:grpSp>
      <p:grpSp>
        <p:nvGrpSpPr>
          <p:cNvPr id="1243" name="Group 24"/>
          <p:cNvGrpSpPr/>
          <p:nvPr/>
        </p:nvGrpSpPr>
        <p:grpSpPr>
          <a:xfrm>
            <a:off x="7585905" y="3397591"/>
            <a:ext cx="1450785" cy="2201600"/>
            <a:chOff x="76200" y="-186926"/>
            <a:chExt cx="1450783" cy="2201599"/>
          </a:xfrm>
        </p:grpSpPr>
        <p:sp>
          <p:nvSpPr>
            <p:cNvPr id="1241" name="TextBox 25"/>
            <p:cNvSpPr txBox="1"/>
            <p:nvPr/>
          </p:nvSpPr>
          <p:spPr>
            <a:xfrm>
              <a:off x="104769" y="-186926"/>
              <a:ext cx="1393644" cy="40010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b">
              <a:spAutoFit/>
            </a:bodyPr>
            <a:lstStyle>
              <a:lvl1pPr algn="ctr">
                <a:defRPr sz="2000">
                  <a:solidFill>
                    <a:srgbClr val="808080"/>
                  </a:solidFill>
                  <a:latin typeface="Calibri Light"/>
                  <a:ea typeface="Calibri Light"/>
                  <a:cs typeface="Calibri Light"/>
                  <a:sym typeface="Calibri Light"/>
                </a:defRPr>
              </a:lvl1pPr>
            </a:lstStyle>
            <a:p>
              <a:r>
                <a:rPr b="1" dirty="0" err="1"/>
                <a:t>Belohnung</a:t>
              </a:r>
              <a:endParaRPr b="1" dirty="0"/>
            </a:p>
          </p:txBody>
        </p:sp>
        <p:sp>
          <p:nvSpPr>
            <p:cNvPr id="1242" name="Subtitle 2"/>
            <p:cNvSpPr txBox="1"/>
            <p:nvPr/>
          </p:nvSpPr>
          <p:spPr>
            <a:xfrm>
              <a:off x="76200" y="247221"/>
              <a:ext cx="1450783" cy="176745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7149" tIns="17149" rIns="17149" bIns="17149" numCol="1" anchor="t">
              <a:spAutoFit/>
            </a:bodyPr>
            <a:lstStyle>
              <a:lvl1pPr algn="ctr" defTabSz="1087636">
                <a:spcBef>
                  <a:spcPts val="300"/>
                </a:spcBef>
                <a:defRPr sz="1600">
                  <a:solidFill>
                    <a:srgbClr val="245473"/>
                  </a:solidFill>
                  <a:latin typeface="Calibri Light"/>
                  <a:ea typeface="Calibri Light"/>
                  <a:cs typeface="Calibri Light"/>
                  <a:sym typeface="Calibri Light"/>
                </a:defRPr>
              </a:lvl1pPr>
            </a:lstStyle>
            <a:p>
              <a:r>
                <a:rPr lang="de-DE" dirty="0"/>
                <a:t>Loben</a:t>
              </a:r>
              <a:r>
                <a:rPr dirty="0"/>
                <a:t> und </a:t>
              </a:r>
              <a:r>
                <a:rPr dirty="0" err="1"/>
                <a:t>belohnen</a:t>
              </a:r>
              <a:r>
                <a:rPr dirty="0"/>
                <a:t> Sie </a:t>
              </a:r>
              <a:r>
                <a:rPr dirty="0" err="1"/>
                <a:t>diejenigen</a:t>
              </a:r>
              <a:r>
                <a:rPr dirty="0"/>
                <a:t>, die </a:t>
              </a:r>
              <a:r>
                <a:rPr dirty="0" err="1"/>
                <a:t>zur</a:t>
              </a:r>
              <a:r>
                <a:rPr dirty="0"/>
                <a:t> </a:t>
              </a:r>
              <a:r>
                <a:rPr dirty="0" err="1"/>
                <a:t>Bewältigung</a:t>
              </a:r>
              <a:r>
                <a:rPr dirty="0"/>
                <a:t> der </a:t>
              </a:r>
              <a:r>
                <a:rPr dirty="0" err="1"/>
                <a:t>Krise</a:t>
              </a:r>
              <a:r>
                <a:rPr dirty="0"/>
                <a:t> </a:t>
              </a:r>
              <a:r>
                <a:rPr dirty="0" err="1"/>
                <a:t>beigetragen</a:t>
              </a:r>
              <a:r>
                <a:rPr dirty="0"/>
                <a:t> </a:t>
              </a:r>
              <a:r>
                <a:rPr dirty="0" err="1"/>
                <a:t>haben</a:t>
              </a:r>
              <a:r>
                <a:rPr dirty="0"/>
                <a:t>.</a:t>
              </a:r>
            </a:p>
          </p:txBody>
        </p:sp>
      </p:grpSp>
      <p:grpSp>
        <p:nvGrpSpPr>
          <p:cNvPr id="1246" name="Group 30"/>
          <p:cNvGrpSpPr/>
          <p:nvPr/>
        </p:nvGrpSpPr>
        <p:grpSpPr>
          <a:xfrm>
            <a:off x="9034266" y="4043064"/>
            <a:ext cx="2172770" cy="2346647"/>
            <a:chOff x="0" y="-21119"/>
            <a:chExt cx="2172769" cy="2346568"/>
          </a:xfrm>
        </p:grpSpPr>
        <p:sp>
          <p:nvSpPr>
            <p:cNvPr id="1244" name="TextBox 31"/>
            <p:cNvSpPr/>
            <p:nvPr/>
          </p:nvSpPr>
          <p:spPr>
            <a:xfrm>
              <a:off x="223109" y="-21119"/>
              <a:ext cx="1726551" cy="646307"/>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b">
              <a:spAutoFit/>
            </a:bodyPr>
            <a:lstStyle>
              <a:lvl1pPr algn="ctr">
                <a:defRPr>
                  <a:solidFill>
                    <a:schemeClr val="accent4"/>
                  </a:solidFill>
                  <a:latin typeface="Calibri Light"/>
                  <a:ea typeface="Calibri Light"/>
                  <a:cs typeface="Calibri Light"/>
                  <a:sym typeface="Calibri Light"/>
                </a:defRPr>
              </a:lvl1pPr>
            </a:lstStyle>
            <a:p>
              <a:r>
                <a:rPr b="1" dirty="0" err="1"/>
                <a:t>Vertrauen</a:t>
              </a:r>
              <a:r>
                <a:rPr b="1" dirty="0"/>
                <a:t> </a:t>
              </a:r>
              <a:r>
                <a:rPr b="1" dirty="0" err="1"/>
                <a:t>wiederherstellen</a:t>
              </a:r>
              <a:endParaRPr b="1" dirty="0"/>
            </a:p>
          </p:txBody>
        </p:sp>
        <p:sp>
          <p:nvSpPr>
            <p:cNvPr id="1245" name="Subtitle 2"/>
            <p:cNvSpPr/>
            <p:nvPr/>
          </p:nvSpPr>
          <p:spPr>
            <a:xfrm>
              <a:off x="0" y="567326"/>
              <a:ext cx="2172769" cy="1758123"/>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7149" tIns="17149" rIns="17149" bIns="17149" numCol="1" anchor="t">
              <a:spAutoFit/>
            </a:bodyPr>
            <a:lstStyle>
              <a:lvl1pPr algn="ctr" defTabSz="1087636">
                <a:spcBef>
                  <a:spcPts val="300"/>
                </a:spcBef>
                <a:defRPr sz="1600">
                  <a:solidFill>
                    <a:srgbClr val="245473"/>
                  </a:solidFill>
                  <a:latin typeface="Calibri Light"/>
                  <a:ea typeface="Calibri Light"/>
                  <a:cs typeface="Calibri Light"/>
                  <a:sym typeface="Calibri Light"/>
                </a:defRPr>
              </a:lvl1pPr>
            </a:lstStyle>
            <a:p>
              <a:r>
                <a:rPr dirty="0" err="1"/>
                <a:t>Befolgen</a:t>
              </a:r>
              <a:r>
                <a:rPr dirty="0"/>
                <a:t> Sie die </a:t>
              </a:r>
              <a:r>
                <a:rPr lang="de-DE" dirty="0"/>
                <a:t>Aufbau</a:t>
              </a:r>
              <a:r>
                <a:rPr dirty="0" err="1"/>
                <a:t>pläne</a:t>
              </a:r>
              <a:r>
                <a:rPr dirty="0"/>
                <a:t>, um das </a:t>
              </a:r>
              <a:r>
                <a:rPr dirty="0" err="1"/>
                <a:t>Vertrauen</a:t>
              </a:r>
              <a:r>
                <a:rPr dirty="0"/>
                <a:t>, den </a:t>
              </a:r>
              <a:r>
                <a:rPr dirty="0" err="1"/>
                <a:t>Ruf</a:t>
              </a:r>
              <a:r>
                <a:rPr dirty="0"/>
                <a:t> und die </a:t>
              </a:r>
              <a:r>
                <a:rPr dirty="0" err="1"/>
                <a:t>Arbeitsmoral</a:t>
              </a:r>
              <a:r>
                <a:rPr dirty="0"/>
                <a:t> der Mitarbeiter </a:t>
              </a:r>
              <a:r>
                <a:rPr dirty="0" err="1"/>
                <a:t>wiederherzustellen</a:t>
              </a:r>
              <a:r>
                <a:rPr dirty="0"/>
                <a:t> und Stress </a:t>
              </a:r>
              <a:r>
                <a:rPr dirty="0" err="1"/>
                <a:t>zu</a:t>
              </a:r>
              <a:r>
                <a:rPr dirty="0"/>
                <a:t> </a:t>
              </a:r>
              <a:r>
                <a:rPr dirty="0" err="1"/>
                <a:t>reduzieren</a:t>
              </a:r>
              <a:r>
                <a:rPr dirty="0"/>
                <a:t>.</a:t>
              </a:r>
            </a:p>
          </p:txBody>
        </p:sp>
      </p:grpSp>
      <p:grpSp>
        <p:nvGrpSpPr>
          <p:cNvPr id="1249" name="Group 33"/>
          <p:cNvGrpSpPr/>
          <p:nvPr/>
        </p:nvGrpSpPr>
        <p:grpSpPr>
          <a:xfrm>
            <a:off x="5747330" y="4052643"/>
            <a:ext cx="1696486" cy="2697013"/>
            <a:chOff x="0" y="-62809"/>
            <a:chExt cx="1696485" cy="2696659"/>
          </a:xfrm>
        </p:grpSpPr>
        <p:sp>
          <p:nvSpPr>
            <p:cNvPr id="1247" name="TextBox 34"/>
            <p:cNvSpPr/>
            <p:nvPr/>
          </p:nvSpPr>
          <p:spPr>
            <a:xfrm>
              <a:off x="51772" y="-62809"/>
              <a:ext cx="1592940" cy="70779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b">
              <a:spAutoFit/>
            </a:bodyPr>
            <a:lstStyle>
              <a:lvl1pPr algn="ctr">
                <a:defRPr sz="2000">
                  <a:solidFill>
                    <a:srgbClr val="F95C2C"/>
                  </a:solidFill>
                  <a:latin typeface="Calibri Light"/>
                  <a:ea typeface="Calibri Light"/>
                  <a:cs typeface="Calibri Light"/>
                  <a:sym typeface="Calibri Light"/>
                </a:defRPr>
              </a:lvl1pPr>
            </a:lstStyle>
            <a:p>
              <a:r>
                <a:rPr b="1" dirty="0" err="1"/>
                <a:t>Analysieren</a:t>
              </a:r>
              <a:r>
                <a:rPr b="1" dirty="0"/>
                <a:t> und </a:t>
              </a:r>
              <a:r>
                <a:rPr b="1" dirty="0" err="1"/>
                <a:t>Berichten</a:t>
              </a:r>
              <a:endParaRPr b="1" dirty="0"/>
            </a:p>
          </p:txBody>
        </p:sp>
        <p:sp>
          <p:nvSpPr>
            <p:cNvPr id="1248" name="Subtitle 2"/>
            <p:cNvSpPr/>
            <p:nvPr/>
          </p:nvSpPr>
          <p:spPr>
            <a:xfrm>
              <a:off x="0" y="629710"/>
              <a:ext cx="1696485" cy="200414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7149" tIns="17149" rIns="17149" bIns="17149" numCol="1" anchor="t">
              <a:spAutoFit/>
            </a:bodyPr>
            <a:lstStyle>
              <a:lvl1pPr algn="ctr" defTabSz="1087636">
                <a:spcBef>
                  <a:spcPts val="300"/>
                </a:spcBef>
                <a:defRPr sz="1600">
                  <a:solidFill>
                    <a:srgbClr val="245473"/>
                  </a:solidFill>
                  <a:latin typeface="Calibri Light"/>
                  <a:ea typeface="Calibri Light"/>
                  <a:cs typeface="Calibri Light"/>
                  <a:sym typeface="Calibri Light"/>
                </a:defRPr>
              </a:lvl1pPr>
            </a:lstStyle>
            <a:p>
              <a:r>
                <a:rPr dirty="0" err="1"/>
                <a:t>Schreiben</a:t>
              </a:r>
              <a:r>
                <a:rPr dirty="0"/>
                <a:t> Sie </a:t>
              </a:r>
              <a:r>
                <a:rPr dirty="0" err="1"/>
                <a:t>einen</a:t>
              </a:r>
              <a:r>
                <a:rPr dirty="0"/>
                <a:t> </a:t>
              </a:r>
              <a:r>
                <a:rPr dirty="0" err="1"/>
                <a:t>kurzen</a:t>
              </a:r>
              <a:r>
                <a:rPr dirty="0"/>
                <a:t> </a:t>
              </a:r>
              <a:r>
                <a:rPr dirty="0" err="1"/>
                <a:t>Bericht</a:t>
              </a:r>
              <a:r>
                <a:rPr dirty="0"/>
                <a:t> </a:t>
              </a:r>
              <a:r>
                <a:rPr dirty="0" err="1"/>
                <a:t>über</a:t>
              </a:r>
              <a:r>
                <a:rPr dirty="0"/>
                <a:t> </a:t>
              </a:r>
              <a:r>
                <a:rPr dirty="0" err="1"/>
                <a:t>Ursachen</a:t>
              </a:r>
              <a:r>
                <a:rPr dirty="0"/>
                <a:t>, </a:t>
              </a:r>
              <a:r>
                <a:rPr dirty="0" err="1"/>
                <a:t>Verantwortlich</a:t>
              </a:r>
              <a:r>
                <a:rPr lang="de-DE" dirty="0"/>
                <a:t>-</a:t>
              </a:r>
              <a:r>
                <a:rPr dirty="0" err="1"/>
                <a:t>keiten</a:t>
              </a:r>
              <a:r>
                <a:rPr dirty="0"/>
                <a:t>, </a:t>
              </a:r>
              <a:r>
                <a:rPr dirty="0" err="1"/>
                <a:t>Erfolge</a:t>
              </a:r>
              <a:r>
                <a:rPr dirty="0"/>
                <a:t>, </a:t>
              </a:r>
              <a:r>
                <a:rPr dirty="0" err="1"/>
                <a:t>Misserfolge</a:t>
              </a:r>
              <a:r>
                <a:rPr dirty="0"/>
                <a:t> und </a:t>
              </a:r>
              <a:r>
                <a:rPr dirty="0" err="1"/>
                <a:t>Empfehlungen</a:t>
              </a:r>
              <a:r>
                <a:rPr dirty="0"/>
                <a:t> </a:t>
              </a:r>
              <a:r>
                <a:rPr dirty="0" err="1"/>
                <a:t>für</a:t>
              </a:r>
              <a:r>
                <a:rPr dirty="0"/>
                <a:t> </a:t>
              </a:r>
              <a:r>
                <a:rPr dirty="0" err="1"/>
                <a:t>Verbesserungen</a:t>
              </a:r>
              <a:r>
                <a:rPr dirty="0"/>
                <a:t>.</a:t>
              </a:r>
            </a:p>
          </p:txBody>
        </p:sp>
      </p:grpSp>
      <p:grpSp>
        <p:nvGrpSpPr>
          <p:cNvPr id="1258" name="Gruppieren 3"/>
          <p:cNvGrpSpPr/>
          <p:nvPr/>
        </p:nvGrpSpPr>
        <p:grpSpPr>
          <a:xfrm>
            <a:off x="3894829" y="1810337"/>
            <a:ext cx="7225748" cy="2220870"/>
            <a:chOff x="0" y="0"/>
            <a:chExt cx="7225747" cy="2220869"/>
          </a:xfrm>
        </p:grpSpPr>
        <p:sp>
          <p:nvSpPr>
            <p:cNvPr id="1250" name="Freeform 14"/>
            <p:cNvSpPr/>
            <p:nvPr/>
          </p:nvSpPr>
          <p:spPr>
            <a:xfrm>
              <a:off x="-1" y="0"/>
              <a:ext cx="2038632" cy="149761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16753" y="0"/>
                    <a:pt x="21600" y="4821"/>
                    <a:pt x="21600" y="10752"/>
                  </a:cubicBezTo>
                  <a:cubicBezTo>
                    <a:pt x="21600" y="12578"/>
                    <a:pt x="21170" y="14179"/>
                    <a:pt x="20161" y="16111"/>
                  </a:cubicBezTo>
                  <a:cubicBezTo>
                    <a:pt x="19415" y="17538"/>
                    <a:pt x="19003" y="18736"/>
                    <a:pt x="18844" y="19992"/>
                  </a:cubicBezTo>
                  <a:lnTo>
                    <a:pt x="18800" y="20724"/>
                  </a:lnTo>
                  <a:lnTo>
                    <a:pt x="19631" y="19887"/>
                  </a:lnTo>
                  <a:lnTo>
                    <a:pt x="19940" y="20197"/>
                  </a:lnTo>
                  <a:lnTo>
                    <a:pt x="18540" y="21600"/>
                  </a:lnTo>
                  <a:lnTo>
                    <a:pt x="17135" y="20197"/>
                  </a:lnTo>
                  <a:lnTo>
                    <a:pt x="17444" y="19887"/>
                  </a:lnTo>
                  <a:lnTo>
                    <a:pt x="18357" y="20802"/>
                  </a:lnTo>
                  <a:lnTo>
                    <a:pt x="18410" y="19944"/>
                  </a:lnTo>
                  <a:cubicBezTo>
                    <a:pt x="18580" y="18635"/>
                    <a:pt x="19013" y="17370"/>
                    <a:pt x="19770" y="15914"/>
                  </a:cubicBezTo>
                  <a:cubicBezTo>
                    <a:pt x="20760" y="14020"/>
                    <a:pt x="21165" y="12525"/>
                    <a:pt x="21165" y="10752"/>
                  </a:cubicBezTo>
                  <a:cubicBezTo>
                    <a:pt x="21165" y="5061"/>
                    <a:pt x="16516" y="433"/>
                    <a:pt x="10800" y="433"/>
                  </a:cubicBezTo>
                  <a:cubicBezTo>
                    <a:pt x="5084" y="433"/>
                    <a:pt x="439" y="5061"/>
                    <a:pt x="439" y="10752"/>
                  </a:cubicBezTo>
                  <a:cubicBezTo>
                    <a:pt x="439" y="16433"/>
                    <a:pt x="5084" y="21066"/>
                    <a:pt x="10800" y="21066"/>
                  </a:cubicBezTo>
                  <a:cubicBezTo>
                    <a:pt x="12625" y="21066"/>
                    <a:pt x="14416" y="20586"/>
                    <a:pt x="15980" y="19682"/>
                  </a:cubicBezTo>
                  <a:lnTo>
                    <a:pt x="16202" y="20057"/>
                  </a:lnTo>
                  <a:cubicBezTo>
                    <a:pt x="14566" y="20999"/>
                    <a:pt x="12697" y="21494"/>
                    <a:pt x="10800" y="21494"/>
                  </a:cubicBezTo>
                  <a:cubicBezTo>
                    <a:pt x="4847" y="21494"/>
                    <a:pt x="0" y="16673"/>
                    <a:pt x="0" y="10752"/>
                  </a:cubicBezTo>
                  <a:cubicBezTo>
                    <a:pt x="0" y="4821"/>
                    <a:pt x="4847" y="0"/>
                    <a:pt x="10800" y="0"/>
                  </a:cubicBezTo>
                  <a:close/>
                </a:path>
              </a:pathLst>
            </a:custGeom>
            <a:solidFill>
              <a:schemeClr val="accent1"/>
            </a:solidFill>
            <a:ln w="12700" cap="flat">
              <a:noFill/>
              <a:miter lim="400000"/>
            </a:ln>
            <a:effectLst/>
          </p:spPr>
          <p:txBody>
            <a:bodyPr wrap="square" lIns="45719" tIns="45719" rIns="45719" bIns="45719" numCol="1" anchor="ctr">
              <a:noAutofit/>
            </a:bodyPr>
            <a:lstStyle/>
            <a:p>
              <a:pPr>
                <a:defRPr sz="2400"/>
              </a:pPr>
              <a:endParaRPr/>
            </a:p>
          </p:txBody>
        </p:sp>
        <p:sp>
          <p:nvSpPr>
            <p:cNvPr id="1251" name="Freeform 15"/>
            <p:cNvSpPr/>
            <p:nvPr/>
          </p:nvSpPr>
          <p:spPr>
            <a:xfrm>
              <a:off x="1765869" y="723250"/>
              <a:ext cx="2002473" cy="1497620"/>
            </a:xfrm>
            <a:custGeom>
              <a:avLst/>
              <a:gdLst/>
              <a:ahLst/>
              <a:cxnLst>
                <a:cxn ang="0">
                  <a:pos x="wd2" y="hd2"/>
                </a:cxn>
                <a:cxn ang="5400000">
                  <a:pos x="wd2" y="hd2"/>
                </a:cxn>
                <a:cxn ang="10800000">
                  <a:pos x="wd2" y="hd2"/>
                </a:cxn>
                <a:cxn ang="16200000">
                  <a:pos x="wd2" y="hd2"/>
                </a:cxn>
              </a:cxnLst>
              <a:rect l="0" t="0" r="r" b="b"/>
              <a:pathLst>
                <a:path w="21600" h="21600" extrusionOk="0">
                  <a:moveTo>
                    <a:pt x="10613" y="85"/>
                  </a:moveTo>
                  <a:cubicBezTo>
                    <a:pt x="12546" y="85"/>
                    <a:pt x="14450" y="585"/>
                    <a:pt x="16117" y="1528"/>
                  </a:cubicBezTo>
                  <a:lnTo>
                    <a:pt x="15891" y="1903"/>
                  </a:lnTo>
                  <a:cubicBezTo>
                    <a:pt x="14298" y="999"/>
                    <a:pt x="12468" y="518"/>
                    <a:pt x="10613" y="518"/>
                  </a:cubicBezTo>
                  <a:cubicBezTo>
                    <a:pt x="8759" y="518"/>
                    <a:pt x="6929" y="999"/>
                    <a:pt x="5335" y="1903"/>
                  </a:cubicBezTo>
                  <a:lnTo>
                    <a:pt x="5114" y="1528"/>
                  </a:lnTo>
                  <a:cubicBezTo>
                    <a:pt x="6777" y="585"/>
                    <a:pt x="8680" y="85"/>
                    <a:pt x="10613" y="85"/>
                  </a:cubicBezTo>
                  <a:close/>
                  <a:moveTo>
                    <a:pt x="18482" y="0"/>
                  </a:moveTo>
                  <a:lnTo>
                    <a:pt x="19910" y="1403"/>
                  </a:lnTo>
                  <a:lnTo>
                    <a:pt x="19600" y="1713"/>
                  </a:lnTo>
                  <a:lnTo>
                    <a:pt x="18750" y="877"/>
                  </a:lnTo>
                  <a:lnTo>
                    <a:pt x="18795" y="1604"/>
                  </a:lnTo>
                  <a:cubicBezTo>
                    <a:pt x="18957" y="2860"/>
                    <a:pt x="19376" y="4057"/>
                    <a:pt x="20135" y="5481"/>
                  </a:cubicBezTo>
                  <a:cubicBezTo>
                    <a:pt x="21163" y="7418"/>
                    <a:pt x="21600" y="9019"/>
                    <a:pt x="21600" y="10846"/>
                  </a:cubicBezTo>
                  <a:cubicBezTo>
                    <a:pt x="21600" y="16778"/>
                    <a:pt x="16666" y="21600"/>
                    <a:pt x="10606" y="21600"/>
                  </a:cubicBezTo>
                  <a:cubicBezTo>
                    <a:pt x="5657" y="21600"/>
                    <a:pt x="1297" y="18341"/>
                    <a:pt x="0" y="13678"/>
                  </a:cubicBezTo>
                  <a:lnTo>
                    <a:pt x="428" y="13562"/>
                  </a:lnTo>
                  <a:cubicBezTo>
                    <a:pt x="1671" y="18043"/>
                    <a:pt x="5858" y="21167"/>
                    <a:pt x="10606" y="21167"/>
                  </a:cubicBezTo>
                  <a:cubicBezTo>
                    <a:pt x="16425" y="21167"/>
                    <a:pt x="21153" y="16538"/>
                    <a:pt x="21153" y="10846"/>
                  </a:cubicBezTo>
                  <a:cubicBezTo>
                    <a:pt x="21153" y="9072"/>
                    <a:pt x="20745" y="7572"/>
                    <a:pt x="19742" y="5678"/>
                  </a:cubicBezTo>
                  <a:cubicBezTo>
                    <a:pt x="18968" y="4225"/>
                    <a:pt x="18526" y="2961"/>
                    <a:pt x="18353" y="1652"/>
                  </a:cubicBezTo>
                  <a:lnTo>
                    <a:pt x="18298" y="796"/>
                  </a:lnTo>
                  <a:lnTo>
                    <a:pt x="17369" y="1713"/>
                  </a:lnTo>
                  <a:lnTo>
                    <a:pt x="17054" y="1403"/>
                  </a:lnTo>
                  <a:close/>
                </a:path>
              </a:pathLst>
            </a:custGeom>
            <a:solidFill>
              <a:schemeClr val="accent2"/>
            </a:solidFill>
            <a:ln w="12700" cap="flat">
              <a:noFill/>
              <a:miter lim="400000"/>
            </a:ln>
            <a:effectLst/>
          </p:spPr>
          <p:txBody>
            <a:bodyPr wrap="square" lIns="45719" tIns="45719" rIns="45719" bIns="45719" numCol="1" anchor="ctr">
              <a:noAutofit/>
            </a:bodyPr>
            <a:lstStyle/>
            <a:p>
              <a:pPr>
                <a:defRPr sz="2400"/>
              </a:pPr>
              <a:endParaRPr/>
            </a:p>
          </p:txBody>
        </p:sp>
        <p:sp>
          <p:nvSpPr>
            <p:cNvPr id="1252" name="Freeform 16"/>
            <p:cNvSpPr/>
            <p:nvPr/>
          </p:nvSpPr>
          <p:spPr>
            <a:xfrm>
              <a:off x="3495579" y="0"/>
              <a:ext cx="2002470" cy="1497618"/>
            </a:xfrm>
            <a:custGeom>
              <a:avLst/>
              <a:gdLst/>
              <a:ahLst/>
              <a:cxnLst>
                <a:cxn ang="0">
                  <a:pos x="wd2" y="hd2"/>
                </a:cxn>
                <a:cxn ang="5400000">
                  <a:pos x="wd2" y="hd2"/>
                </a:cxn>
                <a:cxn ang="10800000">
                  <a:pos x="wd2" y="hd2"/>
                </a:cxn>
                <a:cxn ang="16200000">
                  <a:pos x="wd2" y="hd2"/>
                </a:cxn>
              </a:cxnLst>
              <a:rect l="0" t="0" r="r" b="b"/>
              <a:pathLst>
                <a:path w="21600" h="21600" extrusionOk="0">
                  <a:moveTo>
                    <a:pt x="5335" y="19675"/>
                  </a:moveTo>
                  <a:cubicBezTo>
                    <a:pt x="6926" y="20582"/>
                    <a:pt x="8753" y="21065"/>
                    <a:pt x="10605" y="21065"/>
                  </a:cubicBezTo>
                  <a:cubicBezTo>
                    <a:pt x="12452" y="21065"/>
                    <a:pt x="14274" y="20582"/>
                    <a:pt x="15870" y="19675"/>
                  </a:cubicBezTo>
                  <a:lnTo>
                    <a:pt x="16096" y="20052"/>
                  </a:lnTo>
                  <a:cubicBezTo>
                    <a:pt x="14431" y="20997"/>
                    <a:pt x="12530" y="21494"/>
                    <a:pt x="10605" y="21494"/>
                  </a:cubicBezTo>
                  <a:cubicBezTo>
                    <a:pt x="8675" y="21494"/>
                    <a:pt x="6774" y="20997"/>
                    <a:pt x="5114" y="20052"/>
                  </a:cubicBezTo>
                  <a:close/>
                  <a:moveTo>
                    <a:pt x="10608" y="0"/>
                  </a:moveTo>
                  <a:cubicBezTo>
                    <a:pt x="16669" y="0"/>
                    <a:pt x="21600" y="4822"/>
                    <a:pt x="21600" y="10754"/>
                  </a:cubicBezTo>
                  <a:cubicBezTo>
                    <a:pt x="21600" y="12581"/>
                    <a:pt x="21158" y="14182"/>
                    <a:pt x="20130" y="16114"/>
                  </a:cubicBezTo>
                  <a:cubicBezTo>
                    <a:pt x="19374" y="17542"/>
                    <a:pt x="18953" y="18740"/>
                    <a:pt x="18790" y="19996"/>
                  </a:cubicBezTo>
                  <a:lnTo>
                    <a:pt x="18744" y="20728"/>
                  </a:lnTo>
                  <a:lnTo>
                    <a:pt x="19600" y="19887"/>
                  </a:lnTo>
                  <a:lnTo>
                    <a:pt x="19910" y="20197"/>
                  </a:lnTo>
                  <a:lnTo>
                    <a:pt x="18482" y="21600"/>
                  </a:lnTo>
                  <a:lnTo>
                    <a:pt x="17054" y="20197"/>
                  </a:lnTo>
                  <a:lnTo>
                    <a:pt x="17369" y="19887"/>
                  </a:lnTo>
                  <a:lnTo>
                    <a:pt x="18298" y="20804"/>
                  </a:lnTo>
                  <a:lnTo>
                    <a:pt x="18352" y="19948"/>
                  </a:lnTo>
                  <a:cubicBezTo>
                    <a:pt x="18525" y="18638"/>
                    <a:pt x="18968" y="17374"/>
                    <a:pt x="19742" y="15917"/>
                  </a:cubicBezTo>
                  <a:cubicBezTo>
                    <a:pt x="20745" y="14023"/>
                    <a:pt x="21158" y="12528"/>
                    <a:pt x="21158" y="10754"/>
                  </a:cubicBezTo>
                  <a:cubicBezTo>
                    <a:pt x="21158" y="5062"/>
                    <a:pt x="16424" y="433"/>
                    <a:pt x="10608" y="433"/>
                  </a:cubicBezTo>
                  <a:cubicBezTo>
                    <a:pt x="5860" y="433"/>
                    <a:pt x="1671" y="3557"/>
                    <a:pt x="428" y="8038"/>
                  </a:cubicBezTo>
                  <a:lnTo>
                    <a:pt x="0" y="7922"/>
                  </a:lnTo>
                  <a:cubicBezTo>
                    <a:pt x="1298" y="3255"/>
                    <a:pt x="5658" y="0"/>
                    <a:pt x="10608" y="0"/>
                  </a:cubicBezTo>
                  <a:close/>
                </a:path>
              </a:pathLst>
            </a:custGeom>
            <a:solidFill>
              <a:schemeClr val="accent3"/>
            </a:solidFill>
            <a:ln w="12700" cap="flat">
              <a:noFill/>
              <a:miter lim="400000"/>
            </a:ln>
            <a:effectLst/>
          </p:spPr>
          <p:txBody>
            <a:bodyPr wrap="square" lIns="45719" tIns="45719" rIns="45719" bIns="45719" numCol="1" anchor="ctr">
              <a:noAutofit/>
            </a:bodyPr>
            <a:lstStyle/>
            <a:p>
              <a:pPr>
                <a:defRPr sz="2400"/>
              </a:pPr>
              <a:endParaRPr/>
            </a:p>
          </p:txBody>
        </p:sp>
        <p:sp>
          <p:nvSpPr>
            <p:cNvPr id="1253" name="Freeform 17"/>
            <p:cNvSpPr/>
            <p:nvPr/>
          </p:nvSpPr>
          <p:spPr>
            <a:xfrm>
              <a:off x="5223277" y="723250"/>
              <a:ext cx="2002471" cy="1497620"/>
            </a:xfrm>
            <a:custGeom>
              <a:avLst/>
              <a:gdLst/>
              <a:ahLst/>
              <a:cxnLst>
                <a:cxn ang="0">
                  <a:pos x="wd2" y="hd2"/>
                </a:cxn>
                <a:cxn ang="5400000">
                  <a:pos x="wd2" y="hd2"/>
                </a:cxn>
                <a:cxn ang="10800000">
                  <a:pos x="wd2" y="hd2"/>
                </a:cxn>
                <a:cxn ang="16200000">
                  <a:pos x="wd2" y="hd2"/>
                </a:cxn>
              </a:cxnLst>
              <a:rect l="0" t="0" r="r" b="b"/>
              <a:pathLst>
                <a:path w="21600" h="21600" extrusionOk="0">
                  <a:moveTo>
                    <a:pt x="10613" y="85"/>
                  </a:moveTo>
                  <a:cubicBezTo>
                    <a:pt x="12551" y="85"/>
                    <a:pt x="14450" y="585"/>
                    <a:pt x="16118" y="1528"/>
                  </a:cubicBezTo>
                  <a:lnTo>
                    <a:pt x="15896" y="1903"/>
                  </a:lnTo>
                  <a:cubicBezTo>
                    <a:pt x="14298" y="999"/>
                    <a:pt x="12473" y="518"/>
                    <a:pt x="10613" y="518"/>
                  </a:cubicBezTo>
                  <a:cubicBezTo>
                    <a:pt x="8759" y="518"/>
                    <a:pt x="6934" y="999"/>
                    <a:pt x="5335" y="1903"/>
                  </a:cubicBezTo>
                  <a:lnTo>
                    <a:pt x="5114" y="1528"/>
                  </a:lnTo>
                  <a:cubicBezTo>
                    <a:pt x="6777" y="585"/>
                    <a:pt x="8680" y="85"/>
                    <a:pt x="10613" y="85"/>
                  </a:cubicBezTo>
                  <a:close/>
                  <a:moveTo>
                    <a:pt x="18506" y="0"/>
                  </a:moveTo>
                  <a:lnTo>
                    <a:pt x="19931" y="1403"/>
                  </a:lnTo>
                  <a:lnTo>
                    <a:pt x="19617" y="1713"/>
                  </a:lnTo>
                  <a:lnTo>
                    <a:pt x="18748" y="854"/>
                  </a:lnTo>
                  <a:lnTo>
                    <a:pt x="18795" y="1604"/>
                  </a:lnTo>
                  <a:cubicBezTo>
                    <a:pt x="18957" y="2860"/>
                    <a:pt x="19376" y="4057"/>
                    <a:pt x="20135" y="5481"/>
                  </a:cubicBezTo>
                  <a:cubicBezTo>
                    <a:pt x="21163" y="7418"/>
                    <a:pt x="21600" y="9019"/>
                    <a:pt x="21600" y="10846"/>
                  </a:cubicBezTo>
                  <a:cubicBezTo>
                    <a:pt x="21600" y="16778"/>
                    <a:pt x="16666" y="21600"/>
                    <a:pt x="10606" y="21600"/>
                  </a:cubicBezTo>
                  <a:cubicBezTo>
                    <a:pt x="5662" y="21600"/>
                    <a:pt x="1297" y="18341"/>
                    <a:pt x="0" y="13678"/>
                  </a:cubicBezTo>
                  <a:lnTo>
                    <a:pt x="428" y="13562"/>
                  </a:lnTo>
                  <a:cubicBezTo>
                    <a:pt x="1671" y="18043"/>
                    <a:pt x="5858" y="21167"/>
                    <a:pt x="10606" y="21167"/>
                  </a:cubicBezTo>
                  <a:cubicBezTo>
                    <a:pt x="16425" y="21167"/>
                    <a:pt x="21158" y="16538"/>
                    <a:pt x="21158" y="10846"/>
                  </a:cubicBezTo>
                  <a:cubicBezTo>
                    <a:pt x="21158" y="9072"/>
                    <a:pt x="20745" y="7572"/>
                    <a:pt x="19742" y="5678"/>
                  </a:cubicBezTo>
                  <a:cubicBezTo>
                    <a:pt x="18968" y="4225"/>
                    <a:pt x="18526" y="2961"/>
                    <a:pt x="18353" y="1652"/>
                  </a:cubicBezTo>
                  <a:lnTo>
                    <a:pt x="18300" y="817"/>
                  </a:lnTo>
                  <a:lnTo>
                    <a:pt x="17390" y="1713"/>
                  </a:lnTo>
                  <a:lnTo>
                    <a:pt x="17076" y="1403"/>
                  </a:lnTo>
                  <a:close/>
                </a:path>
              </a:pathLst>
            </a:custGeom>
            <a:solidFill>
              <a:schemeClr val="accent4"/>
            </a:solidFill>
            <a:ln w="12700" cap="flat">
              <a:noFill/>
              <a:miter lim="400000"/>
            </a:ln>
            <a:effectLst/>
          </p:spPr>
          <p:txBody>
            <a:bodyPr wrap="square" lIns="45719" tIns="45719" rIns="45719" bIns="45719" numCol="1" anchor="ctr">
              <a:noAutofit/>
            </a:bodyPr>
            <a:lstStyle/>
            <a:p>
              <a:pPr>
                <a:defRPr sz="2400"/>
              </a:pPr>
              <a:endParaRPr/>
            </a:p>
          </p:txBody>
        </p:sp>
        <p:sp>
          <p:nvSpPr>
            <p:cNvPr id="1254" name="Freeform 947"/>
            <p:cNvSpPr/>
            <p:nvPr/>
          </p:nvSpPr>
          <p:spPr>
            <a:xfrm>
              <a:off x="2399117" y="1190129"/>
              <a:ext cx="735975" cy="563862"/>
            </a:xfrm>
            <a:custGeom>
              <a:avLst/>
              <a:gdLst/>
              <a:ahLst/>
              <a:cxnLst>
                <a:cxn ang="0">
                  <a:pos x="wd2" y="hd2"/>
                </a:cxn>
                <a:cxn ang="5400000">
                  <a:pos x="wd2" y="hd2"/>
                </a:cxn>
                <a:cxn ang="10800000">
                  <a:pos x="wd2" y="hd2"/>
                </a:cxn>
                <a:cxn ang="16200000">
                  <a:pos x="wd2" y="hd2"/>
                </a:cxn>
              </a:cxnLst>
              <a:rect l="0" t="0" r="r" b="b"/>
              <a:pathLst>
                <a:path w="21600" h="21600" extrusionOk="0">
                  <a:moveTo>
                    <a:pt x="12622" y="15750"/>
                  </a:moveTo>
                  <a:lnTo>
                    <a:pt x="14876" y="15750"/>
                  </a:lnTo>
                  <a:cubicBezTo>
                    <a:pt x="15071" y="15750"/>
                    <a:pt x="15210" y="15919"/>
                    <a:pt x="15210" y="16088"/>
                  </a:cubicBezTo>
                  <a:cubicBezTo>
                    <a:pt x="15210" y="16286"/>
                    <a:pt x="15071" y="16427"/>
                    <a:pt x="14876" y="16427"/>
                  </a:cubicBezTo>
                  <a:lnTo>
                    <a:pt x="12622" y="16427"/>
                  </a:lnTo>
                  <a:cubicBezTo>
                    <a:pt x="12428" y="16427"/>
                    <a:pt x="12289" y="16286"/>
                    <a:pt x="12289" y="16088"/>
                  </a:cubicBezTo>
                  <a:cubicBezTo>
                    <a:pt x="12289" y="15919"/>
                    <a:pt x="12428" y="15750"/>
                    <a:pt x="12622" y="15750"/>
                  </a:cubicBezTo>
                  <a:close/>
                  <a:moveTo>
                    <a:pt x="2671" y="15750"/>
                  </a:moveTo>
                  <a:lnTo>
                    <a:pt x="10913" y="15750"/>
                  </a:lnTo>
                  <a:cubicBezTo>
                    <a:pt x="11109" y="15750"/>
                    <a:pt x="11277" y="15919"/>
                    <a:pt x="11277" y="16088"/>
                  </a:cubicBezTo>
                  <a:cubicBezTo>
                    <a:pt x="11277" y="16286"/>
                    <a:pt x="11109" y="16427"/>
                    <a:pt x="10913" y="16427"/>
                  </a:cubicBezTo>
                  <a:lnTo>
                    <a:pt x="2671" y="16427"/>
                  </a:lnTo>
                  <a:cubicBezTo>
                    <a:pt x="2503" y="16427"/>
                    <a:pt x="2335" y="16286"/>
                    <a:pt x="2335" y="16088"/>
                  </a:cubicBezTo>
                  <a:cubicBezTo>
                    <a:pt x="2335" y="15919"/>
                    <a:pt x="2503" y="15750"/>
                    <a:pt x="2671" y="15750"/>
                  </a:cubicBezTo>
                  <a:close/>
                  <a:moveTo>
                    <a:pt x="12619" y="13517"/>
                  </a:moveTo>
                  <a:lnTo>
                    <a:pt x="16231" y="13517"/>
                  </a:lnTo>
                  <a:cubicBezTo>
                    <a:pt x="16397" y="13517"/>
                    <a:pt x="16562" y="13679"/>
                    <a:pt x="16562" y="13842"/>
                  </a:cubicBezTo>
                  <a:cubicBezTo>
                    <a:pt x="16562" y="14032"/>
                    <a:pt x="16397" y="14195"/>
                    <a:pt x="16231" y="14195"/>
                  </a:cubicBezTo>
                  <a:lnTo>
                    <a:pt x="12619" y="14195"/>
                  </a:lnTo>
                  <a:cubicBezTo>
                    <a:pt x="12426" y="14195"/>
                    <a:pt x="12289" y="14032"/>
                    <a:pt x="12289" y="13842"/>
                  </a:cubicBezTo>
                  <a:cubicBezTo>
                    <a:pt x="12289" y="13679"/>
                    <a:pt x="12426" y="13517"/>
                    <a:pt x="12619" y="13517"/>
                  </a:cubicBezTo>
                  <a:close/>
                  <a:moveTo>
                    <a:pt x="7217" y="13517"/>
                  </a:moveTo>
                  <a:lnTo>
                    <a:pt x="9931" y="13517"/>
                  </a:lnTo>
                  <a:cubicBezTo>
                    <a:pt x="10127" y="13517"/>
                    <a:pt x="10294" y="13679"/>
                    <a:pt x="10294" y="13842"/>
                  </a:cubicBezTo>
                  <a:cubicBezTo>
                    <a:pt x="10294" y="14032"/>
                    <a:pt x="10127" y="14195"/>
                    <a:pt x="9931" y="14195"/>
                  </a:cubicBezTo>
                  <a:lnTo>
                    <a:pt x="7217" y="14195"/>
                  </a:lnTo>
                  <a:cubicBezTo>
                    <a:pt x="7021" y="14195"/>
                    <a:pt x="6882" y="14032"/>
                    <a:pt x="6882" y="13842"/>
                  </a:cubicBezTo>
                  <a:cubicBezTo>
                    <a:pt x="6882" y="13679"/>
                    <a:pt x="7021" y="13517"/>
                    <a:pt x="7217" y="13517"/>
                  </a:cubicBezTo>
                  <a:close/>
                  <a:moveTo>
                    <a:pt x="12624" y="11401"/>
                  </a:moveTo>
                  <a:lnTo>
                    <a:pt x="15366" y="11401"/>
                  </a:lnTo>
                  <a:cubicBezTo>
                    <a:pt x="15561" y="11401"/>
                    <a:pt x="15701" y="11564"/>
                    <a:pt x="15701" y="11754"/>
                  </a:cubicBezTo>
                  <a:cubicBezTo>
                    <a:pt x="15701" y="11943"/>
                    <a:pt x="15561" y="12079"/>
                    <a:pt x="15366" y="12079"/>
                  </a:cubicBezTo>
                  <a:lnTo>
                    <a:pt x="12624" y="12079"/>
                  </a:lnTo>
                  <a:cubicBezTo>
                    <a:pt x="12428" y="12079"/>
                    <a:pt x="12289" y="11943"/>
                    <a:pt x="12289" y="11754"/>
                  </a:cubicBezTo>
                  <a:cubicBezTo>
                    <a:pt x="12289" y="11564"/>
                    <a:pt x="12428" y="11401"/>
                    <a:pt x="12624" y="11401"/>
                  </a:cubicBezTo>
                  <a:close/>
                  <a:moveTo>
                    <a:pt x="7212" y="11401"/>
                  </a:moveTo>
                  <a:lnTo>
                    <a:pt x="10797" y="11401"/>
                  </a:lnTo>
                  <a:cubicBezTo>
                    <a:pt x="10990" y="11401"/>
                    <a:pt x="11155" y="11564"/>
                    <a:pt x="11155" y="11754"/>
                  </a:cubicBezTo>
                  <a:cubicBezTo>
                    <a:pt x="11155" y="11943"/>
                    <a:pt x="10990" y="12079"/>
                    <a:pt x="10797" y="12079"/>
                  </a:cubicBezTo>
                  <a:lnTo>
                    <a:pt x="7212" y="12079"/>
                  </a:lnTo>
                  <a:cubicBezTo>
                    <a:pt x="7019" y="12079"/>
                    <a:pt x="6882" y="11943"/>
                    <a:pt x="6882" y="11754"/>
                  </a:cubicBezTo>
                  <a:cubicBezTo>
                    <a:pt x="6882" y="11564"/>
                    <a:pt x="7019" y="11401"/>
                    <a:pt x="7212" y="11401"/>
                  </a:cubicBezTo>
                  <a:close/>
                  <a:moveTo>
                    <a:pt x="3033" y="9810"/>
                  </a:moveTo>
                  <a:lnTo>
                    <a:pt x="3033" y="13527"/>
                  </a:lnTo>
                  <a:lnTo>
                    <a:pt x="5295" y="13527"/>
                  </a:lnTo>
                  <a:lnTo>
                    <a:pt x="5295" y="9810"/>
                  </a:lnTo>
                  <a:lnTo>
                    <a:pt x="3033" y="9810"/>
                  </a:lnTo>
                  <a:close/>
                  <a:moveTo>
                    <a:pt x="12619" y="9168"/>
                  </a:moveTo>
                  <a:lnTo>
                    <a:pt x="16231" y="9168"/>
                  </a:lnTo>
                  <a:cubicBezTo>
                    <a:pt x="16397" y="9168"/>
                    <a:pt x="16562" y="9337"/>
                    <a:pt x="16562" y="9506"/>
                  </a:cubicBezTo>
                  <a:cubicBezTo>
                    <a:pt x="16562" y="9704"/>
                    <a:pt x="16397" y="9845"/>
                    <a:pt x="16231" y="9845"/>
                  </a:cubicBezTo>
                  <a:lnTo>
                    <a:pt x="12619" y="9845"/>
                  </a:lnTo>
                  <a:cubicBezTo>
                    <a:pt x="12426" y="9845"/>
                    <a:pt x="12289" y="9704"/>
                    <a:pt x="12289" y="9506"/>
                  </a:cubicBezTo>
                  <a:cubicBezTo>
                    <a:pt x="12289" y="9337"/>
                    <a:pt x="12426" y="9168"/>
                    <a:pt x="12619" y="9168"/>
                  </a:cubicBezTo>
                  <a:close/>
                  <a:moveTo>
                    <a:pt x="7212" y="9168"/>
                  </a:moveTo>
                  <a:lnTo>
                    <a:pt x="10797" y="9168"/>
                  </a:lnTo>
                  <a:cubicBezTo>
                    <a:pt x="10990" y="9168"/>
                    <a:pt x="11155" y="9337"/>
                    <a:pt x="11155" y="9506"/>
                  </a:cubicBezTo>
                  <a:cubicBezTo>
                    <a:pt x="11155" y="9704"/>
                    <a:pt x="10990" y="9845"/>
                    <a:pt x="10797" y="9845"/>
                  </a:cubicBezTo>
                  <a:lnTo>
                    <a:pt x="7212" y="9845"/>
                  </a:lnTo>
                  <a:cubicBezTo>
                    <a:pt x="7019" y="9845"/>
                    <a:pt x="6882" y="9704"/>
                    <a:pt x="6882" y="9506"/>
                  </a:cubicBezTo>
                  <a:cubicBezTo>
                    <a:pt x="6882" y="9337"/>
                    <a:pt x="7019" y="9168"/>
                    <a:pt x="7212" y="9168"/>
                  </a:cubicBezTo>
                  <a:close/>
                  <a:moveTo>
                    <a:pt x="2670" y="9168"/>
                  </a:moveTo>
                  <a:lnTo>
                    <a:pt x="5630" y="9168"/>
                  </a:lnTo>
                  <a:cubicBezTo>
                    <a:pt x="5854" y="9168"/>
                    <a:pt x="5993" y="9328"/>
                    <a:pt x="5993" y="9489"/>
                  </a:cubicBezTo>
                  <a:lnTo>
                    <a:pt x="5993" y="13848"/>
                  </a:lnTo>
                  <a:cubicBezTo>
                    <a:pt x="5993" y="14035"/>
                    <a:pt x="5854" y="14195"/>
                    <a:pt x="5630" y="14195"/>
                  </a:cubicBezTo>
                  <a:lnTo>
                    <a:pt x="2670" y="14195"/>
                  </a:lnTo>
                  <a:cubicBezTo>
                    <a:pt x="2502" y="14195"/>
                    <a:pt x="2335" y="14035"/>
                    <a:pt x="2335" y="13848"/>
                  </a:cubicBezTo>
                  <a:lnTo>
                    <a:pt x="2335" y="9489"/>
                  </a:lnTo>
                  <a:cubicBezTo>
                    <a:pt x="2335" y="9328"/>
                    <a:pt x="2502" y="9168"/>
                    <a:pt x="2670" y="9168"/>
                  </a:cubicBezTo>
                  <a:close/>
                  <a:moveTo>
                    <a:pt x="12619" y="7052"/>
                  </a:moveTo>
                  <a:lnTo>
                    <a:pt x="16231" y="7052"/>
                  </a:lnTo>
                  <a:cubicBezTo>
                    <a:pt x="16397" y="7052"/>
                    <a:pt x="16562" y="7188"/>
                    <a:pt x="16562" y="7378"/>
                  </a:cubicBezTo>
                  <a:cubicBezTo>
                    <a:pt x="16562" y="7595"/>
                    <a:pt x="16397" y="7730"/>
                    <a:pt x="16231" y="7730"/>
                  </a:cubicBezTo>
                  <a:lnTo>
                    <a:pt x="12619" y="7730"/>
                  </a:lnTo>
                  <a:cubicBezTo>
                    <a:pt x="12426" y="7730"/>
                    <a:pt x="12289" y="7595"/>
                    <a:pt x="12289" y="7378"/>
                  </a:cubicBezTo>
                  <a:cubicBezTo>
                    <a:pt x="12289" y="7188"/>
                    <a:pt x="12426" y="7052"/>
                    <a:pt x="12619" y="7052"/>
                  </a:cubicBezTo>
                  <a:close/>
                  <a:moveTo>
                    <a:pt x="2671" y="7052"/>
                  </a:moveTo>
                  <a:lnTo>
                    <a:pt x="10913" y="7052"/>
                  </a:lnTo>
                  <a:cubicBezTo>
                    <a:pt x="11109" y="7052"/>
                    <a:pt x="11277" y="7188"/>
                    <a:pt x="11277" y="7378"/>
                  </a:cubicBezTo>
                  <a:cubicBezTo>
                    <a:pt x="11277" y="7595"/>
                    <a:pt x="11109" y="7730"/>
                    <a:pt x="10913" y="7730"/>
                  </a:cubicBezTo>
                  <a:lnTo>
                    <a:pt x="2671" y="7730"/>
                  </a:lnTo>
                  <a:cubicBezTo>
                    <a:pt x="2503" y="7730"/>
                    <a:pt x="2335" y="7595"/>
                    <a:pt x="2335" y="7378"/>
                  </a:cubicBezTo>
                  <a:cubicBezTo>
                    <a:pt x="2335" y="7188"/>
                    <a:pt x="2503" y="7052"/>
                    <a:pt x="2671" y="7052"/>
                  </a:cubicBezTo>
                  <a:close/>
                  <a:moveTo>
                    <a:pt x="18848" y="3257"/>
                  </a:moveTo>
                  <a:lnTo>
                    <a:pt x="18848" y="18636"/>
                  </a:lnTo>
                  <a:cubicBezTo>
                    <a:pt x="18848" y="18823"/>
                    <a:pt x="18709" y="18957"/>
                    <a:pt x="18514" y="18957"/>
                  </a:cubicBezTo>
                  <a:lnTo>
                    <a:pt x="3419" y="18957"/>
                  </a:lnTo>
                  <a:lnTo>
                    <a:pt x="3419" y="20933"/>
                  </a:lnTo>
                  <a:lnTo>
                    <a:pt x="20905" y="20933"/>
                  </a:lnTo>
                  <a:lnTo>
                    <a:pt x="20905" y="3257"/>
                  </a:lnTo>
                  <a:lnTo>
                    <a:pt x="18848" y="3257"/>
                  </a:lnTo>
                  <a:close/>
                  <a:moveTo>
                    <a:pt x="3031" y="2897"/>
                  </a:moveTo>
                  <a:lnTo>
                    <a:pt x="3031" y="4861"/>
                  </a:lnTo>
                  <a:lnTo>
                    <a:pt x="15988" y="4861"/>
                  </a:lnTo>
                  <a:lnTo>
                    <a:pt x="15988" y="2897"/>
                  </a:lnTo>
                  <a:lnTo>
                    <a:pt x="3031" y="2897"/>
                  </a:lnTo>
                  <a:close/>
                  <a:moveTo>
                    <a:pt x="2669" y="2233"/>
                  </a:moveTo>
                  <a:lnTo>
                    <a:pt x="16350" y="2233"/>
                  </a:lnTo>
                  <a:cubicBezTo>
                    <a:pt x="16517" y="2233"/>
                    <a:pt x="16685" y="2392"/>
                    <a:pt x="16685" y="2578"/>
                  </a:cubicBezTo>
                  <a:lnTo>
                    <a:pt x="16685" y="5179"/>
                  </a:lnTo>
                  <a:cubicBezTo>
                    <a:pt x="16685" y="5338"/>
                    <a:pt x="16517" y="5498"/>
                    <a:pt x="16350" y="5498"/>
                  </a:cubicBezTo>
                  <a:lnTo>
                    <a:pt x="2669" y="5498"/>
                  </a:lnTo>
                  <a:cubicBezTo>
                    <a:pt x="2502" y="5498"/>
                    <a:pt x="2335" y="5338"/>
                    <a:pt x="2335" y="5179"/>
                  </a:cubicBezTo>
                  <a:lnTo>
                    <a:pt x="2335" y="2578"/>
                  </a:lnTo>
                  <a:cubicBezTo>
                    <a:pt x="2335" y="2392"/>
                    <a:pt x="2502" y="2233"/>
                    <a:pt x="2669" y="2233"/>
                  </a:cubicBezTo>
                  <a:close/>
                  <a:moveTo>
                    <a:pt x="695" y="641"/>
                  </a:moveTo>
                  <a:lnTo>
                    <a:pt x="695" y="18316"/>
                  </a:lnTo>
                  <a:lnTo>
                    <a:pt x="18181" y="18316"/>
                  </a:lnTo>
                  <a:lnTo>
                    <a:pt x="18181" y="641"/>
                  </a:lnTo>
                  <a:lnTo>
                    <a:pt x="695" y="641"/>
                  </a:lnTo>
                  <a:close/>
                  <a:moveTo>
                    <a:pt x="334" y="0"/>
                  </a:moveTo>
                  <a:lnTo>
                    <a:pt x="18514" y="0"/>
                  </a:lnTo>
                  <a:cubicBezTo>
                    <a:pt x="18709" y="0"/>
                    <a:pt x="18848" y="133"/>
                    <a:pt x="18848" y="320"/>
                  </a:cubicBezTo>
                  <a:lnTo>
                    <a:pt x="18848" y="2617"/>
                  </a:lnTo>
                  <a:lnTo>
                    <a:pt x="21239" y="2617"/>
                  </a:lnTo>
                  <a:cubicBezTo>
                    <a:pt x="21433" y="2617"/>
                    <a:pt x="21600" y="2750"/>
                    <a:pt x="21600" y="2937"/>
                  </a:cubicBezTo>
                  <a:lnTo>
                    <a:pt x="21600" y="21253"/>
                  </a:lnTo>
                  <a:cubicBezTo>
                    <a:pt x="21600" y="21440"/>
                    <a:pt x="21433" y="21600"/>
                    <a:pt x="21239" y="21600"/>
                  </a:cubicBezTo>
                  <a:lnTo>
                    <a:pt x="3058" y="21600"/>
                  </a:lnTo>
                  <a:cubicBezTo>
                    <a:pt x="2891" y="21600"/>
                    <a:pt x="2724" y="21440"/>
                    <a:pt x="2724" y="21253"/>
                  </a:cubicBezTo>
                  <a:lnTo>
                    <a:pt x="2724" y="18957"/>
                  </a:lnTo>
                  <a:lnTo>
                    <a:pt x="334" y="18957"/>
                  </a:lnTo>
                  <a:cubicBezTo>
                    <a:pt x="167" y="18957"/>
                    <a:pt x="0" y="18823"/>
                    <a:pt x="0" y="18636"/>
                  </a:cubicBezTo>
                  <a:lnTo>
                    <a:pt x="0" y="320"/>
                  </a:lnTo>
                  <a:cubicBezTo>
                    <a:pt x="0" y="133"/>
                    <a:pt x="167" y="0"/>
                    <a:pt x="334" y="0"/>
                  </a:cubicBezTo>
                  <a:close/>
                </a:path>
              </a:pathLst>
            </a:custGeom>
            <a:solidFill>
              <a:schemeClr val="accent2"/>
            </a:solidFill>
            <a:ln w="12700" cap="flat">
              <a:noFill/>
              <a:miter lim="400000"/>
            </a:ln>
            <a:effectLst/>
          </p:spPr>
          <p:txBody>
            <a:bodyPr wrap="square" lIns="45719" tIns="45719" rIns="45719" bIns="45719" numCol="1" anchor="ctr">
              <a:noAutofit/>
            </a:bodyPr>
            <a:lstStyle/>
            <a:p>
              <a:pPr>
                <a:defRPr sz="500"/>
              </a:pPr>
              <a:endParaRPr/>
            </a:p>
          </p:txBody>
        </p:sp>
        <p:sp>
          <p:nvSpPr>
            <p:cNvPr id="1255" name="Freeform 948"/>
            <p:cNvSpPr/>
            <p:nvPr/>
          </p:nvSpPr>
          <p:spPr>
            <a:xfrm>
              <a:off x="4167292" y="492758"/>
              <a:ext cx="765968" cy="563862"/>
            </a:xfrm>
            <a:custGeom>
              <a:avLst/>
              <a:gdLst/>
              <a:ahLst/>
              <a:cxnLst>
                <a:cxn ang="0">
                  <a:pos x="wd2" y="hd2"/>
                </a:cxn>
                <a:cxn ang="5400000">
                  <a:pos x="wd2" y="hd2"/>
                </a:cxn>
                <a:cxn ang="10800000">
                  <a:pos x="wd2" y="hd2"/>
                </a:cxn>
                <a:cxn ang="16200000">
                  <a:pos x="wd2" y="hd2"/>
                </a:cxn>
              </a:cxnLst>
              <a:rect l="0" t="0" r="r" b="b"/>
              <a:pathLst>
                <a:path w="20821" h="21600" extrusionOk="0">
                  <a:moveTo>
                    <a:pt x="16316" y="14712"/>
                  </a:moveTo>
                  <a:lnTo>
                    <a:pt x="14179" y="16901"/>
                  </a:lnTo>
                  <a:lnTo>
                    <a:pt x="17886" y="20799"/>
                  </a:lnTo>
                  <a:cubicBezTo>
                    <a:pt x="18118" y="20986"/>
                    <a:pt x="18427" y="20986"/>
                    <a:pt x="18633" y="20799"/>
                  </a:cubicBezTo>
                  <a:lnTo>
                    <a:pt x="20023" y="19331"/>
                  </a:lnTo>
                  <a:cubicBezTo>
                    <a:pt x="20152" y="19224"/>
                    <a:pt x="20177" y="19090"/>
                    <a:pt x="20177" y="18957"/>
                  </a:cubicBezTo>
                  <a:cubicBezTo>
                    <a:pt x="20177" y="18823"/>
                    <a:pt x="20152" y="18663"/>
                    <a:pt x="20023" y="18556"/>
                  </a:cubicBezTo>
                  <a:lnTo>
                    <a:pt x="16316" y="14712"/>
                  </a:lnTo>
                  <a:close/>
                  <a:moveTo>
                    <a:pt x="14050" y="13483"/>
                  </a:moveTo>
                  <a:cubicBezTo>
                    <a:pt x="13921" y="13697"/>
                    <a:pt x="13741" y="13857"/>
                    <a:pt x="13561" y="14071"/>
                  </a:cubicBezTo>
                  <a:cubicBezTo>
                    <a:pt x="13381" y="14258"/>
                    <a:pt x="13200" y="14418"/>
                    <a:pt x="12995" y="14578"/>
                  </a:cubicBezTo>
                  <a:lnTo>
                    <a:pt x="14256" y="15886"/>
                  </a:lnTo>
                  <a:lnTo>
                    <a:pt x="15337" y="14792"/>
                  </a:lnTo>
                  <a:lnTo>
                    <a:pt x="14050" y="13483"/>
                  </a:lnTo>
                  <a:close/>
                  <a:moveTo>
                    <a:pt x="7965" y="4231"/>
                  </a:moveTo>
                  <a:cubicBezTo>
                    <a:pt x="8172" y="4231"/>
                    <a:pt x="8301" y="4390"/>
                    <a:pt x="8301" y="4576"/>
                  </a:cubicBezTo>
                  <a:cubicBezTo>
                    <a:pt x="8301" y="4735"/>
                    <a:pt x="8172" y="4894"/>
                    <a:pt x="7965" y="4894"/>
                  </a:cubicBezTo>
                  <a:cubicBezTo>
                    <a:pt x="6182" y="4894"/>
                    <a:pt x="4735" y="6379"/>
                    <a:pt x="4735" y="8209"/>
                  </a:cubicBezTo>
                  <a:cubicBezTo>
                    <a:pt x="4735" y="8395"/>
                    <a:pt x="4580" y="8554"/>
                    <a:pt x="4425" y="8554"/>
                  </a:cubicBezTo>
                  <a:cubicBezTo>
                    <a:pt x="4244" y="8554"/>
                    <a:pt x="4115" y="8395"/>
                    <a:pt x="4115" y="8209"/>
                  </a:cubicBezTo>
                  <a:cubicBezTo>
                    <a:pt x="4115" y="6034"/>
                    <a:pt x="5846" y="4231"/>
                    <a:pt x="7965" y="4231"/>
                  </a:cubicBezTo>
                  <a:close/>
                  <a:moveTo>
                    <a:pt x="8015" y="3015"/>
                  </a:moveTo>
                  <a:cubicBezTo>
                    <a:pt x="6675" y="3015"/>
                    <a:pt x="5386" y="3572"/>
                    <a:pt x="4406" y="4555"/>
                  </a:cubicBezTo>
                  <a:cubicBezTo>
                    <a:pt x="2421" y="6600"/>
                    <a:pt x="2421" y="9973"/>
                    <a:pt x="4406" y="11991"/>
                  </a:cubicBezTo>
                  <a:cubicBezTo>
                    <a:pt x="5386" y="13000"/>
                    <a:pt x="6675" y="13558"/>
                    <a:pt x="8015" y="13558"/>
                  </a:cubicBezTo>
                  <a:cubicBezTo>
                    <a:pt x="9382" y="13558"/>
                    <a:pt x="10671" y="13000"/>
                    <a:pt x="11650" y="11991"/>
                  </a:cubicBezTo>
                  <a:cubicBezTo>
                    <a:pt x="12630" y="11035"/>
                    <a:pt x="13145" y="9707"/>
                    <a:pt x="13145" y="8273"/>
                  </a:cubicBezTo>
                  <a:cubicBezTo>
                    <a:pt x="13145" y="6865"/>
                    <a:pt x="12630" y="5538"/>
                    <a:pt x="11650" y="4555"/>
                  </a:cubicBezTo>
                  <a:cubicBezTo>
                    <a:pt x="10671" y="3572"/>
                    <a:pt x="9382" y="3015"/>
                    <a:pt x="8015" y="3015"/>
                  </a:cubicBezTo>
                  <a:close/>
                  <a:moveTo>
                    <a:pt x="8015" y="2351"/>
                  </a:moveTo>
                  <a:cubicBezTo>
                    <a:pt x="9562" y="2351"/>
                    <a:pt x="11006" y="2988"/>
                    <a:pt x="12088" y="4104"/>
                  </a:cubicBezTo>
                  <a:cubicBezTo>
                    <a:pt x="13171" y="5219"/>
                    <a:pt x="13764" y="6706"/>
                    <a:pt x="13764" y="8273"/>
                  </a:cubicBezTo>
                  <a:cubicBezTo>
                    <a:pt x="13764" y="9866"/>
                    <a:pt x="13171" y="11354"/>
                    <a:pt x="12088" y="12469"/>
                  </a:cubicBezTo>
                  <a:cubicBezTo>
                    <a:pt x="11006" y="13584"/>
                    <a:pt x="9562" y="14195"/>
                    <a:pt x="8015" y="14195"/>
                  </a:cubicBezTo>
                  <a:cubicBezTo>
                    <a:pt x="6494" y="14195"/>
                    <a:pt x="5051" y="13584"/>
                    <a:pt x="3968" y="12469"/>
                  </a:cubicBezTo>
                  <a:cubicBezTo>
                    <a:pt x="1725" y="10159"/>
                    <a:pt x="1725" y="6414"/>
                    <a:pt x="3968" y="4104"/>
                  </a:cubicBezTo>
                  <a:cubicBezTo>
                    <a:pt x="5051" y="2988"/>
                    <a:pt x="6494" y="2351"/>
                    <a:pt x="8015" y="2351"/>
                  </a:cubicBezTo>
                  <a:close/>
                  <a:moveTo>
                    <a:pt x="7923" y="641"/>
                  </a:moveTo>
                  <a:cubicBezTo>
                    <a:pt x="5992" y="641"/>
                    <a:pt x="4138" y="1442"/>
                    <a:pt x="2774" y="2857"/>
                  </a:cubicBezTo>
                  <a:cubicBezTo>
                    <a:pt x="-84" y="5821"/>
                    <a:pt x="-84" y="10626"/>
                    <a:pt x="2774" y="13590"/>
                  </a:cubicBezTo>
                  <a:cubicBezTo>
                    <a:pt x="5631" y="16554"/>
                    <a:pt x="10266" y="16554"/>
                    <a:pt x="13123" y="13590"/>
                  </a:cubicBezTo>
                  <a:cubicBezTo>
                    <a:pt x="14488" y="12175"/>
                    <a:pt x="15260" y="10253"/>
                    <a:pt x="15260" y="8223"/>
                  </a:cubicBezTo>
                  <a:cubicBezTo>
                    <a:pt x="15260" y="6194"/>
                    <a:pt x="14488" y="4299"/>
                    <a:pt x="13123" y="2857"/>
                  </a:cubicBezTo>
                  <a:cubicBezTo>
                    <a:pt x="11733" y="1442"/>
                    <a:pt x="9905" y="641"/>
                    <a:pt x="7923" y="641"/>
                  </a:cubicBezTo>
                  <a:close/>
                  <a:moveTo>
                    <a:pt x="7923" y="0"/>
                  </a:moveTo>
                  <a:cubicBezTo>
                    <a:pt x="10060" y="0"/>
                    <a:pt x="12068" y="854"/>
                    <a:pt x="13561" y="2403"/>
                  </a:cubicBezTo>
                  <a:cubicBezTo>
                    <a:pt x="15054" y="3952"/>
                    <a:pt x="15878" y="6034"/>
                    <a:pt x="15878" y="8223"/>
                  </a:cubicBezTo>
                  <a:cubicBezTo>
                    <a:pt x="15878" y="9959"/>
                    <a:pt x="15363" y="11588"/>
                    <a:pt x="14436" y="12949"/>
                  </a:cubicBezTo>
                  <a:lnTo>
                    <a:pt x="15775" y="14338"/>
                  </a:lnTo>
                  <a:lnTo>
                    <a:pt x="16084" y="14017"/>
                  </a:lnTo>
                  <a:cubicBezTo>
                    <a:pt x="16213" y="13884"/>
                    <a:pt x="16393" y="13884"/>
                    <a:pt x="16547" y="14017"/>
                  </a:cubicBezTo>
                  <a:lnTo>
                    <a:pt x="20486" y="18102"/>
                  </a:lnTo>
                  <a:cubicBezTo>
                    <a:pt x="20692" y="18343"/>
                    <a:pt x="20821" y="18636"/>
                    <a:pt x="20821" y="18957"/>
                  </a:cubicBezTo>
                  <a:cubicBezTo>
                    <a:pt x="20821" y="19250"/>
                    <a:pt x="20692" y="19571"/>
                    <a:pt x="20486" y="19784"/>
                  </a:cubicBezTo>
                  <a:lnTo>
                    <a:pt x="19070" y="21253"/>
                  </a:lnTo>
                  <a:cubicBezTo>
                    <a:pt x="18864" y="21467"/>
                    <a:pt x="18555" y="21600"/>
                    <a:pt x="18272" y="21600"/>
                  </a:cubicBezTo>
                  <a:cubicBezTo>
                    <a:pt x="17963" y="21600"/>
                    <a:pt x="17680" y="21467"/>
                    <a:pt x="17474" y="21253"/>
                  </a:cubicBezTo>
                  <a:lnTo>
                    <a:pt x="13509" y="17141"/>
                  </a:lnTo>
                  <a:cubicBezTo>
                    <a:pt x="13458" y="17088"/>
                    <a:pt x="13432" y="17008"/>
                    <a:pt x="13432" y="16901"/>
                  </a:cubicBezTo>
                  <a:cubicBezTo>
                    <a:pt x="13432" y="16821"/>
                    <a:pt x="13458" y="16741"/>
                    <a:pt x="13509" y="16687"/>
                  </a:cubicBezTo>
                  <a:lnTo>
                    <a:pt x="13844" y="16367"/>
                  </a:lnTo>
                  <a:lnTo>
                    <a:pt x="12480" y="14978"/>
                  </a:lnTo>
                  <a:cubicBezTo>
                    <a:pt x="11115" y="15966"/>
                    <a:pt x="9545" y="16474"/>
                    <a:pt x="7923" y="16474"/>
                  </a:cubicBezTo>
                  <a:cubicBezTo>
                    <a:pt x="5915" y="16474"/>
                    <a:pt x="3855" y="15673"/>
                    <a:pt x="2336" y="14071"/>
                  </a:cubicBezTo>
                  <a:cubicBezTo>
                    <a:pt x="-779" y="10840"/>
                    <a:pt x="-779" y="5634"/>
                    <a:pt x="2336" y="2403"/>
                  </a:cubicBezTo>
                  <a:cubicBezTo>
                    <a:pt x="3829" y="854"/>
                    <a:pt x="5812" y="0"/>
                    <a:pt x="7923" y="0"/>
                  </a:cubicBezTo>
                  <a:close/>
                </a:path>
              </a:pathLst>
            </a:custGeom>
            <a:solidFill>
              <a:schemeClr val="accent1"/>
            </a:solidFill>
            <a:ln w="9525" cap="flat">
              <a:solidFill>
                <a:srgbClr val="ABABAB"/>
              </a:solidFill>
              <a:prstDash val="solid"/>
              <a:round/>
            </a:ln>
            <a:effectLst/>
          </p:spPr>
          <p:txBody>
            <a:bodyPr wrap="square" lIns="45719" tIns="45719" rIns="45719" bIns="45719" numCol="1" anchor="ctr">
              <a:noAutofit/>
            </a:bodyPr>
            <a:lstStyle/>
            <a:p>
              <a:pPr>
                <a:defRPr sz="500"/>
              </a:pPr>
              <a:endParaRPr/>
            </a:p>
          </p:txBody>
        </p:sp>
        <p:sp>
          <p:nvSpPr>
            <p:cNvPr id="1256" name="Freeform 959"/>
            <p:cNvSpPr/>
            <p:nvPr/>
          </p:nvSpPr>
          <p:spPr>
            <a:xfrm>
              <a:off x="5871521" y="1190129"/>
              <a:ext cx="705983" cy="563862"/>
            </a:xfrm>
            <a:custGeom>
              <a:avLst/>
              <a:gdLst/>
              <a:ahLst/>
              <a:cxnLst>
                <a:cxn ang="0">
                  <a:pos x="wd2" y="hd2"/>
                </a:cxn>
                <a:cxn ang="5400000">
                  <a:pos x="wd2" y="hd2"/>
                </a:cxn>
                <a:cxn ang="10800000">
                  <a:pos x="wd2" y="hd2"/>
                </a:cxn>
                <a:cxn ang="16200000">
                  <a:pos x="wd2" y="hd2"/>
                </a:cxn>
              </a:cxnLst>
              <a:rect l="0" t="0" r="r" b="b"/>
              <a:pathLst>
                <a:path w="21600" h="21600" extrusionOk="0">
                  <a:moveTo>
                    <a:pt x="2650" y="18218"/>
                  </a:moveTo>
                  <a:lnTo>
                    <a:pt x="6920" y="18218"/>
                  </a:lnTo>
                  <a:cubicBezTo>
                    <a:pt x="7093" y="18218"/>
                    <a:pt x="7266" y="18354"/>
                    <a:pt x="7266" y="18571"/>
                  </a:cubicBezTo>
                  <a:cubicBezTo>
                    <a:pt x="7266" y="18733"/>
                    <a:pt x="7093" y="18896"/>
                    <a:pt x="6920" y="18896"/>
                  </a:cubicBezTo>
                  <a:lnTo>
                    <a:pt x="2650" y="18896"/>
                  </a:lnTo>
                  <a:cubicBezTo>
                    <a:pt x="2477" y="18896"/>
                    <a:pt x="2304" y="18733"/>
                    <a:pt x="2304" y="18571"/>
                  </a:cubicBezTo>
                  <a:cubicBezTo>
                    <a:pt x="2304" y="18354"/>
                    <a:pt x="2477" y="18218"/>
                    <a:pt x="2650" y="18218"/>
                  </a:cubicBezTo>
                  <a:close/>
                  <a:moveTo>
                    <a:pt x="11122" y="15632"/>
                  </a:moveTo>
                  <a:lnTo>
                    <a:pt x="14091" y="15632"/>
                  </a:lnTo>
                  <a:cubicBezTo>
                    <a:pt x="14262" y="15632"/>
                    <a:pt x="14433" y="15795"/>
                    <a:pt x="14433" y="15958"/>
                  </a:cubicBezTo>
                  <a:cubicBezTo>
                    <a:pt x="14433" y="16175"/>
                    <a:pt x="14262" y="16310"/>
                    <a:pt x="14091" y="16310"/>
                  </a:cubicBezTo>
                  <a:lnTo>
                    <a:pt x="11122" y="16310"/>
                  </a:lnTo>
                  <a:cubicBezTo>
                    <a:pt x="10922" y="16310"/>
                    <a:pt x="10751" y="16175"/>
                    <a:pt x="10751" y="15958"/>
                  </a:cubicBezTo>
                  <a:cubicBezTo>
                    <a:pt x="10751" y="15795"/>
                    <a:pt x="10922" y="15632"/>
                    <a:pt x="11122" y="15632"/>
                  </a:cubicBezTo>
                  <a:close/>
                  <a:moveTo>
                    <a:pt x="2655" y="15632"/>
                  </a:moveTo>
                  <a:lnTo>
                    <a:pt x="8707" y="15632"/>
                  </a:lnTo>
                  <a:cubicBezTo>
                    <a:pt x="8911" y="15632"/>
                    <a:pt x="9058" y="15795"/>
                    <a:pt x="9058" y="15958"/>
                  </a:cubicBezTo>
                  <a:cubicBezTo>
                    <a:pt x="9058" y="16175"/>
                    <a:pt x="8911" y="16310"/>
                    <a:pt x="8707" y="16310"/>
                  </a:cubicBezTo>
                  <a:lnTo>
                    <a:pt x="2655" y="16310"/>
                  </a:lnTo>
                  <a:cubicBezTo>
                    <a:pt x="2479" y="16310"/>
                    <a:pt x="2304" y="16175"/>
                    <a:pt x="2304" y="15958"/>
                  </a:cubicBezTo>
                  <a:cubicBezTo>
                    <a:pt x="2304" y="15795"/>
                    <a:pt x="2479" y="15632"/>
                    <a:pt x="2655" y="15632"/>
                  </a:cubicBezTo>
                  <a:close/>
                  <a:moveTo>
                    <a:pt x="7772" y="13046"/>
                  </a:moveTo>
                  <a:lnTo>
                    <a:pt x="14084" y="13046"/>
                  </a:lnTo>
                  <a:cubicBezTo>
                    <a:pt x="14258" y="13046"/>
                    <a:pt x="14433" y="13209"/>
                    <a:pt x="14433" y="13372"/>
                  </a:cubicBezTo>
                  <a:cubicBezTo>
                    <a:pt x="14433" y="13562"/>
                    <a:pt x="14258" y="13725"/>
                    <a:pt x="14084" y="13725"/>
                  </a:cubicBezTo>
                  <a:lnTo>
                    <a:pt x="7772" y="13725"/>
                  </a:lnTo>
                  <a:cubicBezTo>
                    <a:pt x="7598" y="13725"/>
                    <a:pt x="7423" y="13562"/>
                    <a:pt x="7423" y="13372"/>
                  </a:cubicBezTo>
                  <a:cubicBezTo>
                    <a:pt x="7423" y="13209"/>
                    <a:pt x="7598" y="13046"/>
                    <a:pt x="7772" y="13046"/>
                  </a:cubicBezTo>
                  <a:close/>
                  <a:moveTo>
                    <a:pt x="2649" y="13046"/>
                  </a:moveTo>
                  <a:lnTo>
                    <a:pt x="5356" y="13046"/>
                  </a:lnTo>
                  <a:cubicBezTo>
                    <a:pt x="5586" y="13046"/>
                    <a:pt x="5730" y="13209"/>
                    <a:pt x="5730" y="13372"/>
                  </a:cubicBezTo>
                  <a:cubicBezTo>
                    <a:pt x="5730" y="13562"/>
                    <a:pt x="5586" y="13725"/>
                    <a:pt x="5356" y="13725"/>
                  </a:cubicBezTo>
                  <a:lnTo>
                    <a:pt x="2649" y="13725"/>
                  </a:lnTo>
                  <a:cubicBezTo>
                    <a:pt x="2476" y="13725"/>
                    <a:pt x="2304" y="13562"/>
                    <a:pt x="2304" y="13372"/>
                  </a:cubicBezTo>
                  <a:cubicBezTo>
                    <a:pt x="2304" y="13209"/>
                    <a:pt x="2476" y="13046"/>
                    <a:pt x="2649" y="13046"/>
                  </a:cubicBezTo>
                  <a:close/>
                  <a:moveTo>
                    <a:pt x="11861" y="10461"/>
                  </a:moveTo>
                  <a:lnTo>
                    <a:pt x="14091" y="10461"/>
                  </a:lnTo>
                  <a:cubicBezTo>
                    <a:pt x="14262" y="10461"/>
                    <a:pt x="14433" y="10623"/>
                    <a:pt x="14433" y="10786"/>
                  </a:cubicBezTo>
                  <a:cubicBezTo>
                    <a:pt x="14433" y="10976"/>
                    <a:pt x="14262" y="11139"/>
                    <a:pt x="14091" y="11139"/>
                  </a:cubicBezTo>
                  <a:lnTo>
                    <a:pt x="11861" y="11139"/>
                  </a:lnTo>
                  <a:cubicBezTo>
                    <a:pt x="11661" y="11139"/>
                    <a:pt x="11518" y="10976"/>
                    <a:pt x="11518" y="10786"/>
                  </a:cubicBezTo>
                  <a:cubicBezTo>
                    <a:pt x="11518" y="10623"/>
                    <a:pt x="11661" y="10461"/>
                    <a:pt x="11861" y="10461"/>
                  </a:cubicBezTo>
                  <a:close/>
                  <a:moveTo>
                    <a:pt x="2655" y="10461"/>
                  </a:moveTo>
                  <a:lnTo>
                    <a:pt x="9503" y="10461"/>
                  </a:lnTo>
                  <a:cubicBezTo>
                    <a:pt x="9679" y="10461"/>
                    <a:pt x="9825" y="10623"/>
                    <a:pt x="9825" y="10786"/>
                  </a:cubicBezTo>
                  <a:cubicBezTo>
                    <a:pt x="9825" y="10976"/>
                    <a:pt x="9679" y="11139"/>
                    <a:pt x="9503" y="11139"/>
                  </a:cubicBezTo>
                  <a:lnTo>
                    <a:pt x="2655" y="11139"/>
                  </a:lnTo>
                  <a:cubicBezTo>
                    <a:pt x="2479" y="11139"/>
                    <a:pt x="2304" y="10976"/>
                    <a:pt x="2304" y="10786"/>
                  </a:cubicBezTo>
                  <a:cubicBezTo>
                    <a:pt x="2304" y="10623"/>
                    <a:pt x="2479" y="10461"/>
                    <a:pt x="2655" y="10461"/>
                  </a:cubicBezTo>
                  <a:close/>
                  <a:moveTo>
                    <a:pt x="2652" y="7757"/>
                  </a:moveTo>
                  <a:lnTo>
                    <a:pt x="10246" y="7757"/>
                  </a:lnTo>
                  <a:cubicBezTo>
                    <a:pt x="10449" y="7757"/>
                    <a:pt x="10594" y="7927"/>
                    <a:pt x="10594" y="8096"/>
                  </a:cubicBezTo>
                  <a:cubicBezTo>
                    <a:pt x="10594" y="8293"/>
                    <a:pt x="10449" y="8434"/>
                    <a:pt x="10246" y="8434"/>
                  </a:cubicBezTo>
                  <a:lnTo>
                    <a:pt x="2652" y="8434"/>
                  </a:lnTo>
                  <a:cubicBezTo>
                    <a:pt x="2478" y="8434"/>
                    <a:pt x="2304" y="8293"/>
                    <a:pt x="2304" y="8096"/>
                  </a:cubicBezTo>
                  <a:cubicBezTo>
                    <a:pt x="2304" y="7927"/>
                    <a:pt x="2478" y="7757"/>
                    <a:pt x="2652" y="7757"/>
                  </a:cubicBezTo>
                  <a:close/>
                  <a:moveTo>
                    <a:pt x="13053" y="5473"/>
                  </a:moveTo>
                  <a:lnTo>
                    <a:pt x="13053" y="7850"/>
                  </a:lnTo>
                  <a:lnTo>
                    <a:pt x="15640" y="7850"/>
                  </a:lnTo>
                  <a:lnTo>
                    <a:pt x="13053" y="5473"/>
                  </a:lnTo>
                  <a:close/>
                  <a:moveTo>
                    <a:pt x="698" y="5020"/>
                  </a:moveTo>
                  <a:lnTo>
                    <a:pt x="698" y="20932"/>
                  </a:lnTo>
                  <a:lnTo>
                    <a:pt x="16135" y="20932"/>
                  </a:lnTo>
                  <a:lnTo>
                    <a:pt x="16135" y="8490"/>
                  </a:lnTo>
                  <a:lnTo>
                    <a:pt x="12704" y="8490"/>
                  </a:lnTo>
                  <a:cubicBezTo>
                    <a:pt x="12501" y="8490"/>
                    <a:pt x="12355" y="8357"/>
                    <a:pt x="12355" y="8170"/>
                  </a:cubicBezTo>
                  <a:lnTo>
                    <a:pt x="12355" y="5020"/>
                  </a:lnTo>
                  <a:lnTo>
                    <a:pt x="698" y="5020"/>
                  </a:lnTo>
                  <a:close/>
                  <a:moveTo>
                    <a:pt x="3082" y="2830"/>
                  </a:moveTo>
                  <a:lnTo>
                    <a:pt x="3082" y="4379"/>
                  </a:lnTo>
                  <a:lnTo>
                    <a:pt x="12704" y="4379"/>
                  </a:lnTo>
                  <a:cubicBezTo>
                    <a:pt x="12791" y="4379"/>
                    <a:pt x="12879" y="4405"/>
                    <a:pt x="12937" y="4459"/>
                  </a:cubicBezTo>
                  <a:lnTo>
                    <a:pt x="16745" y="7930"/>
                  </a:lnTo>
                  <a:cubicBezTo>
                    <a:pt x="16832" y="8010"/>
                    <a:pt x="16861" y="8090"/>
                    <a:pt x="16861" y="8170"/>
                  </a:cubicBezTo>
                  <a:lnTo>
                    <a:pt x="16861" y="18770"/>
                  </a:lnTo>
                  <a:lnTo>
                    <a:pt x="18518" y="18770"/>
                  </a:lnTo>
                  <a:lnTo>
                    <a:pt x="18518" y="2830"/>
                  </a:lnTo>
                  <a:lnTo>
                    <a:pt x="3082" y="2830"/>
                  </a:lnTo>
                  <a:close/>
                  <a:moveTo>
                    <a:pt x="5436" y="641"/>
                  </a:moveTo>
                  <a:lnTo>
                    <a:pt x="5436" y="2189"/>
                  </a:lnTo>
                  <a:lnTo>
                    <a:pt x="18867" y="2189"/>
                  </a:lnTo>
                  <a:cubicBezTo>
                    <a:pt x="19071" y="2189"/>
                    <a:pt x="19216" y="2323"/>
                    <a:pt x="19216" y="2510"/>
                  </a:cubicBezTo>
                  <a:lnTo>
                    <a:pt x="19216" y="16580"/>
                  </a:lnTo>
                  <a:lnTo>
                    <a:pt x="20902" y="16580"/>
                  </a:lnTo>
                  <a:lnTo>
                    <a:pt x="20902" y="641"/>
                  </a:lnTo>
                  <a:lnTo>
                    <a:pt x="5436" y="641"/>
                  </a:lnTo>
                  <a:close/>
                  <a:moveTo>
                    <a:pt x="5088" y="0"/>
                  </a:moveTo>
                  <a:lnTo>
                    <a:pt x="21251" y="0"/>
                  </a:lnTo>
                  <a:cubicBezTo>
                    <a:pt x="21455" y="0"/>
                    <a:pt x="21600" y="133"/>
                    <a:pt x="21600" y="320"/>
                  </a:cubicBezTo>
                  <a:lnTo>
                    <a:pt x="21600" y="16901"/>
                  </a:lnTo>
                  <a:cubicBezTo>
                    <a:pt x="21600" y="17088"/>
                    <a:pt x="21455" y="17221"/>
                    <a:pt x="21251" y="17221"/>
                  </a:cubicBezTo>
                  <a:lnTo>
                    <a:pt x="19216" y="17221"/>
                  </a:lnTo>
                  <a:lnTo>
                    <a:pt x="19216" y="19090"/>
                  </a:lnTo>
                  <a:cubicBezTo>
                    <a:pt x="19216" y="19250"/>
                    <a:pt x="19071" y="19411"/>
                    <a:pt x="18867" y="19411"/>
                  </a:cubicBezTo>
                  <a:lnTo>
                    <a:pt x="16861" y="19411"/>
                  </a:lnTo>
                  <a:lnTo>
                    <a:pt x="16861" y="21253"/>
                  </a:lnTo>
                  <a:cubicBezTo>
                    <a:pt x="16861" y="21440"/>
                    <a:pt x="16687" y="21600"/>
                    <a:pt x="16512" y="21600"/>
                  </a:cubicBezTo>
                  <a:lnTo>
                    <a:pt x="349" y="21600"/>
                  </a:lnTo>
                  <a:cubicBezTo>
                    <a:pt x="145" y="21600"/>
                    <a:pt x="0" y="21440"/>
                    <a:pt x="0" y="21253"/>
                  </a:cubicBezTo>
                  <a:lnTo>
                    <a:pt x="0" y="4699"/>
                  </a:lnTo>
                  <a:cubicBezTo>
                    <a:pt x="0" y="4512"/>
                    <a:pt x="145" y="4379"/>
                    <a:pt x="349" y="4379"/>
                  </a:cubicBezTo>
                  <a:lnTo>
                    <a:pt x="2355" y="4379"/>
                  </a:lnTo>
                  <a:lnTo>
                    <a:pt x="2355" y="2510"/>
                  </a:lnTo>
                  <a:cubicBezTo>
                    <a:pt x="2355" y="2323"/>
                    <a:pt x="2529" y="2189"/>
                    <a:pt x="2704" y="2189"/>
                  </a:cubicBezTo>
                  <a:lnTo>
                    <a:pt x="4739" y="2189"/>
                  </a:lnTo>
                  <a:lnTo>
                    <a:pt x="4739" y="320"/>
                  </a:lnTo>
                  <a:cubicBezTo>
                    <a:pt x="4739" y="133"/>
                    <a:pt x="4913" y="0"/>
                    <a:pt x="5088" y="0"/>
                  </a:cubicBezTo>
                  <a:close/>
                </a:path>
              </a:pathLst>
            </a:custGeom>
            <a:solidFill>
              <a:schemeClr val="accent4"/>
            </a:solidFill>
            <a:ln w="12700" cap="flat">
              <a:noFill/>
              <a:miter lim="400000"/>
            </a:ln>
            <a:effectLst/>
          </p:spPr>
          <p:txBody>
            <a:bodyPr wrap="square" lIns="45719" tIns="45719" rIns="45719" bIns="45719" numCol="1" anchor="ctr">
              <a:noAutofit/>
            </a:bodyPr>
            <a:lstStyle/>
            <a:p>
              <a:pPr>
                <a:defRPr sz="500"/>
              </a:pPr>
              <a:endParaRPr/>
            </a:p>
          </p:txBody>
        </p:sp>
        <p:sp>
          <p:nvSpPr>
            <p:cNvPr id="1257" name="Freeform 957"/>
            <p:cNvSpPr/>
            <p:nvPr/>
          </p:nvSpPr>
          <p:spPr>
            <a:xfrm>
              <a:off x="635177" y="466877"/>
              <a:ext cx="768275" cy="563862"/>
            </a:xfrm>
            <a:custGeom>
              <a:avLst/>
              <a:gdLst/>
              <a:ahLst/>
              <a:cxnLst>
                <a:cxn ang="0">
                  <a:pos x="wd2" y="hd2"/>
                </a:cxn>
                <a:cxn ang="5400000">
                  <a:pos x="wd2" y="hd2"/>
                </a:cxn>
                <a:cxn ang="10800000">
                  <a:pos x="wd2" y="hd2"/>
                </a:cxn>
                <a:cxn ang="16200000">
                  <a:pos x="wd2" y="hd2"/>
                </a:cxn>
              </a:cxnLst>
              <a:rect l="0" t="0" r="r" b="b"/>
              <a:pathLst>
                <a:path w="21600" h="21600" extrusionOk="0">
                  <a:moveTo>
                    <a:pt x="9745" y="18983"/>
                  </a:moveTo>
                  <a:cubicBezTo>
                    <a:pt x="9318" y="18983"/>
                    <a:pt x="8971" y="19330"/>
                    <a:pt x="8971" y="19731"/>
                  </a:cubicBezTo>
                  <a:lnTo>
                    <a:pt x="8971" y="20158"/>
                  </a:lnTo>
                  <a:cubicBezTo>
                    <a:pt x="8971" y="20585"/>
                    <a:pt x="9318" y="20932"/>
                    <a:pt x="9745" y="20932"/>
                  </a:cubicBezTo>
                  <a:lnTo>
                    <a:pt x="11961" y="20932"/>
                  </a:lnTo>
                  <a:cubicBezTo>
                    <a:pt x="12389" y="20932"/>
                    <a:pt x="12709" y="20585"/>
                    <a:pt x="12709" y="20158"/>
                  </a:cubicBezTo>
                  <a:lnTo>
                    <a:pt x="12709" y="19731"/>
                  </a:lnTo>
                  <a:cubicBezTo>
                    <a:pt x="12709" y="19330"/>
                    <a:pt x="12389" y="18983"/>
                    <a:pt x="11961" y="18983"/>
                  </a:cubicBezTo>
                  <a:lnTo>
                    <a:pt x="9745" y="18983"/>
                  </a:lnTo>
                  <a:close/>
                  <a:moveTo>
                    <a:pt x="11021" y="12459"/>
                  </a:moveTo>
                  <a:cubicBezTo>
                    <a:pt x="11211" y="12459"/>
                    <a:pt x="11374" y="12600"/>
                    <a:pt x="11374" y="12797"/>
                  </a:cubicBezTo>
                  <a:cubicBezTo>
                    <a:pt x="11374" y="12995"/>
                    <a:pt x="11211" y="13136"/>
                    <a:pt x="11021" y="13136"/>
                  </a:cubicBezTo>
                  <a:cubicBezTo>
                    <a:pt x="10858" y="13136"/>
                    <a:pt x="10696" y="12995"/>
                    <a:pt x="10696" y="12797"/>
                  </a:cubicBezTo>
                  <a:cubicBezTo>
                    <a:pt x="10696" y="12600"/>
                    <a:pt x="10858" y="12459"/>
                    <a:pt x="11021" y="12459"/>
                  </a:cubicBezTo>
                  <a:close/>
                  <a:moveTo>
                    <a:pt x="19629" y="9991"/>
                  </a:moveTo>
                  <a:cubicBezTo>
                    <a:pt x="19791" y="9991"/>
                    <a:pt x="19954" y="10124"/>
                    <a:pt x="19954" y="10312"/>
                  </a:cubicBezTo>
                  <a:lnTo>
                    <a:pt x="19954" y="12934"/>
                  </a:lnTo>
                  <a:cubicBezTo>
                    <a:pt x="19954" y="13121"/>
                    <a:pt x="19791" y="13255"/>
                    <a:pt x="19629" y="13255"/>
                  </a:cubicBezTo>
                  <a:cubicBezTo>
                    <a:pt x="19439" y="13255"/>
                    <a:pt x="19276" y="13121"/>
                    <a:pt x="19276" y="12934"/>
                  </a:cubicBezTo>
                  <a:lnTo>
                    <a:pt x="19276" y="10312"/>
                  </a:lnTo>
                  <a:cubicBezTo>
                    <a:pt x="19276" y="10124"/>
                    <a:pt x="19439" y="9991"/>
                    <a:pt x="19629" y="9991"/>
                  </a:cubicBezTo>
                  <a:close/>
                  <a:moveTo>
                    <a:pt x="2116" y="9991"/>
                  </a:moveTo>
                  <a:cubicBezTo>
                    <a:pt x="2305" y="9991"/>
                    <a:pt x="2441" y="10124"/>
                    <a:pt x="2441" y="10312"/>
                  </a:cubicBezTo>
                  <a:lnTo>
                    <a:pt x="2441" y="12934"/>
                  </a:lnTo>
                  <a:cubicBezTo>
                    <a:pt x="2441" y="13121"/>
                    <a:pt x="2305" y="13255"/>
                    <a:pt x="2116" y="13255"/>
                  </a:cubicBezTo>
                  <a:cubicBezTo>
                    <a:pt x="1926" y="13255"/>
                    <a:pt x="1763" y="13121"/>
                    <a:pt x="1763" y="12934"/>
                  </a:cubicBezTo>
                  <a:lnTo>
                    <a:pt x="1763" y="10312"/>
                  </a:lnTo>
                  <a:cubicBezTo>
                    <a:pt x="1763" y="10124"/>
                    <a:pt x="1926" y="9991"/>
                    <a:pt x="2116" y="9991"/>
                  </a:cubicBezTo>
                  <a:close/>
                  <a:moveTo>
                    <a:pt x="18850" y="8490"/>
                  </a:moveTo>
                  <a:cubicBezTo>
                    <a:pt x="18530" y="8490"/>
                    <a:pt x="18289" y="8757"/>
                    <a:pt x="18289" y="9051"/>
                  </a:cubicBezTo>
                  <a:lnTo>
                    <a:pt x="18289" y="14284"/>
                  </a:lnTo>
                  <a:cubicBezTo>
                    <a:pt x="18289" y="14578"/>
                    <a:pt x="18530" y="14818"/>
                    <a:pt x="18850" y="14818"/>
                  </a:cubicBezTo>
                  <a:lnTo>
                    <a:pt x="19090" y="14818"/>
                  </a:lnTo>
                  <a:cubicBezTo>
                    <a:pt x="20105" y="14818"/>
                    <a:pt x="20932" y="13991"/>
                    <a:pt x="20932" y="12976"/>
                  </a:cubicBezTo>
                  <a:lnTo>
                    <a:pt x="20932" y="10359"/>
                  </a:lnTo>
                  <a:cubicBezTo>
                    <a:pt x="20932" y="9345"/>
                    <a:pt x="20105" y="8490"/>
                    <a:pt x="19090" y="8490"/>
                  </a:cubicBezTo>
                  <a:lnTo>
                    <a:pt x="18850" y="8490"/>
                  </a:lnTo>
                  <a:close/>
                  <a:moveTo>
                    <a:pt x="2510" y="8490"/>
                  </a:moveTo>
                  <a:cubicBezTo>
                    <a:pt x="1495" y="8490"/>
                    <a:pt x="667" y="9345"/>
                    <a:pt x="667" y="10359"/>
                  </a:cubicBezTo>
                  <a:lnTo>
                    <a:pt x="667" y="12976"/>
                  </a:lnTo>
                  <a:cubicBezTo>
                    <a:pt x="667" y="13991"/>
                    <a:pt x="1495" y="14818"/>
                    <a:pt x="2510" y="14818"/>
                  </a:cubicBezTo>
                  <a:lnTo>
                    <a:pt x="2964" y="14818"/>
                  </a:lnTo>
                  <a:cubicBezTo>
                    <a:pt x="3257" y="14818"/>
                    <a:pt x="3498" y="14578"/>
                    <a:pt x="3498" y="14284"/>
                  </a:cubicBezTo>
                  <a:lnTo>
                    <a:pt x="3498" y="9051"/>
                  </a:lnTo>
                  <a:cubicBezTo>
                    <a:pt x="3498" y="8757"/>
                    <a:pt x="3257" y="8490"/>
                    <a:pt x="2964" y="8490"/>
                  </a:cubicBezTo>
                  <a:lnTo>
                    <a:pt x="2510" y="8490"/>
                  </a:lnTo>
                  <a:close/>
                  <a:moveTo>
                    <a:pt x="11468" y="6805"/>
                  </a:moveTo>
                  <a:cubicBezTo>
                    <a:pt x="12137" y="6964"/>
                    <a:pt x="12699" y="7494"/>
                    <a:pt x="12833" y="8156"/>
                  </a:cubicBezTo>
                  <a:cubicBezTo>
                    <a:pt x="13020" y="9056"/>
                    <a:pt x="12565" y="9956"/>
                    <a:pt x="11736" y="10301"/>
                  </a:cubicBezTo>
                  <a:cubicBezTo>
                    <a:pt x="11495" y="10380"/>
                    <a:pt x="11361" y="10645"/>
                    <a:pt x="11361" y="10910"/>
                  </a:cubicBezTo>
                  <a:lnTo>
                    <a:pt x="11361" y="11174"/>
                  </a:lnTo>
                  <a:cubicBezTo>
                    <a:pt x="11361" y="11360"/>
                    <a:pt x="11201" y="11492"/>
                    <a:pt x="11014" y="11492"/>
                  </a:cubicBezTo>
                  <a:cubicBezTo>
                    <a:pt x="10853" y="11492"/>
                    <a:pt x="10692" y="11360"/>
                    <a:pt x="10692" y="11174"/>
                  </a:cubicBezTo>
                  <a:lnTo>
                    <a:pt x="10692" y="10910"/>
                  </a:lnTo>
                  <a:cubicBezTo>
                    <a:pt x="10692" y="10380"/>
                    <a:pt x="11014" y="9903"/>
                    <a:pt x="11495" y="9692"/>
                  </a:cubicBezTo>
                  <a:cubicBezTo>
                    <a:pt x="12030" y="9480"/>
                    <a:pt x="12324" y="8897"/>
                    <a:pt x="12191" y="8315"/>
                  </a:cubicBezTo>
                  <a:cubicBezTo>
                    <a:pt x="12084" y="7891"/>
                    <a:pt x="11736" y="7547"/>
                    <a:pt x="11308" y="7441"/>
                  </a:cubicBezTo>
                  <a:cubicBezTo>
                    <a:pt x="10933" y="7362"/>
                    <a:pt x="10559" y="7441"/>
                    <a:pt x="10291" y="7653"/>
                  </a:cubicBezTo>
                  <a:cubicBezTo>
                    <a:pt x="9997" y="7891"/>
                    <a:pt x="9837" y="8235"/>
                    <a:pt x="9837" y="8606"/>
                  </a:cubicBezTo>
                  <a:cubicBezTo>
                    <a:pt x="9837" y="8791"/>
                    <a:pt x="9676" y="8924"/>
                    <a:pt x="9489" y="8924"/>
                  </a:cubicBezTo>
                  <a:cubicBezTo>
                    <a:pt x="9302" y="8924"/>
                    <a:pt x="9168" y="8791"/>
                    <a:pt x="9168" y="8606"/>
                  </a:cubicBezTo>
                  <a:cubicBezTo>
                    <a:pt x="9168" y="8050"/>
                    <a:pt x="9409" y="7520"/>
                    <a:pt x="9863" y="7176"/>
                  </a:cubicBezTo>
                  <a:cubicBezTo>
                    <a:pt x="10318" y="6805"/>
                    <a:pt x="10907" y="6700"/>
                    <a:pt x="11468" y="6805"/>
                  </a:cubicBezTo>
                  <a:close/>
                  <a:moveTo>
                    <a:pt x="6753" y="5341"/>
                  </a:moveTo>
                  <a:lnTo>
                    <a:pt x="6753" y="13840"/>
                  </a:lnTo>
                  <a:lnTo>
                    <a:pt x="8623" y="13840"/>
                  </a:lnTo>
                  <a:cubicBezTo>
                    <a:pt x="8703" y="13840"/>
                    <a:pt x="8783" y="13866"/>
                    <a:pt x="8837" y="13919"/>
                  </a:cubicBezTo>
                  <a:lnTo>
                    <a:pt x="10813" y="15864"/>
                  </a:lnTo>
                  <a:lnTo>
                    <a:pt x="12737" y="13919"/>
                  </a:lnTo>
                  <a:cubicBezTo>
                    <a:pt x="12817" y="13866"/>
                    <a:pt x="12897" y="13840"/>
                    <a:pt x="12977" y="13840"/>
                  </a:cubicBezTo>
                  <a:lnTo>
                    <a:pt x="14847" y="13840"/>
                  </a:lnTo>
                  <a:lnTo>
                    <a:pt x="14847" y="5341"/>
                  </a:lnTo>
                  <a:lnTo>
                    <a:pt x="6753" y="5341"/>
                  </a:lnTo>
                  <a:close/>
                  <a:moveTo>
                    <a:pt x="6432" y="4701"/>
                  </a:moveTo>
                  <a:lnTo>
                    <a:pt x="15168" y="4701"/>
                  </a:lnTo>
                  <a:cubicBezTo>
                    <a:pt x="15328" y="4701"/>
                    <a:pt x="15488" y="4835"/>
                    <a:pt x="15488" y="5021"/>
                  </a:cubicBezTo>
                  <a:lnTo>
                    <a:pt x="15488" y="14159"/>
                  </a:lnTo>
                  <a:cubicBezTo>
                    <a:pt x="15488" y="14346"/>
                    <a:pt x="15328" y="14506"/>
                    <a:pt x="15168" y="14506"/>
                  </a:cubicBezTo>
                  <a:lnTo>
                    <a:pt x="13111" y="14506"/>
                  </a:lnTo>
                  <a:lnTo>
                    <a:pt x="11027" y="16584"/>
                  </a:lnTo>
                  <a:cubicBezTo>
                    <a:pt x="10974" y="16637"/>
                    <a:pt x="10867" y="16663"/>
                    <a:pt x="10813" y="16663"/>
                  </a:cubicBezTo>
                  <a:cubicBezTo>
                    <a:pt x="10706" y="16663"/>
                    <a:pt x="10626" y="16637"/>
                    <a:pt x="10573" y="16584"/>
                  </a:cubicBezTo>
                  <a:lnTo>
                    <a:pt x="8489" y="14506"/>
                  </a:lnTo>
                  <a:lnTo>
                    <a:pt x="6432" y="14506"/>
                  </a:lnTo>
                  <a:cubicBezTo>
                    <a:pt x="6245" y="14506"/>
                    <a:pt x="6112" y="14346"/>
                    <a:pt x="6112" y="14159"/>
                  </a:cubicBezTo>
                  <a:lnTo>
                    <a:pt x="6112" y="5021"/>
                  </a:lnTo>
                  <a:cubicBezTo>
                    <a:pt x="6112" y="4835"/>
                    <a:pt x="6245" y="4701"/>
                    <a:pt x="6432" y="4701"/>
                  </a:cubicBezTo>
                  <a:close/>
                  <a:moveTo>
                    <a:pt x="8170" y="0"/>
                  </a:moveTo>
                  <a:lnTo>
                    <a:pt x="13457" y="0"/>
                  </a:lnTo>
                  <a:cubicBezTo>
                    <a:pt x="17034" y="0"/>
                    <a:pt x="19945" y="2884"/>
                    <a:pt x="19945" y="6435"/>
                  </a:cubicBezTo>
                  <a:lnTo>
                    <a:pt x="19945" y="8010"/>
                  </a:lnTo>
                  <a:cubicBezTo>
                    <a:pt x="20906" y="8357"/>
                    <a:pt x="21600" y="9265"/>
                    <a:pt x="21600" y="10359"/>
                  </a:cubicBezTo>
                  <a:lnTo>
                    <a:pt x="21600" y="12976"/>
                  </a:lnTo>
                  <a:cubicBezTo>
                    <a:pt x="21600" y="14071"/>
                    <a:pt x="20906" y="14978"/>
                    <a:pt x="19945" y="15326"/>
                  </a:cubicBezTo>
                  <a:cubicBezTo>
                    <a:pt x="19838" y="18797"/>
                    <a:pt x="16981" y="21600"/>
                    <a:pt x="13457" y="21600"/>
                  </a:cubicBezTo>
                  <a:lnTo>
                    <a:pt x="9745" y="21600"/>
                  </a:lnTo>
                  <a:cubicBezTo>
                    <a:pt x="8944" y="21600"/>
                    <a:pt x="8330" y="20959"/>
                    <a:pt x="8330" y="20158"/>
                  </a:cubicBezTo>
                  <a:lnTo>
                    <a:pt x="8330" y="19731"/>
                  </a:lnTo>
                  <a:cubicBezTo>
                    <a:pt x="8330" y="18957"/>
                    <a:pt x="8944" y="18316"/>
                    <a:pt x="9745" y="18316"/>
                  </a:cubicBezTo>
                  <a:lnTo>
                    <a:pt x="11961" y="18316"/>
                  </a:lnTo>
                  <a:cubicBezTo>
                    <a:pt x="12736" y="18316"/>
                    <a:pt x="13377" y="18957"/>
                    <a:pt x="13377" y="19731"/>
                  </a:cubicBezTo>
                  <a:lnTo>
                    <a:pt x="13377" y="20158"/>
                  </a:lnTo>
                  <a:cubicBezTo>
                    <a:pt x="13377" y="20452"/>
                    <a:pt x="13296" y="20719"/>
                    <a:pt x="13163" y="20932"/>
                  </a:cubicBezTo>
                  <a:lnTo>
                    <a:pt x="13457" y="20932"/>
                  </a:lnTo>
                  <a:cubicBezTo>
                    <a:pt x="16554" y="20932"/>
                    <a:pt x="19117" y="18503"/>
                    <a:pt x="19277" y="15486"/>
                  </a:cubicBezTo>
                  <a:cubicBezTo>
                    <a:pt x="19224" y="15486"/>
                    <a:pt x="19144" y="15486"/>
                    <a:pt x="19090" y="15486"/>
                  </a:cubicBezTo>
                  <a:lnTo>
                    <a:pt x="18850" y="15486"/>
                  </a:lnTo>
                  <a:cubicBezTo>
                    <a:pt x="18182" y="15486"/>
                    <a:pt x="17648" y="14952"/>
                    <a:pt x="17648" y="14284"/>
                  </a:cubicBezTo>
                  <a:lnTo>
                    <a:pt x="17648" y="9051"/>
                  </a:lnTo>
                  <a:cubicBezTo>
                    <a:pt x="17648" y="8384"/>
                    <a:pt x="18182" y="7850"/>
                    <a:pt x="18850" y="7850"/>
                  </a:cubicBezTo>
                  <a:lnTo>
                    <a:pt x="19090" y="7850"/>
                  </a:lnTo>
                  <a:cubicBezTo>
                    <a:pt x="19170" y="7850"/>
                    <a:pt x="19224" y="7876"/>
                    <a:pt x="19277" y="7876"/>
                  </a:cubicBezTo>
                  <a:lnTo>
                    <a:pt x="19277" y="6435"/>
                  </a:lnTo>
                  <a:cubicBezTo>
                    <a:pt x="19277" y="3257"/>
                    <a:pt x="16687" y="641"/>
                    <a:pt x="13457" y="641"/>
                  </a:cubicBezTo>
                  <a:lnTo>
                    <a:pt x="8170" y="641"/>
                  </a:lnTo>
                  <a:cubicBezTo>
                    <a:pt x="4939" y="641"/>
                    <a:pt x="2296" y="3257"/>
                    <a:pt x="2296" y="6435"/>
                  </a:cubicBezTo>
                  <a:lnTo>
                    <a:pt x="2296" y="7876"/>
                  </a:lnTo>
                  <a:cubicBezTo>
                    <a:pt x="2403" y="7876"/>
                    <a:pt x="2456" y="7850"/>
                    <a:pt x="2510" y="7850"/>
                  </a:cubicBezTo>
                  <a:lnTo>
                    <a:pt x="2964" y="7850"/>
                  </a:lnTo>
                  <a:cubicBezTo>
                    <a:pt x="3604" y="7850"/>
                    <a:pt x="4138" y="8384"/>
                    <a:pt x="4138" y="9051"/>
                  </a:cubicBezTo>
                  <a:lnTo>
                    <a:pt x="4138" y="14284"/>
                  </a:lnTo>
                  <a:cubicBezTo>
                    <a:pt x="4138" y="14952"/>
                    <a:pt x="3604" y="15486"/>
                    <a:pt x="2964" y="15486"/>
                  </a:cubicBezTo>
                  <a:lnTo>
                    <a:pt x="2510" y="15486"/>
                  </a:lnTo>
                  <a:cubicBezTo>
                    <a:pt x="1121" y="15486"/>
                    <a:pt x="0" y="14364"/>
                    <a:pt x="0" y="12976"/>
                  </a:cubicBezTo>
                  <a:lnTo>
                    <a:pt x="0" y="10359"/>
                  </a:lnTo>
                  <a:cubicBezTo>
                    <a:pt x="0" y="9265"/>
                    <a:pt x="694" y="8357"/>
                    <a:pt x="1655" y="8010"/>
                  </a:cubicBezTo>
                  <a:lnTo>
                    <a:pt x="1655" y="6435"/>
                  </a:lnTo>
                  <a:cubicBezTo>
                    <a:pt x="1655" y="2884"/>
                    <a:pt x="4592" y="0"/>
                    <a:pt x="8170" y="0"/>
                  </a:cubicBezTo>
                  <a:close/>
                </a:path>
              </a:pathLst>
            </a:custGeom>
            <a:solidFill>
              <a:schemeClr val="accent1"/>
            </a:solidFill>
            <a:ln w="12700" cap="flat">
              <a:noFill/>
              <a:miter lim="400000"/>
            </a:ln>
            <a:effectLst/>
          </p:spPr>
          <p:txBody>
            <a:bodyPr wrap="square" lIns="45719" tIns="45719" rIns="45719" bIns="45719" numCol="1" anchor="ctr">
              <a:noAutofit/>
            </a:bodyPr>
            <a:lstStyle/>
            <a:p>
              <a:pPr>
                <a:defRPr sz="500"/>
              </a:pPr>
              <a:endParaRPr/>
            </a:p>
          </p:txBody>
        </p:sp>
      </p:gr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0" name="Textplatzhalter 1"/>
          <p:cNvSpPr txBox="1">
            <a:spLocks noGrp="1"/>
          </p:cNvSpPr>
          <p:nvPr>
            <p:ph type="body" sz="quarter" idx="1"/>
          </p:nvPr>
        </p:nvSpPr>
        <p:spPr>
          <a:xfrm>
            <a:off x="450869" y="2637863"/>
            <a:ext cx="9821959" cy="1582273"/>
          </a:xfrm>
          <a:prstGeom prst="rect">
            <a:avLst/>
          </a:prstGeom>
        </p:spPr>
        <p:txBody>
          <a:bodyPr/>
          <a:lstStyle/>
          <a:p>
            <a:pPr defTabSz="722376">
              <a:spcBef>
                <a:spcPts val="700"/>
              </a:spcBef>
              <a:defRPr sz="3792"/>
            </a:pPr>
            <a:r>
              <a:rPr dirty="0"/>
              <a:t>Mitarbeiter in der </a:t>
            </a:r>
            <a:r>
              <a:rPr dirty="0" err="1"/>
              <a:t>Krise</a:t>
            </a:r>
            <a:r>
              <a:rPr dirty="0"/>
              <a:t> </a:t>
            </a:r>
            <a:r>
              <a:rPr dirty="0" err="1"/>
              <a:t>motivieren</a:t>
            </a:r>
            <a:endParaRPr dirty="0"/>
          </a:p>
          <a:p>
            <a:pPr defTabSz="722376">
              <a:spcBef>
                <a:spcPts val="700"/>
              </a:spcBef>
              <a:defRPr sz="1580"/>
            </a:pPr>
            <a:r>
              <a:rPr dirty="0"/>
              <a:t>Motivation </a:t>
            </a:r>
            <a:r>
              <a:rPr dirty="0" err="1"/>
              <a:t>ist</a:t>
            </a:r>
            <a:r>
              <a:rPr dirty="0"/>
              <a:t> </a:t>
            </a:r>
            <a:r>
              <a:rPr dirty="0" err="1"/>
              <a:t>ein</a:t>
            </a:r>
            <a:r>
              <a:rPr dirty="0"/>
              <a:t> </a:t>
            </a:r>
            <a:r>
              <a:rPr dirty="0" err="1"/>
              <a:t>Geisteszustand</a:t>
            </a:r>
            <a:r>
              <a:rPr dirty="0"/>
              <a:t>, der </a:t>
            </a:r>
            <a:r>
              <a:rPr dirty="0" err="1"/>
              <a:t>mit</a:t>
            </a:r>
            <a:r>
              <a:rPr dirty="0"/>
              <a:t> </a:t>
            </a:r>
            <a:r>
              <a:rPr dirty="0" err="1"/>
              <a:t>Energie</a:t>
            </a:r>
            <a:r>
              <a:rPr dirty="0"/>
              <a:t> und </a:t>
            </a:r>
            <a:r>
              <a:rPr dirty="0" err="1"/>
              <a:t>Enthusiasmus</a:t>
            </a:r>
            <a:r>
              <a:rPr dirty="0"/>
              <a:t> </a:t>
            </a:r>
            <a:r>
              <a:rPr dirty="0" err="1"/>
              <a:t>gefüllt</a:t>
            </a:r>
            <a:r>
              <a:rPr dirty="0"/>
              <a:t> </a:t>
            </a:r>
            <a:r>
              <a:rPr dirty="0" err="1"/>
              <a:t>ist</a:t>
            </a:r>
            <a:r>
              <a:rPr dirty="0"/>
              <a:t> und </a:t>
            </a:r>
            <a:r>
              <a:rPr dirty="0" err="1"/>
              <a:t>eine</a:t>
            </a:r>
            <a:r>
              <a:rPr dirty="0"/>
              <a:t> Person </a:t>
            </a:r>
            <a:r>
              <a:rPr dirty="0" err="1"/>
              <a:t>dazu</a:t>
            </a:r>
            <a:r>
              <a:rPr dirty="0"/>
              <a:t> </a:t>
            </a:r>
            <a:r>
              <a:rPr dirty="0" err="1"/>
              <a:t>antreibt</a:t>
            </a:r>
            <a:r>
              <a:rPr dirty="0"/>
              <a:t>, auf </a:t>
            </a:r>
            <a:r>
              <a:rPr dirty="0" err="1"/>
              <a:t>eine</a:t>
            </a:r>
            <a:r>
              <a:rPr dirty="0"/>
              <a:t> </a:t>
            </a:r>
            <a:r>
              <a:rPr dirty="0" err="1"/>
              <a:t>bestimmte</a:t>
            </a:r>
            <a:r>
              <a:rPr dirty="0"/>
              <a:t> Weise </a:t>
            </a:r>
            <a:r>
              <a:rPr dirty="0" err="1"/>
              <a:t>zu</a:t>
            </a:r>
            <a:r>
              <a:rPr dirty="0"/>
              <a:t> </a:t>
            </a:r>
            <a:r>
              <a:rPr dirty="0" err="1"/>
              <a:t>arbeiten</a:t>
            </a:r>
            <a:r>
              <a:rPr dirty="0"/>
              <a:t>, um </a:t>
            </a:r>
            <a:r>
              <a:rPr dirty="0" err="1"/>
              <a:t>gewünschte</a:t>
            </a:r>
            <a:r>
              <a:rPr dirty="0"/>
              <a:t> </a:t>
            </a:r>
            <a:r>
              <a:rPr dirty="0" err="1"/>
              <a:t>Ziele</a:t>
            </a:r>
            <a:r>
              <a:rPr dirty="0"/>
              <a:t> </a:t>
            </a:r>
            <a:r>
              <a:rPr dirty="0" err="1"/>
              <a:t>zu</a:t>
            </a:r>
            <a:r>
              <a:rPr dirty="0"/>
              <a:t> </a:t>
            </a:r>
            <a:r>
              <a:rPr dirty="0" err="1"/>
              <a:t>erreichen</a:t>
            </a:r>
            <a:r>
              <a:rPr dirty="0"/>
              <a:t>. Motivation </a:t>
            </a:r>
            <a:r>
              <a:rPr dirty="0" err="1"/>
              <a:t>ist</a:t>
            </a:r>
            <a:r>
              <a:rPr dirty="0"/>
              <a:t> </a:t>
            </a:r>
            <a:r>
              <a:rPr dirty="0" err="1"/>
              <a:t>eine</a:t>
            </a:r>
            <a:r>
              <a:rPr dirty="0"/>
              <a:t> Kraft, die </a:t>
            </a:r>
            <a:r>
              <a:rPr dirty="0" err="1"/>
              <a:t>eine</a:t>
            </a:r>
            <a:r>
              <a:rPr dirty="0"/>
              <a:t> Person </a:t>
            </a:r>
            <a:r>
              <a:rPr dirty="0" err="1"/>
              <a:t>dazu</a:t>
            </a:r>
            <a:r>
              <a:rPr dirty="0"/>
              <a:t> </a:t>
            </a:r>
            <a:r>
              <a:rPr dirty="0" err="1"/>
              <a:t>antreibt</a:t>
            </a:r>
            <a:r>
              <a:rPr dirty="0"/>
              <a:t>, </a:t>
            </a:r>
            <a:r>
              <a:rPr dirty="0" err="1"/>
              <a:t>mit</a:t>
            </a:r>
            <a:r>
              <a:rPr dirty="0"/>
              <a:t> </a:t>
            </a:r>
            <a:r>
              <a:rPr lang="de-DE" dirty="0"/>
              <a:t>großem</a:t>
            </a:r>
            <a:r>
              <a:rPr dirty="0"/>
              <a:t> Engagement und </a:t>
            </a:r>
            <a:r>
              <a:rPr dirty="0" err="1"/>
              <a:t>Fokus</a:t>
            </a:r>
            <a:r>
              <a:rPr dirty="0"/>
              <a:t> </a:t>
            </a:r>
            <a:r>
              <a:rPr dirty="0" err="1"/>
              <a:t>zu</a:t>
            </a:r>
            <a:r>
              <a:rPr dirty="0"/>
              <a:t> </a:t>
            </a:r>
            <a:r>
              <a:rPr dirty="0" err="1"/>
              <a:t>arbeiten</a:t>
            </a:r>
            <a:r>
              <a:rPr dirty="0"/>
              <a:t>, </a:t>
            </a:r>
            <a:r>
              <a:rPr dirty="0" err="1"/>
              <a:t>auch</a:t>
            </a:r>
            <a:r>
              <a:rPr dirty="0"/>
              <a:t> </a:t>
            </a:r>
            <a:r>
              <a:rPr dirty="0" err="1"/>
              <a:t>wenn</a:t>
            </a:r>
            <a:r>
              <a:rPr dirty="0"/>
              <a:t> die Dinge </a:t>
            </a:r>
            <a:r>
              <a:rPr dirty="0" err="1"/>
              <a:t>gegen</a:t>
            </a:r>
            <a:r>
              <a:rPr dirty="0"/>
              <a:t> </a:t>
            </a:r>
            <a:r>
              <a:rPr dirty="0" err="1"/>
              <a:t>sie</a:t>
            </a:r>
            <a:r>
              <a:rPr dirty="0"/>
              <a:t> </a:t>
            </a:r>
            <a:r>
              <a:rPr dirty="0" err="1"/>
              <a:t>stehen</a:t>
            </a:r>
            <a:r>
              <a:rPr dirty="0"/>
              <a:t>. Motivation </a:t>
            </a:r>
            <a:r>
              <a:rPr dirty="0" err="1"/>
              <a:t>drückt</a:t>
            </a:r>
            <a:r>
              <a:rPr dirty="0"/>
              <a:t> </a:t>
            </a:r>
            <a:r>
              <a:rPr dirty="0" err="1"/>
              <a:t>sich</a:t>
            </a:r>
            <a:r>
              <a:rPr dirty="0"/>
              <a:t> in </a:t>
            </a:r>
            <a:r>
              <a:rPr dirty="0" err="1"/>
              <a:t>einer</a:t>
            </a:r>
            <a:r>
              <a:rPr dirty="0"/>
              <a:t> </a:t>
            </a:r>
            <a:r>
              <a:rPr dirty="0" err="1"/>
              <a:t>bestimmten</a:t>
            </a:r>
            <a:r>
              <a:rPr dirty="0"/>
              <a:t> Art von </a:t>
            </a:r>
            <a:r>
              <a:rPr dirty="0" err="1"/>
              <a:t>menschlichem</a:t>
            </a:r>
            <a:r>
              <a:rPr dirty="0"/>
              <a:t> </a:t>
            </a:r>
            <a:r>
              <a:rPr dirty="0" err="1"/>
              <a:t>Verhalten</a:t>
            </a:r>
            <a:r>
              <a:rPr dirty="0"/>
              <a:t> </a:t>
            </a:r>
            <a:r>
              <a:rPr dirty="0" err="1"/>
              <a:t>aus.</a:t>
            </a:r>
            <a:r>
              <a:rPr dirty="0"/>
              <a:t> </a:t>
            </a:r>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2" name="Rectangle 3"/>
          <p:cNvSpPr/>
          <p:nvPr/>
        </p:nvSpPr>
        <p:spPr>
          <a:xfrm>
            <a:off x="8498279" y="6092866"/>
            <a:ext cx="3587373" cy="687710"/>
          </a:xfrm>
          <a:prstGeom prst="rect">
            <a:avLst/>
          </a:prstGeom>
          <a:solidFill>
            <a:srgbClr val="FFFFFF"/>
          </a:solidFill>
          <a:ln w="12700">
            <a:solidFill>
              <a:srgbClr val="FFFFFF"/>
            </a:solidFill>
            <a:miter/>
          </a:ln>
        </p:spPr>
        <p:txBody>
          <a:bodyPr lIns="45719" rIns="45719" anchor="ctr"/>
          <a:lstStyle/>
          <a:p>
            <a:pPr algn="ctr">
              <a:defRPr>
                <a:solidFill>
                  <a:srgbClr val="FFFFFF"/>
                </a:solidFill>
              </a:defRPr>
            </a:pPr>
            <a:endParaRPr/>
          </a:p>
        </p:txBody>
      </p:sp>
      <p:sp>
        <p:nvSpPr>
          <p:cNvPr id="1263" name="Textplatzhalter 1"/>
          <p:cNvSpPr txBox="1">
            <a:spLocks noGrp="1"/>
          </p:cNvSpPr>
          <p:nvPr>
            <p:ph type="body" sz="quarter" idx="1"/>
          </p:nvPr>
        </p:nvSpPr>
        <p:spPr>
          <a:xfrm>
            <a:off x="1478290" y="503084"/>
            <a:ext cx="8852377" cy="697353"/>
          </a:xfrm>
          <a:prstGeom prst="rect">
            <a:avLst/>
          </a:prstGeom>
        </p:spPr>
        <p:txBody>
          <a:bodyPr/>
          <a:lstStyle/>
          <a:p>
            <a:r>
              <a:rPr dirty="0"/>
              <a:t>Was </a:t>
            </a:r>
            <a:r>
              <a:rPr dirty="0" err="1"/>
              <a:t>sind</a:t>
            </a:r>
            <a:r>
              <a:rPr dirty="0"/>
              <a:t> die </a:t>
            </a:r>
            <a:r>
              <a:rPr dirty="0" err="1"/>
              <a:t>drei</a:t>
            </a:r>
            <a:r>
              <a:rPr dirty="0"/>
              <a:t> </a:t>
            </a:r>
            <a:r>
              <a:rPr dirty="0" err="1"/>
              <a:t>Elemente</a:t>
            </a:r>
            <a:r>
              <a:rPr dirty="0"/>
              <a:t> der Motivation?</a:t>
            </a:r>
          </a:p>
        </p:txBody>
      </p:sp>
      <p:sp>
        <p:nvSpPr>
          <p:cNvPr id="1264" name="Subtitle 2"/>
          <p:cNvSpPr txBox="1"/>
          <p:nvPr/>
        </p:nvSpPr>
        <p:spPr>
          <a:xfrm>
            <a:off x="86455" y="1787191"/>
            <a:ext cx="3980397" cy="50529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lvl1pPr defTabSz="1087636">
              <a:spcBef>
                <a:spcPts val="600"/>
              </a:spcBef>
              <a:defRPr sz="1900">
                <a:solidFill>
                  <a:srgbClr val="245473"/>
                </a:solidFill>
                <a:latin typeface="Calibri Light"/>
                <a:ea typeface="Calibri Light"/>
                <a:cs typeface="Calibri Light"/>
                <a:sym typeface="Calibri Light"/>
              </a:defRPr>
            </a:lvl1pPr>
          </a:lstStyle>
          <a:p>
            <a:r>
              <a:rPr dirty="0"/>
              <a:t>Man </a:t>
            </a:r>
            <a:r>
              <a:rPr dirty="0" err="1"/>
              <a:t>erkennt</a:t>
            </a:r>
            <a:r>
              <a:rPr dirty="0"/>
              <a:t> </a:t>
            </a:r>
            <a:r>
              <a:rPr dirty="0" err="1"/>
              <a:t>leicht</a:t>
            </a:r>
            <a:r>
              <a:rPr dirty="0"/>
              <a:t>, </a:t>
            </a:r>
            <a:r>
              <a:rPr dirty="0" err="1"/>
              <a:t>ob</a:t>
            </a:r>
            <a:r>
              <a:rPr dirty="0"/>
              <a:t> </a:t>
            </a:r>
            <a:r>
              <a:rPr dirty="0" err="1"/>
              <a:t>eine</a:t>
            </a:r>
            <a:r>
              <a:rPr dirty="0"/>
              <a:t> Person </a:t>
            </a:r>
            <a:r>
              <a:rPr dirty="0" err="1"/>
              <a:t>motiviert</a:t>
            </a:r>
            <a:r>
              <a:rPr dirty="0"/>
              <a:t> </a:t>
            </a:r>
            <a:r>
              <a:rPr dirty="0" err="1"/>
              <a:t>ist</a:t>
            </a:r>
            <a:r>
              <a:rPr dirty="0"/>
              <a:t>. </a:t>
            </a:r>
            <a:r>
              <a:rPr dirty="0" err="1"/>
              <a:t>Schwer</a:t>
            </a:r>
            <a:r>
              <a:rPr dirty="0"/>
              <a:t> </a:t>
            </a:r>
            <a:r>
              <a:rPr dirty="0" err="1"/>
              <a:t>ist</a:t>
            </a:r>
            <a:r>
              <a:rPr dirty="0"/>
              <a:t> es, die </a:t>
            </a:r>
            <a:r>
              <a:rPr dirty="0" err="1"/>
              <a:t>Gründe</a:t>
            </a:r>
            <a:r>
              <a:rPr dirty="0"/>
              <a:t> </a:t>
            </a:r>
            <a:r>
              <a:rPr dirty="0" err="1"/>
              <a:t>für</a:t>
            </a:r>
            <a:r>
              <a:rPr dirty="0"/>
              <a:t> die Motivation </a:t>
            </a:r>
            <a:r>
              <a:rPr dirty="0" err="1"/>
              <a:t>zu</a:t>
            </a:r>
            <a:r>
              <a:rPr dirty="0"/>
              <a:t> </a:t>
            </a:r>
            <a:r>
              <a:rPr dirty="0" err="1"/>
              <a:t>identifizieren</a:t>
            </a:r>
            <a:r>
              <a:rPr dirty="0"/>
              <a:t>. Bei der Definition von Motivation </a:t>
            </a:r>
            <a:r>
              <a:rPr dirty="0" err="1"/>
              <a:t>ist</a:t>
            </a:r>
            <a:r>
              <a:rPr dirty="0"/>
              <a:t> es </a:t>
            </a:r>
            <a:r>
              <a:rPr dirty="0" err="1"/>
              <a:t>wichtig</a:t>
            </a:r>
            <a:r>
              <a:rPr dirty="0"/>
              <a:t>, die </a:t>
            </a:r>
            <a:r>
              <a:rPr dirty="0" err="1"/>
              <a:t>Interaktion</a:t>
            </a:r>
            <a:r>
              <a:rPr dirty="0"/>
              <a:t> </a:t>
            </a:r>
            <a:r>
              <a:rPr dirty="0" err="1"/>
              <a:t>zwischen</a:t>
            </a:r>
            <a:r>
              <a:rPr dirty="0"/>
              <a:t> dem Individuum und der Situation </a:t>
            </a:r>
            <a:r>
              <a:rPr dirty="0" err="1"/>
              <a:t>zu</a:t>
            </a:r>
            <a:r>
              <a:rPr dirty="0"/>
              <a:t> </a:t>
            </a:r>
            <a:r>
              <a:rPr dirty="0" err="1"/>
              <a:t>betrachten</a:t>
            </a:r>
            <a:r>
              <a:rPr dirty="0"/>
              <a:t>. Es </a:t>
            </a:r>
            <a:r>
              <a:rPr dirty="0" err="1"/>
              <a:t>gibt</a:t>
            </a:r>
            <a:r>
              <a:rPr dirty="0"/>
              <a:t> </a:t>
            </a:r>
            <a:r>
              <a:rPr dirty="0" err="1"/>
              <a:t>drei</a:t>
            </a:r>
            <a:r>
              <a:rPr dirty="0"/>
              <a:t> </a:t>
            </a:r>
            <a:r>
              <a:rPr dirty="0" err="1"/>
              <a:t>Schlüssel-elemente</a:t>
            </a:r>
            <a:r>
              <a:rPr dirty="0"/>
              <a:t>, die </a:t>
            </a:r>
            <a:r>
              <a:rPr dirty="0" err="1"/>
              <a:t>uns</a:t>
            </a:r>
            <a:r>
              <a:rPr dirty="0"/>
              <a:t> </a:t>
            </a:r>
            <a:r>
              <a:rPr dirty="0" err="1"/>
              <a:t>helfen</a:t>
            </a:r>
            <a:r>
              <a:rPr dirty="0"/>
              <a:t>, Motivation </a:t>
            </a:r>
            <a:r>
              <a:rPr dirty="0" err="1"/>
              <a:t>zu</a:t>
            </a:r>
            <a:r>
              <a:rPr dirty="0"/>
              <a:t> </a:t>
            </a:r>
            <a:r>
              <a:rPr dirty="0" err="1"/>
              <a:t>definieren</a:t>
            </a:r>
            <a:r>
              <a:rPr dirty="0"/>
              <a:t>. Das </a:t>
            </a:r>
            <a:r>
              <a:rPr dirty="0" err="1"/>
              <a:t>erste</a:t>
            </a:r>
            <a:r>
              <a:rPr dirty="0"/>
              <a:t> </a:t>
            </a:r>
            <a:r>
              <a:rPr dirty="0" err="1"/>
              <a:t>ist</a:t>
            </a:r>
            <a:r>
              <a:rPr dirty="0"/>
              <a:t> die </a:t>
            </a:r>
            <a:r>
              <a:rPr dirty="0" err="1"/>
              <a:t>Intensität</a:t>
            </a:r>
            <a:r>
              <a:rPr dirty="0"/>
              <a:t> </a:t>
            </a:r>
            <a:r>
              <a:rPr dirty="0" err="1"/>
              <a:t>oder</a:t>
            </a:r>
            <a:r>
              <a:rPr dirty="0"/>
              <a:t> </a:t>
            </a:r>
            <a:r>
              <a:rPr dirty="0" err="1"/>
              <a:t>wie</a:t>
            </a:r>
            <a:r>
              <a:rPr dirty="0"/>
              <a:t> </a:t>
            </a:r>
            <a:r>
              <a:rPr dirty="0" err="1"/>
              <a:t>sehr</a:t>
            </a:r>
            <a:r>
              <a:rPr dirty="0"/>
              <a:t> </a:t>
            </a:r>
            <a:r>
              <a:rPr dirty="0" err="1"/>
              <a:t>sich</a:t>
            </a:r>
            <a:r>
              <a:rPr dirty="0"/>
              <a:t> die Person </a:t>
            </a:r>
            <a:r>
              <a:rPr dirty="0" err="1"/>
              <a:t>bemüht</a:t>
            </a:r>
            <a:r>
              <a:rPr dirty="0"/>
              <a:t>, die Aufgabe </a:t>
            </a:r>
            <a:r>
              <a:rPr dirty="0" err="1"/>
              <a:t>zu</a:t>
            </a:r>
            <a:r>
              <a:rPr dirty="0"/>
              <a:t> </a:t>
            </a:r>
            <a:r>
              <a:rPr dirty="0" err="1"/>
              <a:t>bewältigen</a:t>
            </a:r>
            <a:r>
              <a:rPr dirty="0"/>
              <a:t>. Das </a:t>
            </a:r>
            <a:r>
              <a:rPr dirty="0" err="1"/>
              <a:t>zweite</a:t>
            </a:r>
            <a:r>
              <a:rPr dirty="0"/>
              <a:t> Element </a:t>
            </a:r>
            <a:r>
              <a:rPr dirty="0" err="1"/>
              <a:t>ist</a:t>
            </a:r>
            <a:r>
              <a:rPr dirty="0"/>
              <a:t> die </a:t>
            </a:r>
            <a:r>
              <a:rPr dirty="0" err="1"/>
              <a:t>Richtung</a:t>
            </a:r>
            <a:r>
              <a:rPr dirty="0"/>
              <a:t>, </a:t>
            </a:r>
            <a:r>
              <a:rPr dirty="0" err="1"/>
              <a:t>d.h.</a:t>
            </a:r>
            <a:r>
              <a:rPr dirty="0"/>
              <a:t> die </a:t>
            </a:r>
            <a:r>
              <a:rPr lang="de-DE" dirty="0"/>
              <a:t>Mühe</a:t>
            </a:r>
            <a:r>
              <a:rPr dirty="0"/>
              <a:t>, die auf die </a:t>
            </a:r>
            <a:r>
              <a:rPr dirty="0" err="1"/>
              <a:t>organisatorischen</a:t>
            </a:r>
            <a:r>
              <a:rPr dirty="0"/>
              <a:t> </a:t>
            </a:r>
            <a:r>
              <a:rPr dirty="0" err="1"/>
              <a:t>Ziele</a:t>
            </a:r>
            <a:r>
              <a:rPr dirty="0"/>
              <a:t> </a:t>
            </a:r>
            <a:r>
              <a:rPr dirty="0" err="1"/>
              <a:t>gelenkt</a:t>
            </a:r>
            <a:r>
              <a:rPr dirty="0"/>
              <a:t> </a:t>
            </a:r>
            <a:r>
              <a:rPr dirty="0" err="1"/>
              <a:t>wird</a:t>
            </a:r>
            <a:r>
              <a:rPr dirty="0"/>
              <a:t>. Das </a:t>
            </a:r>
            <a:r>
              <a:rPr dirty="0" err="1"/>
              <a:t>letzte</a:t>
            </a:r>
            <a:r>
              <a:rPr dirty="0"/>
              <a:t> Element </a:t>
            </a:r>
            <a:r>
              <a:rPr dirty="0" err="1"/>
              <a:t>ist</a:t>
            </a:r>
            <a:r>
              <a:rPr dirty="0"/>
              <a:t> die </a:t>
            </a:r>
            <a:r>
              <a:rPr dirty="0" err="1"/>
              <a:t>Beharrlichkeit</a:t>
            </a:r>
            <a:r>
              <a:rPr dirty="0"/>
              <a:t> </a:t>
            </a:r>
            <a:r>
              <a:rPr dirty="0" err="1"/>
              <a:t>oder</a:t>
            </a:r>
            <a:r>
              <a:rPr dirty="0"/>
              <a:t> </a:t>
            </a:r>
            <a:r>
              <a:rPr dirty="0" err="1"/>
              <a:t>wie</a:t>
            </a:r>
            <a:r>
              <a:rPr dirty="0"/>
              <a:t> </a:t>
            </a:r>
            <a:r>
              <a:rPr dirty="0" err="1"/>
              <a:t>lange</a:t>
            </a:r>
            <a:r>
              <a:rPr dirty="0"/>
              <a:t> </a:t>
            </a:r>
            <a:r>
              <a:rPr dirty="0" err="1"/>
              <a:t>eine</a:t>
            </a:r>
            <a:r>
              <a:rPr dirty="0"/>
              <a:t> Person die </a:t>
            </a:r>
            <a:r>
              <a:rPr lang="de-DE" dirty="0"/>
              <a:t>Mühe</a:t>
            </a:r>
            <a:r>
              <a:rPr dirty="0"/>
              <a:t> </a:t>
            </a:r>
            <a:r>
              <a:rPr dirty="0" err="1"/>
              <a:t>aufrechterhalten</a:t>
            </a:r>
            <a:r>
              <a:rPr dirty="0"/>
              <a:t> </a:t>
            </a:r>
            <a:r>
              <a:rPr dirty="0" err="1"/>
              <a:t>kann</a:t>
            </a:r>
            <a:r>
              <a:rPr dirty="0"/>
              <a:t>.</a:t>
            </a:r>
          </a:p>
        </p:txBody>
      </p:sp>
      <p:sp>
        <p:nvSpPr>
          <p:cNvPr id="1265" name="Freeform 10"/>
          <p:cNvSpPr/>
          <p:nvPr/>
        </p:nvSpPr>
        <p:spPr>
          <a:xfrm>
            <a:off x="6998454" y="3278966"/>
            <a:ext cx="2042783" cy="2042783"/>
          </a:xfrm>
          <a:prstGeom prst="ellipse">
            <a:avLst/>
          </a:prstGeom>
          <a:solidFill>
            <a:srgbClr val="FFFFFF"/>
          </a:solidFill>
          <a:ln w="12700">
            <a:miter lim="400000"/>
          </a:ln>
        </p:spPr>
        <p:txBody>
          <a:bodyPr lIns="45719" rIns="45719" anchor="ctr"/>
          <a:lstStyle/>
          <a:p>
            <a:pPr>
              <a:defRPr sz="2400">
                <a:latin typeface="Calibri Light"/>
                <a:ea typeface="Calibri Light"/>
                <a:cs typeface="Calibri Light"/>
                <a:sym typeface="Calibri Light"/>
              </a:defRPr>
            </a:pPr>
            <a:endParaRPr/>
          </a:p>
        </p:txBody>
      </p:sp>
      <p:sp>
        <p:nvSpPr>
          <p:cNvPr id="1266" name="Freeform 15"/>
          <p:cNvSpPr/>
          <p:nvPr/>
        </p:nvSpPr>
        <p:spPr>
          <a:xfrm>
            <a:off x="6666773" y="2934319"/>
            <a:ext cx="2733154" cy="2733154"/>
          </a:xfrm>
          <a:custGeom>
            <a:avLst/>
            <a:gdLst/>
            <a:ahLst/>
            <a:cxnLst>
              <a:cxn ang="0">
                <a:pos x="wd2" y="hd2"/>
              </a:cxn>
              <a:cxn ang="5400000">
                <a:pos x="wd2" y="hd2"/>
              </a:cxn>
              <a:cxn ang="10800000">
                <a:pos x="wd2" y="hd2"/>
              </a:cxn>
              <a:cxn ang="16200000">
                <a:pos x="wd2" y="hd2"/>
              </a:cxn>
            </a:cxnLst>
            <a:rect l="0" t="0" r="r" b="b"/>
            <a:pathLst>
              <a:path w="21600" h="21600" extrusionOk="0">
                <a:moveTo>
                  <a:pt x="10695" y="9324"/>
                </a:moveTo>
                <a:cubicBezTo>
                  <a:pt x="11506" y="9324"/>
                  <a:pt x="12165" y="9982"/>
                  <a:pt x="12165" y="10795"/>
                </a:cubicBezTo>
                <a:cubicBezTo>
                  <a:pt x="12165" y="11608"/>
                  <a:pt x="11506" y="12268"/>
                  <a:pt x="10695" y="12268"/>
                </a:cubicBezTo>
                <a:cubicBezTo>
                  <a:pt x="9881" y="12268"/>
                  <a:pt x="9221" y="11608"/>
                  <a:pt x="9221" y="10795"/>
                </a:cubicBezTo>
                <a:cubicBezTo>
                  <a:pt x="9221" y="9982"/>
                  <a:pt x="9881" y="9324"/>
                  <a:pt x="10695" y="9324"/>
                </a:cubicBezTo>
                <a:close/>
                <a:moveTo>
                  <a:pt x="10692" y="7633"/>
                </a:moveTo>
                <a:cubicBezTo>
                  <a:pt x="8942" y="7633"/>
                  <a:pt x="7522" y="9051"/>
                  <a:pt x="7522" y="10800"/>
                </a:cubicBezTo>
                <a:cubicBezTo>
                  <a:pt x="7522" y="12547"/>
                  <a:pt x="8942" y="13967"/>
                  <a:pt x="10692" y="13967"/>
                </a:cubicBezTo>
                <a:cubicBezTo>
                  <a:pt x="12439" y="13967"/>
                  <a:pt x="13856" y="12547"/>
                  <a:pt x="13856" y="10800"/>
                </a:cubicBezTo>
                <a:cubicBezTo>
                  <a:pt x="13856" y="9051"/>
                  <a:pt x="12439" y="7633"/>
                  <a:pt x="10692" y="7633"/>
                </a:cubicBezTo>
                <a:close/>
                <a:moveTo>
                  <a:pt x="10698" y="5251"/>
                </a:moveTo>
                <a:cubicBezTo>
                  <a:pt x="13760" y="5251"/>
                  <a:pt x="16246" y="7736"/>
                  <a:pt x="16246" y="10800"/>
                </a:cubicBezTo>
                <a:cubicBezTo>
                  <a:pt x="16246" y="13864"/>
                  <a:pt x="13760" y="16349"/>
                  <a:pt x="10698" y="16349"/>
                </a:cubicBezTo>
                <a:cubicBezTo>
                  <a:pt x="7633" y="16349"/>
                  <a:pt x="5149" y="13864"/>
                  <a:pt x="5149" y="10800"/>
                </a:cubicBezTo>
                <a:cubicBezTo>
                  <a:pt x="5149" y="7736"/>
                  <a:pt x="7633" y="5251"/>
                  <a:pt x="10698" y="5251"/>
                </a:cubicBezTo>
                <a:close/>
                <a:moveTo>
                  <a:pt x="10695" y="2724"/>
                </a:moveTo>
                <a:cubicBezTo>
                  <a:pt x="6235" y="2724"/>
                  <a:pt x="2621" y="6338"/>
                  <a:pt x="2621" y="10796"/>
                </a:cubicBezTo>
                <a:cubicBezTo>
                  <a:pt x="2621" y="15254"/>
                  <a:pt x="6235" y="18868"/>
                  <a:pt x="10695" y="18868"/>
                </a:cubicBezTo>
                <a:cubicBezTo>
                  <a:pt x="15151" y="18868"/>
                  <a:pt x="18765" y="15254"/>
                  <a:pt x="18765" y="10796"/>
                </a:cubicBezTo>
                <a:cubicBezTo>
                  <a:pt x="18765" y="6338"/>
                  <a:pt x="15151" y="2724"/>
                  <a:pt x="10695" y="2724"/>
                </a:cubicBezTo>
                <a:close/>
                <a:moveTo>
                  <a:pt x="10800" y="0"/>
                </a:moveTo>
                <a:cubicBezTo>
                  <a:pt x="16764" y="0"/>
                  <a:pt x="21600" y="4835"/>
                  <a:pt x="21600" y="10799"/>
                </a:cubicBezTo>
                <a:cubicBezTo>
                  <a:pt x="21600" y="16763"/>
                  <a:pt x="16764" y="21600"/>
                  <a:pt x="10800" y="21600"/>
                </a:cubicBezTo>
                <a:cubicBezTo>
                  <a:pt x="4836" y="21600"/>
                  <a:pt x="0" y="16763"/>
                  <a:pt x="0" y="10799"/>
                </a:cubicBezTo>
                <a:cubicBezTo>
                  <a:pt x="0" y="4835"/>
                  <a:pt x="4836" y="0"/>
                  <a:pt x="10800" y="0"/>
                </a:cubicBezTo>
                <a:close/>
              </a:path>
            </a:pathLst>
          </a:custGeom>
          <a:solidFill>
            <a:schemeClr val="accent5"/>
          </a:solidFill>
          <a:ln w="12700">
            <a:miter lim="400000"/>
          </a:ln>
        </p:spPr>
        <p:txBody>
          <a:bodyPr lIns="45719" rIns="45719" anchor="ctr"/>
          <a:lstStyle/>
          <a:p>
            <a:pPr>
              <a:defRPr sz="2400">
                <a:latin typeface="Calibri Light"/>
                <a:ea typeface="Calibri Light"/>
                <a:cs typeface="Calibri Light"/>
                <a:sym typeface="Calibri Light"/>
              </a:defRPr>
            </a:pPr>
            <a:endParaRPr/>
          </a:p>
        </p:txBody>
      </p:sp>
      <p:sp>
        <p:nvSpPr>
          <p:cNvPr id="1267" name="L-Shape 26"/>
          <p:cNvSpPr/>
          <p:nvPr/>
        </p:nvSpPr>
        <p:spPr>
          <a:xfrm>
            <a:off x="8274626" y="4961852"/>
            <a:ext cx="1591195" cy="36014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7" y="0"/>
                </a:lnTo>
                <a:lnTo>
                  <a:pt x="507" y="18962"/>
                </a:lnTo>
                <a:lnTo>
                  <a:pt x="21600" y="18962"/>
                </a:lnTo>
                <a:lnTo>
                  <a:pt x="21600" y="21600"/>
                </a:lnTo>
                <a:lnTo>
                  <a:pt x="0" y="21600"/>
                </a:lnTo>
                <a:close/>
              </a:path>
            </a:pathLst>
          </a:custGeom>
          <a:solidFill>
            <a:srgbClr val="BF9000"/>
          </a:solidFill>
          <a:ln w="12700">
            <a:miter lim="400000"/>
          </a:ln>
        </p:spPr>
        <p:txBody>
          <a:bodyPr lIns="45719" rIns="45719" anchor="ctr"/>
          <a:lstStyle/>
          <a:p>
            <a:pPr algn="ctr">
              <a:defRPr sz="500">
                <a:solidFill>
                  <a:srgbClr val="FFFFFF"/>
                </a:solidFill>
                <a:latin typeface="Calibri Light"/>
                <a:ea typeface="Calibri Light"/>
                <a:cs typeface="Calibri Light"/>
                <a:sym typeface="Calibri Light"/>
              </a:defRPr>
            </a:pPr>
            <a:endParaRPr/>
          </a:p>
        </p:txBody>
      </p:sp>
      <p:sp>
        <p:nvSpPr>
          <p:cNvPr id="1268" name="L-Shape 27"/>
          <p:cNvSpPr/>
          <p:nvPr/>
        </p:nvSpPr>
        <p:spPr>
          <a:xfrm rot="10800000" flipH="1">
            <a:off x="8283536" y="3301565"/>
            <a:ext cx="1591195" cy="36086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8" y="0"/>
                </a:lnTo>
                <a:lnTo>
                  <a:pt x="508" y="18962"/>
                </a:lnTo>
                <a:lnTo>
                  <a:pt x="21600" y="18962"/>
                </a:lnTo>
                <a:lnTo>
                  <a:pt x="21600" y="21600"/>
                </a:lnTo>
                <a:lnTo>
                  <a:pt x="0" y="21600"/>
                </a:lnTo>
                <a:close/>
              </a:path>
            </a:pathLst>
          </a:custGeom>
          <a:solidFill>
            <a:srgbClr val="7C7C7C"/>
          </a:solidFill>
          <a:ln w="12700">
            <a:miter lim="400000"/>
          </a:ln>
        </p:spPr>
        <p:txBody>
          <a:bodyPr lIns="45719" rIns="45719" anchor="ctr"/>
          <a:lstStyle/>
          <a:p>
            <a:pPr algn="ctr">
              <a:defRPr sz="500">
                <a:solidFill>
                  <a:srgbClr val="FFFFFF"/>
                </a:solidFill>
                <a:latin typeface="Calibri Light"/>
                <a:ea typeface="Calibri Light"/>
                <a:cs typeface="Calibri Light"/>
                <a:sym typeface="Calibri Light"/>
              </a:defRPr>
            </a:pPr>
            <a:endParaRPr/>
          </a:p>
        </p:txBody>
      </p:sp>
      <p:sp>
        <p:nvSpPr>
          <p:cNvPr id="1269" name="Oval 21"/>
          <p:cNvSpPr/>
          <p:nvPr/>
        </p:nvSpPr>
        <p:spPr>
          <a:xfrm>
            <a:off x="9589044" y="1898136"/>
            <a:ext cx="2496609" cy="2496609"/>
          </a:xfrm>
          <a:prstGeom prst="ellipse">
            <a:avLst/>
          </a:prstGeom>
          <a:solidFill>
            <a:schemeClr val="accent3"/>
          </a:solidFill>
          <a:ln w="12700">
            <a:miter lim="400000"/>
          </a:ln>
        </p:spPr>
        <p:txBody>
          <a:bodyPr lIns="45719" rIns="45719" anchor="ctr"/>
          <a:lstStyle/>
          <a:p>
            <a:pPr algn="ctr">
              <a:defRPr sz="500">
                <a:solidFill>
                  <a:srgbClr val="FFFFFF"/>
                </a:solidFill>
                <a:latin typeface="Calibri Light"/>
                <a:ea typeface="Calibri Light"/>
                <a:cs typeface="Calibri Light"/>
                <a:sym typeface="Calibri Light"/>
              </a:defRPr>
            </a:pPr>
            <a:endParaRPr/>
          </a:p>
        </p:txBody>
      </p:sp>
      <p:sp>
        <p:nvSpPr>
          <p:cNvPr id="1270" name="L-Shape 28"/>
          <p:cNvSpPr/>
          <p:nvPr/>
        </p:nvSpPr>
        <p:spPr>
          <a:xfrm flipH="1">
            <a:off x="6189576" y="4961852"/>
            <a:ext cx="1591195" cy="36014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7" y="0"/>
                </a:lnTo>
                <a:lnTo>
                  <a:pt x="507" y="18962"/>
                </a:lnTo>
                <a:lnTo>
                  <a:pt x="21600" y="18962"/>
                </a:lnTo>
                <a:lnTo>
                  <a:pt x="21600" y="21600"/>
                </a:lnTo>
                <a:lnTo>
                  <a:pt x="0" y="21600"/>
                </a:lnTo>
                <a:close/>
              </a:path>
            </a:pathLst>
          </a:custGeom>
          <a:solidFill>
            <a:srgbClr val="C55A11"/>
          </a:solidFill>
          <a:ln w="12700">
            <a:miter lim="400000"/>
          </a:ln>
        </p:spPr>
        <p:txBody>
          <a:bodyPr lIns="45719" rIns="45719" anchor="ctr"/>
          <a:lstStyle/>
          <a:p>
            <a:pPr algn="ctr">
              <a:defRPr sz="500">
                <a:solidFill>
                  <a:srgbClr val="FFFFFF"/>
                </a:solidFill>
                <a:latin typeface="Calibri Light"/>
                <a:ea typeface="Calibri Light"/>
                <a:cs typeface="Calibri Light"/>
                <a:sym typeface="Calibri Light"/>
              </a:defRPr>
            </a:pPr>
            <a:endParaRPr/>
          </a:p>
        </p:txBody>
      </p:sp>
      <p:sp>
        <p:nvSpPr>
          <p:cNvPr id="1271" name="Oval 20"/>
          <p:cNvSpPr/>
          <p:nvPr/>
        </p:nvSpPr>
        <p:spPr>
          <a:xfrm>
            <a:off x="4275847" y="4300478"/>
            <a:ext cx="2310015" cy="2310015"/>
          </a:xfrm>
          <a:prstGeom prst="ellipse">
            <a:avLst/>
          </a:prstGeom>
          <a:solidFill>
            <a:schemeClr val="accent2"/>
          </a:solidFill>
          <a:ln w="12700">
            <a:miter lim="400000"/>
          </a:ln>
        </p:spPr>
        <p:txBody>
          <a:bodyPr lIns="45719" rIns="45719" anchor="ctr"/>
          <a:lstStyle/>
          <a:p>
            <a:pPr algn="ctr">
              <a:defRPr sz="500">
                <a:solidFill>
                  <a:srgbClr val="FFFFFF"/>
                </a:solidFill>
                <a:latin typeface="Calibri Light"/>
                <a:ea typeface="Calibri Light"/>
                <a:cs typeface="Calibri Light"/>
                <a:sym typeface="Calibri Light"/>
              </a:defRPr>
            </a:pPr>
            <a:endParaRPr/>
          </a:p>
        </p:txBody>
      </p:sp>
      <p:sp>
        <p:nvSpPr>
          <p:cNvPr id="1272" name="Oval 22"/>
          <p:cNvSpPr/>
          <p:nvPr/>
        </p:nvSpPr>
        <p:spPr>
          <a:xfrm>
            <a:off x="9589045" y="4379102"/>
            <a:ext cx="2401475" cy="2401475"/>
          </a:xfrm>
          <a:prstGeom prst="ellipse">
            <a:avLst/>
          </a:prstGeom>
          <a:solidFill>
            <a:schemeClr val="accent4"/>
          </a:solidFill>
          <a:ln w="12700">
            <a:miter lim="400000"/>
          </a:ln>
        </p:spPr>
        <p:txBody>
          <a:bodyPr lIns="45719" rIns="45719" anchor="ctr"/>
          <a:lstStyle/>
          <a:p>
            <a:pPr algn="ctr">
              <a:defRPr sz="500">
                <a:solidFill>
                  <a:srgbClr val="FFFFFF"/>
                </a:solidFill>
                <a:latin typeface="Calibri Light"/>
                <a:ea typeface="Calibri Light"/>
                <a:cs typeface="Calibri Light"/>
                <a:sym typeface="Calibri Light"/>
              </a:defRPr>
            </a:pPr>
            <a:endParaRPr/>
          </a:p>
        </p:txBody>
      </p:sp>
      <p:sp>
        <p:nvSpPr>
          <p:cNvPr id="1273" name="TextBox 29"/>
          <p:cNvSpPr txBox="1"/>
          <p:nvPr/>
        </p:nvSpPr>
        <p:spPr>
          <a:xfrm>
            <a:off x="4864807" y="2031346"/>
            <a:ext cx="1012588" cy="300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1600">
                <a:solidFill>
                  <a:srgbClr val="FFFFFF"/>
                </a:solidFill>
                <a:latin typeface="Calibri Light"/>
                <a:ea typeface="Calibri Light"/>
                <a:cs typeface="Calibri Light"/>
                <a:sym typeface="Calibri Light"/>
              </a:defRPr>
            </a:lvl1pPr>
          </a:lstStyle>
          <a:p>
            <a:r>
              <a:t>Motivation</a:t>
            </a:r>
          </a:p>
        </p:txBody>
      </p:sp>
      <p:sp>
        <p:nvSpPr>
          <p:cNvPr id="1274" name="TextBox 32"/>
          <p:cNvSpPr txBox="1"/>
          <p:nvPr/>
        </p:nvSpPr>
        <p:spPr>
          <a:xfrm>
            <a:off x="4653280" y="4471287"/>
            <a:ext cx="1435647" cy="3385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1600">
                <a:solidFill>
                  <a:srgbClr val="FFFFFF"/>
                </a:solidFill>
                <a:latin typeface="Calibri Light"/>
                <a:ea typeface="Calibri Light"/>
                <a:cs typeface="Calibri Light"/>
                <a:sym typeface="Calibri Light"/>
              </a:defRPr>
            </a:lvl1pPr>
          </a:lstStyle>
          <a:p>
            <a:r>
              <a:rPr b="1" dirty="0"/>
              <a:t>3. </a:t>
            </a:r>
            <a:r>
              <a:rPr lang="de-DE" b="1" dirty="0"/>
              <a:t>Beharrlichkeit</a:t>
            </a:r>
            <a:endParaRPr b="1" dirty="0"/>
          </a:p>
        </p:txBody>
      </p:sp>
      <p:sp>
        <p:nvSpPr>
          <p:cNvPr id="1275" name="Subtitle 2"/>
          <p:cNvSpPr txBox="1"/>
          <p:nvPr/>
        </p:nvSpPr>
        <p:spPr>
          <a:xfrm>
            <a:off x="4479444" y="4981119"/>
            <a:ext cx="1783314" cy="12657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algn="ctr" defTabSz="1087636">
              <a:spcBef>
                <a:spcPts val="400"/>
              </a:spcBef>
              <a:defRPr sz="2000">
                <a:solidFill>
                  <a:srgbClr val="FFFFFF"/>
                </a:solidFill>
                <a:latin typeface="Calibri Light"/>
                <a:ea typeface="Calibri Light"/>
                <a:cs typeface="Calibri Light"/>
                <a:sym typeface="Calibri Light"/>
              </a:defRPr>
            </a:lvl1pPr>
          </a:lstStyle>
          <a:p>
            <a:r>
              <a:rPr lang="de-DE" dirty="0"/>
              <a:t>W</a:t>
            </a:r>
            <a:r>
              <a:rPr dirty="0" err="1"/>
              <a:t>ie</a:t>
            </a:r>
            <a:r>
              <a:rPr dirty="0"/>
              <a:t> </a:t>
            </a:r>
            <a:r>
              <a:rPr dirty="0" err="1"/>
              <a:t>lange</a:t>
            </a:r>
            <a:r>
              <a:rPr dirty="0"/>
              <a:t> die </a:t>
            </a:r>
            <a:r>
              <a:rPr lang="de-DE" dirty="0"/>
              <a:t>Mühe</a:t>
            </a:r>
            <a:r>
              <a:rPr dirty="0"/>
              <a:t> </a:t>
            </a:r>
            <a:r>
              <a:rPr dirty="0" err="1"/>
              <a:t>aufrechterhalten</a:t>
            </a:r>
            <a:r>
              <a:rPr dirty="0"/>
              <a:t> </a:t>
            </a:r>
            <a:r>
              <a:rPr dirty="0" err="1"/>
              <a:t>wird</a:t>
            </a:r>
            <a:r>
              <a:rPr dirty="0"/>
              <a:t> </a:t>
            </a:r>
          </a:p>
        </p:txBody>
      </p:sp>
      <p:sp>
        <p:nvSpPr>
          <p:cNvPr id="1276" name="TextBox 34"/>
          <p:cNvSpPr txBox="1"/>
          <p:nvPr/>
        </p:nvSpPr>
        <p:spPr>
          <a:xfrm>
            <a:off x="10288421" y="2112702"/>
            <a:ext cx="1062147" cy="3385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1600">
                <a:solidFill>
                  <a:srgbClr val="FFFFFF"/>
                </a:solidFill>
                <a:latin typeface="Calibri Light"/>
                <a:ea typeface="Calibri Light"/>
                <a:cs typeface="Calibri Light"/>
                <a:sym typeface="Calibri Light"/>
              </a:defRPr>
            </a:lvl1pPr>
          </a:lstStyle>
          <a:p>
            <a:r>
              <a:rPr b="1" dirty="0"/>
              <a:t>2. </a:t>
            </a:r>
            <a:r>
              <a:rPr b="1" dirty="0" err="1"/>
              <a:t>Intensität</a:t>
            </a:r>
            <a:endParaRPr b="1" dirty="0"/>
          </a:p>
        </p:txBody>
      </p:sp>
      <p:sp>
        <p:nvSpPr>
          <p:cNvPr id="1277" name="Subtitle 2"/>
          <p:cNvSpPr txBox="1"/>
          <p:nvPr/>
        </p:nvSpPr>
        <p:spPr>
          <a:xfrm>
            <a:off x="10029033" y="2624557"/>
            <a:ext cx="1616632" cy="157351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algn="ctr" defTabSz="1087636">
              <a:spcBef>
                <a:spcPts val="400"/>
              </a:spcBef>
              <a:defRPr sz="2000">
                <a:solidFill>
                  <a:srgbClr val="FFFFFF"/>
                </a:solidFill>
                <a:latin typeface="Calibri Light"/>
                <a:ea typeface="Calibri Light"/>
                <a:cs typeface="Calibri Light"/>
                <a:sym typeface="Calibri Light"/>
              </a:defRPr>
            </a:lvl1pPr>
          </a:lstStyle>
          <a:p>
            <a:r>
              <a:rPr lang="de-DE" dirty="0"/>
              <a:t>Der</a:t>
            </a:r>
            <a:r>
              <a:rPr dirty="0"/>
              <a:t> </a:t>
            </a:r>
            <a:r>
              <a:rPr dirty="0" err="1"/>
              <a:t>Aufwand</a:t>
            </a:r>
            <a:r>
              <a:rPr dirty="0"/>
              <a:t>, der </a:t>
            </a:r>
            <a:r>
              <a:rPr dirty="0" err="1"/>
              <a:t>betrieben</a:t>
            </a:r>
            <a:r>
              <a:rPr dirty="0"/>
              <a:t> </a:t>
            </a:r>
            <a:r>
              <a:rPr dirty="0" err="1"/>
              <a:t>wird</a:t>
            </a:r>
            <a:r>
              <a:rPr dirty="0"/>
              <a:t>, um das </a:t>
            </a:r>
            <a:r>
              <a:rPr dirty="0" err="1"/>
              <a:t>Ziel</a:t>
            </a:r>
            <a:r>
              <a:rPr dirty="0"/>
              <a:t> </a:t>
            </a:r>
            <a:r>
              <a:rPr dirty="0" err="1"/>
              <a:t>zu</a:t>
            </a:r>
            <a:r>
              <a:rPr dirty="0"/>
              <a:t> </a:t>
            </a:r>
            <a:r>
              <a:rPr dirty="0" err="1"/>
              <a:t>erreichen</a:t>
            </a:r>
            <a:endParaRPr dirty="0"/>
          </a:p>
        </p:txBody>
      </p:sp>
      <p:sp>
        <p:nvSpPr>
          <p:cNvPr id="1278" name="TextBox 36"/>
          <p:cNvSpPr txBox="1"/>
          <p:nvPr/>
        </p:nvSpPr>
        <p:spPr>
          <a:xfrm>
            <a:off x="10337533" y="4518655"/>
            <a:ext cx="999631" cy="3385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1600">
                <a:solidFill>
                  <a:srgbClr val="FFFFFF"/>
                </a:solidFill>
                <a:latin typeface="Calibri Light"/>
                <a:ea typeface="Calibri Light"/>
                <a:cs typeface="Calibri Light"/>
                <a:sym typeface="Calibri Light"/>
              </a:defRPr>
            </a:lvl1pPr>
          </a:lstStyle>
          <a:p>
            <a:r>
              <a:rPr b="1" dirty="0"/>
              <a:t>2. </a:t>
            </a:r>
            <a:r>
              <a:rPr b="1" dirty="0" err="1"/>
              <a:t>Richtung</a:t>
            </a:r>
            <a:endParaRPr b="1" dirty="0"/>
          </a:p>
        </p:txBody>
      </p:sp>
      <p:sp>
        <p:nvSpPr>
          <p:cNvPr id="1279" name="Subtitle 2"/>
          <p:cNvSpPr txBox="1"/>
          <p:nvPr/>
        </p:nvSpPr>
        <p:spPr>
          <a:xfrm>
            <a:off x="9851112" y="4981119"/>
            <a:ext cx="1877341" cy="11974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algn="ctr" defTabSz="1087636">
              <a:spcBef>
                <a:spcPts val="400"/>
              </a:spcBef>
              <a:defRPr sz="2000">
                <a:solidFill>
                  <a:srgbClr val="FFFFFF"/>
                </a:solidFill>
                <a:latin typeface="Calibri Light"/>
                <a:ea typeface="Calibri Light"/>
                <a:cs typeface="Calibri Light"/>
                <a:sym typeface="Calibri Light"/>
              </a:defRPr>
            </a:lvl1pPr>
          </a:lstStyle>
          <a:p>
            <a:r>
              <a:t>Bemühungen werden auf organisatorische Ziele gelenkt</a:t>
            </a:r>
          </a:p>
        </p:txBody>
      </p:sp>
      <p:sp>
        <p:nvSpPr>
          <p:cNvPr id="1280" name="Freeform 19"/>
          <p:cNvSpPr/>
          <p:nvPr/>
        </p:nvSpPr>
        <p:spPr>
          <a:xfrm>
            <a:off x="8932360" y="3222611"/>
            <a:ext cx="933218" cy="622062"/>
          </a:xfrm>
          <a:custGeom>
            <a:avLst/>
            <a:gdLst/>
            <a:ahLst/>
            <a:cxnLst>
              <a:cxn ang="0">
                <a:pos x="wd2" y="hd2"/>
              </a:cxn>
              <a:cxn ang="5400000">
                <a:pos x="wd2" y="hd2"/>
              </a:cxn>
              <a:cxn ang="10800000">
                <a:pos x="wd2" y="hd2"/>
              </a:cxn>
              <a:cxn ang="16200000">
                <a:pos x="wd2" y="hd2"/>
              </a:cxn>
            </a:cxnLst>
            <a:rect l="0" t="0" r="r" b="b"/>
            <a:pathLst>
              <a:path w="21600" h="21600" extrusionOk="0">
                <a:moveTo>
                  <a:pt x="21600" y="2978"/>
                </a:moveTo>
                <a:cubicBezTo>
                  <a:pt x="21560" y="4696"/>
                  <a:pt x="20993" y="6517"/>
                  <a:pt x="20993" y="6517"/>
                </a:cubicBezTo>
                <a:lnTo>
                  <a:pt x="18130" y="8567"/>
                </a:lnTo>
                <a:lnTo>
                  <a:pt x="18130" y="8575"/>
                </a:lnTo>
                <a:lnTo>
                  <a:pt x="17960" y="8694"/>
                </a:lnTo>
                <a:lnTo>
                  <a:pt x="17960" y="8703"/>
                </a:lnTo>
                <a:lnTo>
                  <a:pt x="13204" y="12114"/>
                </a:lnTo>
                <a:lnTo>
                  <a:pt x="13085" y="12199"/>
                </a:lnTo>
                <a:lnTo>
                  <a:pt x="13085" y="12208"/>
                </a:lnTo>
                <a:lnTo>
                  <a:pt x="8668" y="15373"/>
                </a:lnTo>
                <a:lnTo>
                  <a:pt x="8566" y="15449"/>
                </a:lnTo>
                <a:lnTo>
                  <a:pt x="3923" y="18784"/>
                </a:lnTo>
                <a:lnTo>
                  <a:pt x="3855" y="18835"/>
                </a:lnTo>
                <a:lnTo>
                  <a:pt x="0" y="21600"/>
                </a:lnTo>
                <a:cubicBezTo>
                  <a:pt x="2064" y="16878"/>
                  <a:pt x="4723" y="12940"/>
                  <a:pt x="7313" y="9826"/>
                </a:cubicBezTo>
                <a:lnTo>
                  <a:pt x="7313" y="9817"/>
                </a:lnTo>
                <a:cubicBezTo>
                  <a:pt x="7761" y="9281"/>
                  <a:pt x="8209" y="8763"/>
                  <a:pt x="8646" y="8278"/>
                </a:cubicBezTo>
                <a:lnTo>
                  <a:pt x="8697" y="8227"/>
                </a:lnTo>
                <a:lnTo>
                  <a:pt x="8697" y="8218"/>
                </a:lnTo>
                <a:cubicBezTo>
                  <a:pt x="10239" y="6508"/>
                  <a:pt x="11713" y="5096"/>
                  <a:pt x="12966" y="3990"/>
                </a:cubicBezTo>
                <a:cubicBezTo>
                  <a:pt x="13459" y="3556"/>
                  <a:pt x="13924" y="3165"/>
                  <a:pt x="14343" y="2824"/>
                </a:cubicBezTo>
                <a:cubicBezTo>
                  <a:pt x="15840" y="1591"/>
                  <a:pt x="16798" y="978"/>
                  <a:pt x="16798" y="978"/>
                </a:cubicBezTo>
                <a:cubicBezTo>
                  <a:pt x="17059" y="834"/>
                  <a:pt x="17303" y="706"/>
                  <a:pt x="17535" y="596"/>
                </a:cubicBezTo>
                <a:cubicBezTo>
                  <a:pt x="17926" y="408"/>
                  <a:pt x="18278" y="272"/>
                  <a:pt x="18601" y="179"/>
                </a:cubicBezTo>
                <a:cubicBezTo>
                  <a:pt x="19009" y="51"/>
                  <a:pt x="19372" y="0"/>
                  <a:pt x="19684" y="0"/>
                </a:cubicBezTo>
                <a:cubicBezTo>
                  <a:pt x="20319" y="0"/>
                  <a:pt x="20761" y="238"/>
                  <a:pt x="21056" y="621"/>
                </a:cubicBezTo>
                <a:cubicBezTo>
                  <a:pt x="21214" y="817"/>
                  <a:pt x="21328" y="1055"/>
                  <a:pt x="21413" y="1319"/>
                </a:cubicBezTo>
                <a:cubicBezTo>
                  <a:pt x="21532" y="1701"/>
                  <a:pt x="21589" y="2144"/>
                  <a:pt x="21600" y="2603"/>
                </a:cubicBezTo>
                <a:lnTo>
                  <a:pt x="21600" y="2978"/>
                </a:lnTo>
              </a:path>
            </a:pathLst>
          </a:custGeom>
          <a:solidFill>
            <a:srgbClr val="843C0B"/>
          </a:solidFill>
          <a:ln w="12700">
            <a:miter lim="400000"/>
          </a:ln>
        </p:spPr>
        <p:txBody>
          <a:bodyPr lIns="45719" rIns="45719" anchor="ctr"/>
          <a:lstStyle/>
          <a:p>
            <a:pPr>
              <a:defRPr sz="2400">
                <a:latin typeface="Calibri Light"/>
                <a:ea typeface="Calibri Light"/>
                <a:cs typeface="Calibri Light"/>
                <a:sym typeface="Calibri Light"/>
              </a:defRPr>
            </a:pPr>
            <a:endParaRPr/>
          </a:p>
        </p:txBody>
      </p:sp>
      <p:sp>
        <p:nvSpPr>
          <p:cNvPr id="1281" name="Freeform 17"/>
          <p:cNvSpPr/>
          <p:nvPr/>
        </p:nvSpPr>
        <p:spPr>
          <a:xfrm rot="7719922" flipH="1">
            <a:off x="9008506" y="3346866"/>
            <a:ext cx="899724" cy="346174"/>
          </a:xfrm>
          <a:custGeom>
            <a:avLst/>
            <a:gdLst/>
            <a:ahLst/>
            <a:cxnLst>
              <a:cxn ang="0">
                <a:pos x="wd2" y="hd2"/>
              </a:cxn>
              <a:cxn ang="5400000">
                <a:pos x="wd2" y="hd2"/>
              </a:cxn>
              <a:cxn ang="10800000">
                <a:pos x="wd2" y="hd2"/>
              </a:cxn>
              <a:cxn ang="16200000">
                <a:pos x="wd2" y="hd2"/>
              </a:cxn>
            </a:cxnLst>
            <a:rect l="0" t="0" r="r" b="b"/>
            <a:pathLst>
              <a:path w="21600" h="21600" extrusionOk="0">
                <a:moveTo>
                  <a:pt x="15239" y="584"/>
                </a:moveTo>
                <a:lnTo>
                  <a:pt x="13904" y="0"/>
                </a:lnTo>
                <a:lnTo>
                  <a:pt x="15422" y="369"/>
                </a:lnTo>
                <a:lnTo>
                  <a:pt x="21459" y="1797"/>
                </a:lnTo>
                <a:cubicBezTo>
                  <a:pt x="21547" y="2274"/>
                  <a:pt x="21594" y="2796"/>
                  <a:pt x="21600" y="3349"/>
                </a:cubicBezTo>
                <a:lnTo>
                  <a:pt x="15245" y="584"/>
                </a:lnTo>
                <a:lnTo>
                  <a:pt x="15239" y="584"/>
                </a:lnTo>
                <a:close/>
                <a:moveTo>
                  <a:pt x="10156" y="6775"/>
                </a:moveTo>
                <a:lnTo>
                  <a:pt x="9220" y="6376"/>
                </a:lnTo>
                <a:lnTo>
                  <a:pt x="10285" y="6621"/>
                </a:lnTo>
                <a:lnTo>
                  <a:pt x="20223" y="9003"/>
                </a:lnTo>
                <a:cubicBezTo>
                  <a:pt x="19958" y="9556"/>
                  <a:pt x="19652" y="10155"/>
                  <a:pt x="19299" y="10739"/>
                </a:cubicBezTo>
                <a:lnTo>
                  <a:pt x="10156" y="6775"/>
                </a:lnTo>
                <a:close/>
                <a:moveTo>
                  <a:pt x="5449" y="12521"/>
                </a:moveTo>
                <a:lnTo>
                  <a:pt x="4672" y="12183"/>
                </a:lnTo>
                <a:lnTo>
                  <a:pt x="5554" y="12398"/>
                </a:lnTo>
                <a:lnTo>
                  <a:pt x="16004" y="14886"/>
                </a:lnTo>
                <a:cubicBezTo>
                  <a:pt x="15540" y="15378"/>
                  <a:pt x="15028" y="15900"/>
                  <a:pt x="14475" y="16438"/>
                </a:cubicBezTo>
                <a:lnTo>
                  <a:pt x="5449" y="12521"/>
                </a:lnTo>
                <a:close/>
                <a:moveTo>
                  <a:pt x="535" y="18527"/>
                </a:moveTo>
                <a:lnTo>
                  <a:pt x="0" y="18282"/>
                </a:lnTo>
                <a:lnTo>
                  <a:pt x="606" y="18435"/>
                </a:lnTo>
                <a:lnTo>
                  <a:pt x="9397" y="20540"/>
                </a:lnTo>
                <a:lnTo>
                  <a:pt x="7631" y="21600"/>
                </a:lnTo>
                <a:lnTo>
                  <a:pt x="535" y="18527"/>
                </a:lnTo>
                <a:close/>
              </a:path>
            </a:pathLst>
          </a:custGeom>
          <a:solidFill>
            <a:srgbClr val="F4B183"/>
          </a:solidFill>
          <a:ln w="12700">
            <a:miter lim="400000"/>
          </a:ln>
        </p:spPr>
        <p:txBody>
          <a:bodyPr lIns="45719" rIns="45719" anchor="ctr"/>
          <a:lstStyle/>
          <a:p>
            <a:pPr>
              <a:defRPr sz="2400">
                <a:latin typeface="Calibri Light"/>
                <a:ea typeface="Calibri Light"/>
                <a:cs typeface="Calibri Light"/>
                <a:sym typeface="Calibri Light"/>
              </a:defRPr>
            </a:pPr>
            <a:endParaRPr/>
          </a:p>
        </p:txBody>
      </p:sp>
      <p:sp>
        <p:nvSpPr>
          <p:cNvPr id="1282" name="Freeform 16"/>
          <p:cNvSpPr/>
          <p:nvPr/>
        </p:nvSpPr>
        <p:spPr>
          <a:xfrm>
            <a:off x="8982361" y="3518186"/>
            <a:ext cx="1044498" cy="432994"/>
          </a:xfrm>
          <a:custGeom>
            <a:avLst/>
            <a:gdLst/>
            <a:ahLst/>
            <a:cxnLst>
              <a:cxn ang="0">
                <a:pos x="wd2" y="hd2"/>
              </a:cxn>
              <a:cxn ang="5400000">
                <a:pos x="wd2" y="hd2"/>
              </a:cxn>
              <a:cxn ang="10800000">
                <a:pos x="wd2" y="hd2"/>
              </a:cxn>
              <a:cxn ang="16200000">
                <a:pos x="wd2" y="hd2"/>
              </a:cxn>
            </a:cxnLst>
            <a:rect l="0" t="0" r="r" b="b"/>
            <a:pathLst>
              <a:path w="21600" h="21600" extrusionOk="0">
                <a:moveTo>
                  <a:pt x="21600" y="5431"/>
                </a:moveTo>
                <a:cubicBezTo>
                  <a:pt x="21585" y="6641"/>
                  <a:pt x="21261" y="8097"/>
                  <a:pt x="20414" y="9773"/>
                </a:cubicBezTo>
                <a:cubicBezTo>
                  <a:pt x="20186" y="10213"/>
                  <a:pt x="19923" y="10690"/>
                  <a:pt x="19619" y="11155"/>
                </a:cubicBezTo>
                <a:cubicBezTo>
                  <a:pt x="19431" y="11448"/>
                  <a:pt x="19234" y="11742"/>
                  <a:pt x="19021" y="12048"/>
                </a:cubicBezTo>
                <a:cubicBezTo>
                  <a:pt x="19021" y="12048"/>
                  <a:pt x="18195" y="13075"/>
                  <a:pt x="16781" y="14457"/>
                </a:cubicBezTo>
                <a:cubicBezTo>
                  <a:pt x="16381" y="14848"/>
                  <a:pt x="15940" y="15264"/>
                  <a:pt x="15464" y="15692"/>
                </a:cubicBezTo>
                <a:cubicBezTo>
                  <a:pt x="14238" y="16781"/>
                  <a:pt x="12753" y="17943"/>
                  <a:pt x="11091" y="18958"/>
                </a:cubicBezTo>
                <a:lnTo>
                  <a:pt x="11041" y="18983"/>
                </a:lnTo>
                <a:cubicBezTo>
                  <a:pt x="10564" y="19264"/>
                  <a:pt x="10073" y="19545"/>
                  <a:pt x="9571" y="19802"/>
                </a:cubicBezTo>
                <a:cubicBezTo>
                  <a:pt x="7580" y="20805"/>
                  <a:pt x="5391" y="21527"/>
                  <a:pt x="3131" y="21600"/>
                </a:cubicBezTo>
                <a:lnTo>
                  <a:pt x="2407" y="21600"/>
                </a:lnTo>
                <a:cubicBezTo>
                  <a:pt x="1611" y="21576"/>
                  <a:pt x="806" y="21465"/>
                  <a:pt x="0" y="21258"/>
                </a:cubicBezTo>
                <a:lnTo>
                  <a:pt x="3461" y="17356"/>
                </a:lnTo>
                <a:lnTo>
                  <a:pt x="3521" y="17282"/>
                </a:lnTo>
                <a:lnTo>
                  <a:pt x="7691" y="12573"/>
                </a:lnTo>
                <a:lnTo>
                  <a:pt x="7783" y="12476"/>
                </a:lnTo>
                <a:lnTo>
                  <a:pt x="11745" y="7999"/>
                </a:lnTo>
                <a:lnTo>
                  <a:pt x="11856" y="7877"/>
                </a:lnTo>
                <a:lnTo>
                  <a:pt x="16123" y="3070"/>
                </a:lnTo>
                <a:lnTo>
                  <a:pt x="16128" y="3070"/>
                </a:lnTo>
                <a:lnTo>
                  <a:pt x="16280" y="2899"/>
                </a:lnTo>
                <a:lnTo>
                  <a:pt x="18849" y="0"/>
                </a:lnTo>
                <a:cubicBezTo>
                  <a:pt x="18849" y="0"/>
                  <a:pt x="20941" y="1296"/>
                  <a:pt x="21478" y="4036"/>
                </a:cubicBezTo>
                <a:cubicBezTo>
                  <a:pt x="21554" y="4415"/>
                  <a:pt x="21595" y="4831"/>
                  <a:pt x="21600" y="5272"/>
                </a:cubicBezTo>
                <a:lnTo>
                  <a:pt x="21600" y="5431"/>
                </a:lnTo>
              </a:path>
            </a:pathLst>
          </a:custGeom>
          <a:solidFill>
            <a:srgbClr val="843C0B"/>
          </a:solidFill>
          <a:ln w="12700">
            <a:miter lim="400000"/>
          </a:ln>
        </p:spPr>
        <p:txBody>
          <a:bodyPr lIns="45719" rIns="45719" anchor="ctr"/>
          <a:lstStyle/>
          <a:p>
            <a:pPr>
              <a:defRPr sz="2400">
                <a:latin typeface="Calibri Light"/>
                <a:ea typeface="Calibri Light"/>
                <a:cs typeface="Calibri Light"/>
                <a:sym typeface="Calibri Light"/>
              </a:defRPr>
            </a:pPr>
            <a:endParaRPr/>
          </a:p>
        </p:txBody>
      </p:sp>
      <p:sp>
        <p:nvSpPr>
          <p:cNvPr id="1283" name="Freeform 17"/>
          <p:cNvSpPr/>
          <p:nvPr/>
        </p:nvSpPr>
        <p:spPr>
          <a:xfrm>
            <a:off x="9128214" y="3571125"/>
            <a:ext cx="899724" cy="344402"/>
          </a:xfrm>
          <a:custGeom>
            <a:avLst/>
            <a:gdLst/>
            <a:ahLst/>
            <a:cxnLst>
              <a:cxn ang="0">
                <a:pos x="wd2" y="hd2"/>
              </a:cxn>
              <a:cxn ang="5400000">
                <a:pos x="wd2" y="hd2"/>
              </a:cxn>
              <a:cxn ang="10800000">
                <a:pos x="wd2" y="hd2"/>
              </a:cxn>
              <a:cxn ang="16200000">
                <a:pos x="wd2" y="hd2"/>
              </a:cxn>
            </a:cxnLst>
            <a:rect l="0" t="0" r="r" b="b"/>
            <a:pathLst>
              <a:path w="21600" h="21600" extrusionOk="0">
                <a:moveTo>
                  <a:pt x="15239" y="584"/>
                </a:moveTo>
                <a:lnTo>
                  <a:pt x="13904" y="0"/>
                </a:lnTo>
                <a:lnTo>
                  <a:pt x="15422" y="369"/>
                </a:lnTo>
                <a:lnTo>
                  <a:pt x="21459" y="1797"/>
                </a:lnTo>
                <a:cubicBezTo>
                  <a:pt x="21547" y="2274"/>
                  <a:pt x="21594" y="2796"/>
                  <a:pt x="21600" y="3349"/>
                </a:cubicBezTo>
                <a:lnTo>
                  <a:pt x="15245" y="584"/>
                </a:lnTo>
                <a:lnTo>
                  <a:pt x="15239" y="584"/>
                </a:lnTo>
                <a:close/>
                <a:moveTo>
                  <a:pt x="10156" y="6775"/>
                </a:moveTo>
                <a:lnTo>
                  <a:pt x="9220" y="6376"/>
                </a:lnTo>
                <a:lnTo>
                  <a:pt x="10285" y="6621"/>
                </a:lnTo>
                <a:lnTo>
                  <a:pt x="20223" y="9003"/>
                </a:lnTo>
                <a:cubicBezTo>
                  <a:pt x="19958" y="9556"/>
                  <a:pt x="19652" y="10155"/>
                  <a:pt x="19299" y="10739"/>
                </a:cubicBezTo>
                <a:lnTo>
                  <a:pt x="10156" y="6775"/>
                </a:lnTo>
                <a:close/>
                <a:moveTo>
                  <a:pt x="5449" y="12521"/>
                </a:moveTo>
                <a:lnTo>
                  <a:pt x="4672" y="12183"/>
                </a:lnTo>
                <a:lnTo>
                  <a:pt x="5554" y="12398"/>
                </a:lnTo>
                <a:lnTo>
                  <a:pt x="16004" y="14886"/>
                </a:lnTo>
                <a:cubicBezTo>
                  <a:pt x="15540" y="15378"/>
                  <a:pt x="15028" y="15900"/>
                  <a:pt x="14475" y="16438"/>
                </a:cubicBezTo>
                <a:lnTo>
                  <a:pt x="5449" y="12521"/>
                </a:lnTo>
                <a:close/>
                <a:moveTo>
                  <a:pt x="535" y="18527"/>
                </a:moveTo>
                <a:lnTo>
                  <a:pt x="0" y="18282"/>
                </a:lnTo>
                <a:lnTo>
                  <a:pt x="606" y="18435"/>
                </a:lnTo>
                <a:lnTo>
                  <a:pt x="9397" y="20540"/>
                </a:lnTo>
                <a:lnTo>
                  <a:pt x="7631" y="21600"/>
                </a:lnTo>
                <a:lnTo>
                  <a:pt x="535" y="18527"/>
                </a:lnTo>
                <a:close/>
              </a:path>
            </a:pathLst>
          </a:custGeom>
          <a:solidFill>
            <a:srgbClr val="F4B183"/>
          </a:solidFill>
          <a:ln w="12700">
            <a:miter lim="400000"/>
          </a:ln>
        </p:spPr>
        <p:txBody>
          <a:bodyPr lIns="45719" rIns="45719" anchor="ctr"/>
          <a:lstStyle/>
          <a:p>
            <a:pPr>
              <a:defRPr sz="2400">
                <a:latin typeface="Calibri Light"/>
                <a:ea typeface="Calibri Light"/>
                <a:cs typeface="Calibri Light"/>
                <a:sym typeface="Calibri Light"/>
              </a:defRPr>
            </a:pPr>
            <a:endParaRPr/>
          </a:p>
        </p:txBody>
      </p:sp>
      <p:sp>
        <p:nvSpPr>
          <p:cNvPr id="1284" name="Rounded Rectangle 6"/>
          <p:cNvSpPr/>
          <p:nvPr/>
        </p:nvSpPr>
        <p:spPr>
          <a:xfrm rot="20130930">
            <a:off x="7870132" y="3820936"/>
            <a:ext cx="2144392" cy="135532"/>
          </a:xfrm>
          <a:prstGeom prst="roundRect">
            <a:avLst>
              <a:gd name="adj" fmla="val 50000"/>
            </a:avLst>
          </a:prstGeom>
          <a:solidFill>
            <a:srgbClr val="385724"/>
          </a:solidFill>
          <a:ln w="12700">
            <a:miter lim="400000"/>
          </a:ln>
        </p:spPr>
        <p:txBody>
          <a:bodyPr lIns="45719" rIns="45719" anchor="ctr"/>
          <a:lstStyle/>
          <a:p>
            <a:pPr algn="ctr">
              <a:defRPr sz="500">
                <a:solidFill>
                  <a:srgbClr val="FFFFFF"/>
                </a:solidFill>
                <a:latin typeface="Calibri Light"/>
                <a:ea typeface="Calibri Light"/>
                <a:cs typeface="Calibri Light"/>
                <a:sym typeface="Calibri Light"/>
              </a:defRPr>
            </a:pPr>
            <a:endParaRPr/>
          </a:p>
        </p:txBody>
      </p:sp>
      <p:sp>
        <p:nvSpPr>
          <p:cNvPr id="1285" name="TextBox 28"/>
          <p:cNvSpPr txBox="1"/>
          <p:nvPr/>
        </p:nvSpPr>
        <p:spPr>
          <a:xfrm>
            <a:off x="4138309" y="1841841"/>
            <a:ext cx="5261619" cy="1323439"/>
          </a:xfrm>
          <a:prstGeom prst="rect">
            <a:avLst/>
          </a:prstGeom>
          <a:solidFill>
            <a:srgbClr val="E64D92"/>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2000">
                <a:solidFill>
                  <a:srgbClr val="FFFFFF"/>
                </a:solidFill>
                <a:latin typeface="Calibri Light"/>
                <a:ea typeface="Calibri Light"/>
                <a:cs typeface="Calibri Light"/>
                <a:sym typeface="Calibri Light"/>
              </a:defRPr>
            </a:lvl1pPr>
          </a:lstStyle>
          <a:p>
            <a:r>
              <a:rPr dirty="0"/>
              <a:t>Motivation </a:t>
            </a:r>
            <a:r>
              <a:rPr dirty="0" err="1"/>
              <a:t>ist</a:t>
            </a:r>
            <a:r>
              <a:rPr dirty="0"/>
              <a:t> der </a:t>
            </a:r>
            <a:r>
              <a:rPr dirty="0" err="1"/>
              <a:t>Prozess</a:t>
            </a:r>
            <a:r>
              <a:rPr dirty="0"/>
              <a:t>, der </a:t>
            </a:r>
            <a:r>
              <a:rPr dirty="0" err="1"/>
              <a:t>für</a:t>
            </a:r>
            <a:r>
              <a:rPr dirty="0"/>
              <a:t> die </a:t>
            </a:r>
            <a:r>
              <a:rPr dirty="0" err="1"/>
              <a:t>Intensität</a:t>
            </a:r>
            <a:r>
              <a:rPr dirty="0"/>
              <a:t>, </a:t>
            </a:r>
            <a:r>
              <a:rPr dirty="0" err="1"/>
              <a:t>Richtung</a:t>
            </a:r>
            <a:r>
              <a:rPr dirty="0"/>
              <a:t> und </a:t>
            </a:r>
            <a:r>
              <a:rPr lang="de-DE" dirty="0"/>
              <a:t>Beharrlichkeit</a:t>
            </a:r>
            <a:r>
              <a:rPr dirty="0"/>
              <a:t> der </a:t>
            </a:r>
            <a:r>
              <a:rPr dirty="0" err="1"/>
              <a:t>Bemühungen</a:t>
            </a:r>
            <a:r>
              <a:rPr dirty="0"/>
              <a:t> </a:t>
            </a:r>
            <a:r>
              <a:rPr dirty="0" err="1"/>
              <a:t>eines</a:t>
            </a:r>
            <a:r>
              <a:rPr dirty="0"/>
              <a:t> </a:t>
            </a:r>
            <a:r>
              <a:rPr dirty="0" err="1"/>
              <a:t>Individuums</a:t>
            </a:r>
            <a:r>
              <a:rPr dirty="0"/>
              <a:t> </a:t>
            </a:r>
            <a:r>
              <a:rPr dirty="0" err="1"/>
              <a:t>zur</a:t>
            </a:r>
            <a:r>
              <a:rPr dirty="0"/>
              <a:t> </a:t>
            </a:r>
            <a:r>
              <a:rPr dirty="0" err="1"/>
              <a:t>Erreichung</a:t>
            </a:r>
            <a:r>
              <a:rPr dirty="0"/>
              <a:t> </a:t>
            </a:r>
            <a:r>
              <a:rPr dirty="0" err="1"/>
              <a:t>eines</a:t>
            </a:r>
            <a:r>
              <a:rPr dirty="0"/>
              <a:t> </a:t>
            </a:r>
            <a:r>
              <a:rPr dirty="0" err="1"/>
              <a:t>organisatorischen</a:t>
            </a:r>
            <a:r>
              <a:rPr dirty="0"/>
              <a:t> </a:t>
            </a:r>
            <a:r>
              <a:rPr dirty="0" err="1"/>
              <a:t>Ziels</a:t>
            </a:r>
            <a:r>
              <a:rPr dirty="0"/>
              <a:t> </a:t>
            </a:r>
            <a:r>
              <a:rPr dirty="0" err="1"/>
              <a:t>verantwortlich</a:t>
            </a:r>
            <a:r>
              <a:rPr dirty="0"/>
              <a:t> </a:t>
            </a:r>
            <a:r>
              <a:rPr dirty="0" err="1"/>
              <a:t>ist</a:t>
            </a:r>
            <a:endParaRPr dirty="0"/>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7" name="Textplatzhalter 1"/>
          <p:cNvSpPr txBox="1">
            <a:spLocks noGrp="1"/>
          </p:cNvSpPr>
          <p:nvPr>
            <p:ph type="body" sz="quarter" idx="1"/>
          </p:nvPr>
        </p:nvSpPr>
        <p:spPr>
          <a:xfrm>
            <a:off x="1486609" y="583758"/>
            <a:ext cx="8852377" cy="697353"/>
          </a:xfrm>
          <a:prstGeom prst="rect">
            <a:avLst/>
          </a:prstGeom>
        </p:spPr>
        <p:txBody>
          <a:bodyPr/>
          <a:lstStyle/>
          <a:p>
            <a:r>
              <a:t>Intrinsische vs. Extrinsische Motivation </a:t>
            </a:r>
          </a:p>
        </p:txBody>
      </p:sp>
      <p:sp>
        <p:nvSpPr>
          <p:cNvPr id="1288" name="Subtitle 2"/>
          <p:cNvSpPr txBox="1"/>
          <p:nvPr/>
        </p:nvSpPr>
        <p:spPr>
          <a:xfrm>
            <a:off x="234071" y="2142490"/>
            <a:ext cx="2508672" cy="32883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p>
            <a:pPr defTabSz="1087636">
              <a:spcBef>
                <a:spcPts val="600"/>
              </a:spcBef>
              <a:defRPr sz="2200">
                <a:solidFill>
                  <a:srgbClr val="44546A"/>
                </a:solidFill>
                <a:latin typeface="Calibri Light"/>
                <a:ea typeface="Calibri Light"/>
                <a:cs typeface="Calibri Light"/>
                <a:sym typeface="Calibri Light"/>
              </a:defRPr>
            </a:pPr>
            <a:endParaRPr/>
          </a:p>
          <a:p>
            <a:pPr defTabSz="1087636">
              <a:spcBef>
                <a:spcPts val="600"/>
              </a:spcBef>
              <a:defRPr sz="2200">
                <a:solidFill>
                  <a:srgbClr val="44546A"/>
                </a:solidFill>
                <a:latin typeface="Calibri Light"/>
                <a:ea typeface="Calibri Light"/>
                <a:cs typeface="Calibri Light"/>
                <a:sym typeface="Calibri Light"/>
              </a:defRPr>
            </a:pPr>
            <a:endParaRPr/>
          </a:p>
          <a:p>
            <a:pPr defTabSz="1087636">
              <a:spcBef>
                <a:spcPts val="600"/>
              </a:spcBef>
              <a:defRPr sz="2200">
                <a:solidFill>
                  <a:srgbClr val="245473"/>
                </a:solidFill>
                <a:latin typeface="Calibri Light"/>
                <a:ea typeface="Calibri Light"/>
                <a:cs typeface="Calibri Light"/>
                <a:sym typeface="Calibri Light"/>
              </a:defRPr>
            </a:pPr>
            <a:r>
              <a:t>Grundlegende Unterscheidung. Welche Motivation wollen wir in Organisationen?</a:t>
            </a:r>
            <a:endParaRPr sz="2400">
              <a:solidFill>
                <a:srgbClr val="44546A"/>
              </a:solidFill>
              <a:latin typeface="Open Sans Light"/>
              <a:ea typeface="Open Sans Light"/>
              <a:cs typeface="Open Sans Light"/>
              <a:sym typeface="Open Sans Light"/>
            </a:endParaRPr>
          </a:p>
          <a:p>
            <a:pPr defTabSz="1087636">
              <a:lnSpc>
                <a:spcPts val="1500"/>
              </a:lnSpc>
              <a:spcBef>
                <a:spcPts val="600"/>
              </a:spcBef>
              <a:defRPr sz="2200">
                <a:solidFill>
                  <a:srgbClr val="44546A"/>
                </a:solidFill>
                <a:latin typeface="Calibri Light"/>
                <a:ea typeface="Calibri Light"/>
                <a:cs typeface="Calibri Light"/>
                <a:sym typeface="Calibri Light"/>
              </a:defRPr>
            </a:pPr>
            <a:endParaRPr sz="2400">
              <a:solidFill>
                <a:srgbClr val="44546A"/>
              </a:solidFill>
              <a:latin typeface="Open Sans Light"/>
              <a:ea typeface="Open Sans Light"/>
              <a:cs typeface="Open Sans Light"/>
              <a:sym typeface="Open Sans Light"/>
            </a:endParaRPr>
          </a:p>
        </p:txBody>
      </p:sp>
      <p:sp>
        <p:nvSpPr>
          <p:cNvPr id="1289" name="Freeform 2"/>
          <p:cNvSpPr/>
          <p:nvPr/>
        </p:nvSpPr>
        <p:spPr>
          <a:xfrm>
            <a:off x="2733553" y="2365770"/>
            <a:ext cx="3133933" cy="2070999"/>
          </a:xfrm>
          <a:custGeom>
            <a:avLst/>
            <a:gdLst/>
            <a:ahLst/>
            <a:cxnLst>
              <a:cxn ang="0">
                <a:pos x="wd2" y="hd2"/>
              </a:cxn>
              <a:cxn ang="5400000">
                <a:pos x="wd2" y="hd2"/>
              </a:cxn>
              <a:cxn ang="10800000">
                <a:pos x="wd2" y="hd2"/>
              </a:cxn>
              <a:cxn ang="16200000">
                <a:pos x="wd2" y="hd2"/>
              </a:cxn>
            </a:cxnLst>
            <a:rect l="0" t="0" r="r" b="b"/>
            <a:pathLst>
              <a:path w="19666" h="21037" extrusionOk="0">
                <a:moveTo>
                  <a:pt x="17925" y="18210"/>
                </a:moveTo>
                <a:cubicBezTo>
                  <a:pt x="16410" y="20656"/>
                  <a:pt x="14220" y="21600"/>
                  <a:pt x="12165" y="20705"/>
                </a:cubicBezTo>
                <a:cubicBezTo>
                  <a:pt x="10092" y="19810"/>
                  <a:pt x="4646" y="10409"/>
                  <a:pt x="2586" y="7012"/>
                </a:cubicBezTo>
                <a:cubicBezTo>
                  <a:pt x="1824" y="10775"/>
                  <a:pt x="1824" y="10775"/>
                  <a:pt x="1824" y="10775"/>
                </a:cubicBezTo>
                <a:cubicBezTo>
                  <a:pt x="0" y="7858"/>
                  <a:pt x="0" y="7858"/>
                  <a:pt x="0" y="7858"/>
                </a:cubicBezTo>
                <a:cubicBezTo>
                  <a:pt x="1189" y="1980"/>
                  <a:pt x="1189" y="1980"/>
                  <a:pt x="1189" y="1980"/>
                </a:cubicBezTo>
                <a:cubicBezTo>
                  <a:pt x="4807" y="0"/>
                  <a:pt x="4807" y="0"/>
                  <a:pt x="4807" y="0"/>
                </a:cubicBezTo>
                <a:cubicBezTo>
                  <a:pt x="6631" y="2925"/>
                  <a:pt x="6631" y="2925"/>
                  <a:pt x="6631" y="2925"/>
                </a:cubicBezTo>
                <a:cubicBezTo>
                  <a:pt x="4302" y="4200"/>
                  <a:pt x="4302" y="4200"/>
                  <a:pt x="4302" y="4200"/>
                </a:cubicBezTo>
                <a:cubicBezTo>
                  <a:pt x="11555" y="15575"/>
                  <a:pt x="11555" y="15575"/>
                  <a:pt x="11555" y="15575"/>
                </a:cubicBezTo>
                <a:cubicBezTo>
                  <a:pt x="12065" y="16307"/>
                  <a:pt x="12740" y="16751"/>
                  <a:pt x="13706" y="16751"/>
                </a:cubicBezTo>
                <a:cubicBezTo>
                  <a:pt x="15248" y="16751"/>
                  <a:pt x="17024" y="14348"/>
                  <a:pt x="17024" y="11381"/>
                </a:cubicBezTo>
                <a:cubicBezTo>
                  <a:pt x="17024" y="8414"/>
                  <a:pt x="15539" y="6011"/>
                  <a:pt x="13706" y="6011"/>
                </a:cubicBezTo>
                <a:cubicBezTo>
                  <a:pt x="11891" y="6011"/>
                  <a:pt x="10419" y="8365"/>
                  <a:pt x="10389" y="11290"/>
                </a:cubicBezTo>
                <a:cubicBezTo>
                  <a:pt x="8103" y="8048"/>
                  <a:pt x="8103" y="8048"/>
                  <a:pt x="8103" y="8048"/>
                </a:cubicBezTo>
                <a:cubicBezTo>
                  <a:pt x="8960" y="4278"/>
                  <a:pt x="11190" y="1727"/>
                  <a:pt x="13706" y="1727"/>
                </a:cubicBezTo>
                <a:cubicBezTo>
                  <a:pt x="19110" y="1727"/>
                  <a:pt x="21600" y="12255"/>
                  <a:pt x="17925" y="18210"/>
                </a:cubicBezTo>
                <a:close/>
              </a:path>
            </a:pathLst>
          </a:custGeom>
          <a:solidFill>
            <a:schemeClr val="accent2"/>
          </a:solidFill>
          <a:ln w="12700">
            <a:miter lim="400000"/>
          </a:ln>
        </p:spPr>
        <p:txBody>
          <a:bodyPr lIns="45719" rIns="45719"/>
          <a:lstStyle/>
          <a:p>
            <a:pPr>
              <a:defRPr sz="2700">
                <a:latin typeface="Calibri Light"/>
                <a:ea typeface="Calibri Light"/>
                <a:cs typeface="Calibri Light"/>
                <a:sym typeface="Calibri Light"/>
              </a:defRPr>
            </a:pPr>
            <a:endParaRPr/>
          </a:p>
        </p:txBody>
      </p:sp>
      <p:sp>
        <p:nvSpPr>
          <p:cNvPr id="1290" name="Freeform 3"/>
          <p:cNvSpPr/>
          <p:nvPr/>
        </p:nvSpPr>
        <p:spPr>
          <a:xfrm>
            <a:off x="2857493" y="3505498"/>
            <a:ext cx="3133610" cy="2071390"/>
          </a:xfrm>
          <a:custGeom>
            <a:avLst/>
            <a:gdLst/>
            <a:ahLst/>
            <a:cxnLst>
              <a:cxn ang="0">
                <a:pos x="wd2" y="hd2"/>
              </a:cxn>
              <a:cxn ang="5400000">
                <a:pos x="wd2" y="hd2"/>
              </a:cxn>
              <a:cxn ang="10800000">
                <a:pos x="wd2" y="hd2"/>
              </a:cxn>
              <a:cxn ang="16200000">
                <a:pos x="wd2" y="hd2"/>
              </a:cxn>
            </a:cxnLst>
            <a:rect l="0" t="0" r="r" b="b"/>
            <a:pathLst>
              <a:path w="19664" h="21041" extrusionOk="0">
                <a:moveTo>
                  <a:pt x="1742" y="2831"/>
                </a:moveTo>
                <a:cubicBezTo>
                  <a:pt x="3253" y="378"/>
                  <a:pt x="5447" y="-559"/>
                  <a:pt x="7501" y="329"/>
                </a:cubicBezTo>
                <a:cubicBezTo>
                  <a:pt x="9574" y="1231"/>
                  <a:pt x="15019" y="10632"/>
                  <a:pt x="17078" y="14029"/>
                </a:cubicBezTo>
                <a:cubicBezTo>
                  <a:pt x="17836" y="10259"/>
                  <a:pt x="17836" y="10259"/>
                  <a:pt x="17836" y="10259"/>
                </a:cubicBezTo>
                <a:cubicBezTo>
                  <a:pt x="19664" y="13183"/>
                  <a:pt x="19664" y="13183"/>
                  <a:pt x="19664" y="13183"/>
                </a:cubicBezTo>
                <a:cubicBezTo>
                  <a:pt x="18476" y="19054"/>
                  <a:pt x="18476" y="19054"/>
                  <a:pt x="18476" y="19054"/>
                </a:cubicBezTo>
                <a:cubicBezTo>
                  <a:pt x="14858" y="21041"/>
                  <a:pt x="14858" y="21041"/>
                  <a:pt x="14858" y="21041"/>
                </a:cubicBezTo>
                <a:cubicBezTo>
                  <a:pt x="13034" y="18116"/>
                  <a:pt x="13034" y="18116"/>
                  <a:pt x="13034" y="18116"/>
                </a:cubicBezTo>
                <a:cubicBezTo>
                  <a:pt x="15363" y="16841"/>
                  <a:pt x="15363" y="16841"/>
                  <a:pt x="15363" y="16841"/>
                </a:cubicBezTo>
                <a:cubicBezTo>
                  <a:pt x="8107" y="5466"/>
                  <a:pt x="8107" y="5466"/>
                  <a:pt x="8107" y="5466"/>
                </a:cubicBezTo>
                <a:cubicBezTo>
                  <a:pt x="7602" y="4726"/>
                  <a:pt x="6923" y="4290"/>
                  <a:pt x="5960" y="4290"/>
                </a:cubicBezTo>
                <a:cubicBezTo>
                  <a:pt x="4415" y="4290"/>
                  <a:pt x="2643" y="6693"/>
                  <a:pt x="2643" y="9660"/>
                </a:cubicBezTo>
                <a:cubicBezTo>
                  <a:pt x="2643" y="12627"/>
                  <a:pt x="4128" y="15030"/>
                  <a:pt x="5960" y="15030"/>
                </a:cubicBezTo>
                <a:cubicBezTo>
                  <a:pt x="7771" y="15030"/>
                  <a:pt x="9247" y="12669"/>
                  <a:pt x="9278" y="9744"/>
                </a:cubicBezTo>
                <a:cubicBezTo>
                  <a:pt x="11559" y="12986"/>
                  <a:pt x="11559" y="12986"/>
                  <a:pt x="11559" y="12986"/>
                </a:cubicBezTo>
                <a:cubicBezTo>
                  <a:pt x="10705" y="16763"/>
                  <a:pt x="8477" y="19314"/>
                  <a:pt x="5960" y="19314"/>
                </a:cubicBezTo>
                <a:cubicBezTo>
                  <a:pt x="558" y="19314"/>
                  <a:pt x="-1936" y="8779"/>
                  <a:pt x="1742" y="2831"/>
                </a:cubicBezTo>
                <a:close/>
              </a:path>
            </a:pathLst>
          </a:custGeom>
          <a:solidFill>
            <a:schemeClr val="accent1"/>
          </a:solidFill>
          <a:ln w="12700">
            <a:miter lim="400000"/>
          </a:ln>
        </p:spPr>
        <p:txBody>
          <a:bodyPr lIns="45719" rIns="45719"/>
          <a:lstStyle/>
          <a:p>
            <a:pPr>
              <a:defRPr sz="2700">
                <a:latin typeface="Calibri Light"/>
                <a:ea typeface="Calibri Light"/>
                <a:cs typeface="Calibri Light"/>
                <a:sym typeface="Calibri Light"/>
              </a:defRPr>
            </a:pPr>
            <a:endParaRPr/>
          </a:p>
        </p:txBody>
      </p:sp>
      <p:sp>
        <p:nvSpPr>
          <p:cNvPr id="1291" name="Subtitle 2"/>
          <p:cNvSpPr txBox="1"/>
          <p:nvPr/>
        </p:nvSpPr>
        <p:spPr>
          <a:xfrm>
            <a:off x="6400985" y="2073487"/>
            <a:ext cx="5456310" cy="1980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p>
            <a:pPr defTabSz="1087636">
              <a:spcBef>
                <a:spcPts val="400"/>
              </a:spcBef>
              <a:defRPr sz="2000" spc="113">
                <a:solidFill>
                  <a:schemeClr val="accent2"/>
                </a:solidFill>
                <a:latin typeface="Calibri Light"/>
                <a:ea typeface="Calibri Light"/>
                <a:cs typeface="Calibri Light"/>
                <a:sym typeface="Calibri Light"/>
              </a:defRPr>
            </a:pPr>
            <a:r>
              <a:rPr dirty="0" err="1"/>
              <a:t>Intrinsische</a:t>
            </a:r>
            <a:r>
              <a:rPr dirty="0"/>
              <a:t> Motivation</a:t>
            </a:r>
            <a:endParaRPr sz="2400" spc="135" dirty="0">
              <a:solidFill>
                <a:srgbClr val="44546A"/>
              </a:solidFill>
              <a:latin typeface="Open Sans Light"/>
              <a:ea typeface="Open Sans Light"/>
              <a:cs typeface="Open Sans Light"/>
              <a:sym typeface="Open Sans Light"/>
            </a:endParaRPr>
          </a:p>
          <a:p>
            <a:pPr defTabSz="1087636">
              <a:spcBef>
                <a:spcPts val="400"/>
              </a:spcBef>
              <a:defRPr sz="2000">
                <a:solidFill>
                  <a:srgbClr val="245473"/>
                </a:solidFill>
                <a:latin typeface="Calibri Light"/>
                <a:ea typeface="Calibri Light"/>
                <a:cs typeface="Calibri Light"/>
                <a:sym typeface="Calibri Light"/>
              </a:defRPr>
            </a:pPr>
            <a:r>
              <a:rPr dirty="0" err="1"/>
              <a:t>Intrinsische</a:t>
            </a:r>
            <a:r>
              <a:rPr dirty="0"/>
              <a:t> Motivation </a:t>
            </a:r>
            <a:r>
              <a:rPr dirty="0" err="1"/>
              <a:t>zeigt</a:t>
            </a:r>
            <a:r>
              <a:rPr dirty="0"/>
              <a:t> </a:t>
            </a:r>
            <a:r>
              <a:rPr dirty="0" err="1"/>
              <a:t>sich</a:t>
            </a:r>
            <a:r>
              <a:rPr dirty="0"/>
              <a:t> in </a:t>
            </a:r>
            <a:r>
              <a:rPr dirty="0" err="1"/>
              <a:t>Verhaltensweisen</a:t>
            </a:r>
            <a:r>
              <a:rPr dirty="0"/>
              <a:t>, die um </a:t>
            </a:r>
            <a:r>
              <a:rPr dirty="0" err="1"/>
              <a:t>ihrer</a:t>
            </a:r>
            <a:r>
              <a:rPr dirty="0"/>
              <a:t> </a:t>
            </a:r>
            <a:r>
              <a:rPr dirty="0" err="1"/>
              <a:t>Selbstwillen</a:t>
            </a:r>
            <a:r>
              <a:rPr dirty="0"/>
              <a:t> </a:t>
            </a:r>
            <a:r>
              <a:rPr dirty="0" err="1"/>
              <a:t>oder</a:t>
            </a:r>
            <a:r>
              <a:rPr dirty="0"/>
              <a:t> </a:t>
            </a:r>
            <a:r>
              <a:rPr dirty="0" err="1"/>
              <a:t>aus</a:t>
            </a:r>
            <a:r>
              <a:rPr dirty="0"/>
              <a:t> dem </a:t>
            </a:r>
            <a:r>
              <a:rPr dirty="0" err="1"/>
              <a:t>Gefühl</a:t>
            </a:r>
            <a:r>
              <a:rPr dirty="0"/>
              <a:t> der </a:t>
            </a:r>
            <a:r>
              <a:rPr dirty="0" err="1"/>
              <a:t>Erfüllung</a:t>
            </a:r>
            <a:r>
              <a:rPr dirty="0"/>
              <a:t> und des </a:t>
            </a:r>
            <a:r>
              <a:rPr dirty="0" err="1"/>
              <a:t>Erfolgs</a:t>
            </a:r>
            <a:r>
              <a:rPr dirty="0"/>
              <a:t> </a:t>
            </a:r>
            <a:r>
              <a:rPr dirty="0" err="1"/>
              <a:t>heraus</a:t>
            </a:r>
            <a:r>
              <a:rPr dirty="0"/>
              <a:t> </a:t>
            </a:r>
            <a:r>
              <a:rPr dirty="0" err="1"/>
              <a:t>ausgeführt</a:t>
            </a:r>
            <a:r>
              <a:rPr dirty="0"/>
              <a:t> </a:t>
            </a:r>
            <a:r>
              <a:rPr dirty="0" err="1"/>
              <a:t>werden</a:t>
            </a:r>
            <a:r>
              <a:rPr dirty="0"/>
              <a:t>, das </a:t>
            </a:r>
            <a:r>
              <a:rPr dirty="0" err="1"/>
              <a:t>sich</a:t>
            </a:r>
            <a:r>
              <a:rPr dirty="0"/>
              <a:t> </a:t>
            </a:r>
            <a:r>
              <a:rPr dirty="0" err="1"/>
              <a:t>aus</a:t>
            </a:r>
            <a:r>
              <a:rPr dirty="0"/>
              <a:t> der </a:t>
            </a:r>
            <a:r>
              <a:rPr dirty="0" err="1"/>
              <a:t>Ausübung</a:t>
            </a:r>
            <a:r>
              <a:rPr dirty="0"/>
              <a:t> der Arbeit </a:t>
            </a:r>
            <a:r>
              <a:rPr dirty="0" err="1"/>
              <a:t>selbst</a:t>
            </a:r>
            <a:r>
              <a:rPr dirty="0"/>
              <a:t> </a:t>
            </a:r>
            <a:r>
              <a:rPr dirty="0" err="1"/>
              <a:t>ergibt</a:t>
            </a:r>
            <a:r>
              <a:rPr dirty="0"/>
              <a:t> (</a:t>
            </a:r>
            <a:r>
              <a:rPr dirty="0" err="1"/>
              <a:t>z.B.</a:t>
            </a:r>
            <a:r>
              <a:rPr dirty="0"/>
              <a:t> </a:t>
            </a:r>
            <a:r>
              <a:rPr dirty="0" err="1"/>
              <a:t>Musizieren</a:t>
            </a:r>
            <a:r>
              <a:rPr dirty="0"/>
              <a:t>).</a:t>
            </a:r>
          </a:p>
        </p:txBody>
      </p:sp>
      <p:sp>
        <p:nvSpPr>
          <p:cNvPr id="1292" name="Subtitle 2"/>
          <p:cNvSpPr txBox="1"/>
          <p:nvPr/>
        </p:nvSpPr>
        <p:spPr>
          <a:xfrm>
            <a:off x="6400985" y="4163877"/>
            <a:ext cx="5456310" cy="16725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p>
            <a:pPr defTabSz="1087636">
              <a:spcBef>
                <a:spcPts val="400"/>
              </a:spcBef>
              <a:defRPr sz="2000" spc="113">
                <a:solidFill>
                  <a:schemeClr val="accent1"/>
                </a:solidFill>
                <a:latin typeface="Calibri Light"/>
                <a:ea typeface="Calibri Light"/>
                <a:cs typeface="Calibri Light"/>
                <a:sym typeface="Calibri Light"/>
              </a:defRPr>
            </a:pPr>
            <a:r>
              <a:rPr dirty="0" err="1"/>
              <a:t>Extrinsische</a:t>
            </a:r>
            <a:r>
              <a:rPr dirty="0"/>
              <a:t> Motivation</a:t>
            </a:r>
            <a:endParaRPr sz="2400" spc="135" dirty="0">
              <a:solidFill>
                <a:srgbClr val="44546A"/>
              </a:solidFill>
              <a:latin typeface="Open Sans Light"/>
              <a:ea typeface="Open Sans Light"/>
              <a:cs typeface="Open Sans Light"/>
              <a:sym typeface="Open Sans Light"/>
            </a:endParaRPr>
          </a:p>
          <a:p>
            <a:pPr defTabSz="1087636">
              <a:spcBef>
                <a:spcPts val="400"/>
              </a:spcBef>
              <a:defRPr sz="2000">
                <a:solidFill>
                  <a:srgbClr val="245473"/>
                </a:solidFill>
                <a:latin typeface="Calibri Light"/>
                <a:ea typeface="Calibri Light"/>
                <a:cs typeface="Calibri Light"/>
                <a:sym typeface="Calibri Light"/>
              </a:defRPr>
            </a:pPr>
            <a:r>
              <a:rPr dirty="0" err="1"/>
              <a:t>Extrinsische</a:t>
            </a:r>
            <a:r>
              <a:rPr dirty="0"/>
              <a:t> Motivation </a:t>
            </a:r>
            <a:r>
              <a:rPr dirty="0" err="1"/>
              <a:t>entsteht</a:t>
            </a:r>
            <a:r>
              <a:rPr dirty="0"/>
              <a:t> </a:t>
            </a:r>
            <a:r>
              <a:rPr dirty="0" err="1"/>
              <a:t>durch</a:t>
            </a:r>
            <a:r>
              <a:rPr dirty="0"/>
              <a:t> </a:t>
            </a:r>
            <a:r>
              <a:rPr dirty="0" err="1"/>
              <a:t>Konsequenzen</a:t>
            </a:r>
            <a:r>
              <a:rPr dirty="0"/>
              <a:t> des </a:t>
            </a:r>
            <a:r>
              <a:rPr dirty="0" err="1"/>
              <a:t>Verhaltens</a:t>
            </a:r>
            <a:r>
              <a:rPr dirty="0"/>
              <a:t> - </a:t>
            </a:r>
            <a:r>
              <a:rPr dirty="0" err="1"/>
              <a:t>materielle</a:t>
            </a:r>
            <a:r>
              <a:rPr dirty="0"/>
              <a:t>/</a:t>
            </a:r>
            <a:r>
              <a:rPr dirty="0" err="1"/>
              <a:t>soziale</a:t>
            </a:r>
            <a:r>
              <a:rPr dirty="0"/>
              <a:t> </a:t>
            </a:r>
            <a:r>
              <a:rPr dirty="0" err="1"/>
              <a:t>Belohnungen</a:t>
            </a:r>
            <a:r>
              <a:rPr dirty="0"/>
              <a:t> </a:t>
            </a:r>
            <a:r>
              <a:rPr dirty="0" err="1"/>
              <a:t>oder</a:t>
            </a:r>
            <a:r>
              <a:rPr dirty="0"/>
              <a:t> </a:t>
            </a:r>
            <a:r>
              <a:rPr dirty="0" err="1"/>
              <a:t>Vermeidung</a:t>
            </a:r>
            <a:r>
              <a:rPr dirty="0"/>
              <a:t> von Strafe - und </a:t>
            </a:r>
            <a:r>
              <a:rPr dirty="0" err="1"/>
              <a:t>nicht</a:t>
            </a:r>
            <a:r>
              <a:rPr dirty="0"/>
              <a:t> </a:t>
            </a:r>
            <a:r>
              <a:rPr dirty="0" err="1"/>
              <a:t>durch</a:t>
            </a:r>
            <a:r>
              <a:rPr dirty="0"/>
              <a:t> das </a:t>
            </a:r>
            <a:r>
              <a:rPr dirty="0" err="1"/>
              <a:t>Verhalten</a:t>
            </a:r>
            <a:r>
              <a:rPr dirty="0"/>
              <a:t> </a:t>
            </a:r>
            <a:r>
              <a:rPr dirty="0" err="1"/>
              <a:t>selbst</a:t>
            </a:r>
            <a:r>
              <a:rPr dirty="0"/>
              <a:t> (</a:t>
            </a:r>
            <a:r>
              <a:rPr dirty="0" err="1"/>
              <a:t>z.B.</a:t>
            </a:r>
            <a:r>
              <a:rPr dirty="0"/>
              <a:t> </a:t>
            </a:r>
            <a:r>
              <a:rPr dirty="0" err="1"/>
              <a:t>Müllsammeln</a:t>
            </a:r>
            <a:r>
              <a:rPr dirty="0"/>
              <a:t>)</a:t>
            </a:r>
            <a:r>
              <a:rPr lang="de-DE" dirty="0"/>
              <a:t>.</a:t>
            </a:r>
            <a:endParaRPr dirty="0"/>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3" name="Textplatzhalter 1"/>
          <p:cNvSpPr txBox="1">
            <a:spLocks noGrp="1"/>
          </p:cNvSpPr>
          <p:nvPr>
            <p:ph type="body" sz="quarter" idx="1"/>
          </p:nvPr>
        </p:nvSpPr>
        <p:spPr>
          <a:xfrm>
            <a:off x="1428168" y="452760"/>
            <a:ext cx="8852377" cy="697353"/>
          </a:xfrm>
          <a:prstGeom prst="rect">
            <a:avLst/>
          </a:prstGeom>
        </p:spPr>
        <p:txBody>
          <a:bodyPr/>
          <a:lstStyle>
            <a:lvl1pPr>
              <a:defRPr sz="3300"/>
            </a:lvl1pPr>
          </a:lstStyle>
          <a:p>
            <a:r>
              <a:t>Motivation in der Krise: Die Rolle des Controllings</a:t>
            </a:r>
          </a:p>
        </p:txBody>
      </p:sp>
      <p:sp>
        <p:nvSpPr>
          <p:cNvPr id="1614" name="Subtitle 2"/>
          <p:cNvSpPr txBox="1"/>
          <p:nvPr/>
        </p:nvSpPr>
        <p:spPr>
          <a:xfrm>
            <a:off x="50830" y="1713936"/>
            <a:ext cx="3945747" cy="52222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0790" tIns="40790" rIns="40790" bIns="40790">
            <a:spAutoFit/>
          </a:bodyPr>
          <a:lstStyle/>
          <a:p>
            <a:pPr defTabSz="1087636">
              <a:spcBef>
                <a:spcPts val="600"/>
              </a:spcBef>
              <a:defRPr>
                <a:solidFill>
                  <a:srgbClr val="245473"/>
                </a:solidFill>
                <a:latin typeface="Calibri Light"/>
                <a:ea typeface="Calibri Light"/>
                <a:cs typeface="Calibri Light"/>
                <a:sym typeface="Calibri Light"/>
              </a:defRPr>
            </a:pPr>
            <a:r>
              <a:rPr dirty="0"/>
              <a:t>Das Controlling </a:t>
            </a:r>
            <a:r>
              <a:rPr dirty="0" err="1"/>
              <a:t>erweitert</a:t>
            </a:r>
            <a:r>
              <a:rPr dirty="0"/>
              <a:t> den </a:t>
            </a:r>
            <a:r>
              <a:rPr dirty="0" err="1"/>
              <a:t>Bereich</a:t>
            </a:r>
            <a:r>
              <a:rPr dirty="0"/>
              <a:t> der </a:t>
            </a:r>
            <a:r>
              <a:rPr dirty="0" err="1"/>
              <a:t>Kommunikation</a:t>
            </a:r>
            <a:r>
              <a:rPr dirty="0"/>
              <a:t>, </a:t>
            </a:r>
            <a:r>
              <a:rPr dirty="0" err="1"/>
              <a:t>indem</a:t>
            </a:r>
            <a:r>
              <a:rPr dirty="0"/>
              <a:t> es der </a:t>
            </a:r>
            <a:r>
              <a:rPr dirty="0" err="1"/>
              <a:t>Abteilung</a:t>
            </a:r>
            <a:r>
              <a:rPr dirty="0"/>
              <a:t> die </a:t>
            </a:r>
            <a:r>
              <a:rPr dirty="0" err="1"/>
              <a:t>Zusammenarbeit</a:t>
            </a:r>
            <a:r>
              <a:rPr dirty="0"/>
              <a:t> </a:t>
            </a:r>
            <a:r>
              <a:rPr dirty="0" err="1"/>
              <a:t>mit</a:t>
            </a:r>
            <a:r>
              <a:rPr dirty="0"/>
              <a:t> </a:t>
            </a:r>
            <a:r>
              <a:rPr dirty="0" err="1"/>
              <a:t>anderen</a:t>
            </a:r>
            <a:r>
              <a:rPr dirty="0"/>
              <a:t> </a:t>
            </a:r>
            <a:r>
              <a:rPr lang="de-DE" dirty="0"/>
              <a:t>Bereichen</a:t>
            </a:r>
            <a:r>
              <a:rPr dirty="0"/>
              <a:t> </a:t>
            </a:r>
            <a:r>
              <a:rPr dirty="0" err="1"/>
              <a:t>ermöglicht</a:t>
            </a:r>
            <a:r>
              <a:rPr dirty="0"/>
              <a:t>.</a:t>
            </a:r>
            <a:endParaRPr sz="2400" dirty="0">
              <a:solidFill>
                <a:srgbClr val="44546A"/>
              </a:solidFill>
              <a:latin typeface="Open Sans Light"/>
              <a:ea typeface="Open Sans Light"/>
              <a:cs typeface="Open Sans Light"/>
              <a:sym typeface="Open Sans Light"/>
            </a:endParaRPr>
          </a:p>
          <a:p>
            <a:pPr defTabSz="1087636">
              <a:spcBef>
                <a:spcPts val="600"/>
              </a:spcBef>
              <a:defRPr>
                <a:solidFill>
                  <a:srgbClr val="245473"/>
                </a:solidFill>
                <a:latin typeface="Calibri Light"/>
                <a:ea typeface="Calibri Light"/>
                <a:cs typeface="Calibri Light"/>
                <a:sym typeface="Calibri Light"/>
              </a:defRPr>
            </a:pPr>
            <a:r>
              <a:rPr dirty="0" err="1"/>
              <a:t>Wenn</a:t>
            </a:r>
            <a:r>
              <a:rPr dirty="0"/>
              <a:t> </a:t>
            </a:r>
            <a:r>
              <a:rPr lang="de-DE" dirty="0"/>
              <a:t>Manager</a:t>
            </a:r>
            <a:r>
              <a:rPr dirty="0"/>
              <a:t> und Mitarbeiter </a:t>
            </a:r>
            <a:r>
              <a:rPr dirty="0" err="1"/>
              <a:t>eines</a:t>
            </a:r>
            <a:r>
              <a:rPr dirty="0"/>
              <a:t> </a:t>
            </a:r>
            <a:r>
              <a:rPr dirty="0" err="1"/>
              <a:t>Unternehmens</a:t>
            </a:r>
            <a:r>
              <a:rPr dirty="0"/>
              <a:t> </a:t>
            </a:r>
            <a:r>
              <a:rPr dirty="0" err="1"/>
              <a:t>ein</a:t>
            </a:r>
            <a:r>
              <a:rPr dirty="0"/>
              <a:t> </a:t>
            </a:r>
            <a:r>
              <a:rPr lang="de-DE" dirty="0"/>
              <a:t>– </a:t>
            </a:r>
            <a:r>
              <a:rPr dirty="0" err="1"/>
              <a:t>mehr</a:t>
            </a:r>
            <a:r>
              <a:rPr dirty="0"/>
              <a:t> </a:t>
            </a:r>
            <a:r>
              <a:rPr dirty="0" err="1"/>
              <a:t>oder</a:t>
            </a:r>
            <a:r>
              <a:rPr dirty="0"/>
              <a:t> </a:t>
            </a:r>
            <a:r>
              <a:rPr dirty="0" err="1"/>
              <a:t>weniger</a:t>
            </a:r>
            <a:r>
              <a:rPr lang="de-DE" dirty="0"/>
              <a:t> – </a:t>
            </a:r>
            <a:r>
              <a:rPr dirty="0" err="1"/>
              <a:t>gleiches</a:t>
            </a:r>
            <a:r>
              <a:rPr dirty="0"/>
              <a:t> Bild </a:t>
            </a:r>
            <a:r>
              <a:rPr dirty="0" err="1"/>
              <a:t>davon</a:t>
            </a:r>
            <a:r>
              <a:rPr dirty="0"/>
              <a:t> </a:t>
            </a:r>
            <a:r>
              <a:rPr dirty="0" err="1"/>
              <a:t>haben</a:t>
            </a:r>
            <a:r>
              <a:rPr dirty="0"/>
              <a:t>, wo es "</a:t>
            </a:r>
            <a:r>
              <a:rPr dirty="0" err="1"/>
              <a:t>langgeht</a:t>
            </a:r>
            <a:r>
              <a:rPr dirty="0"/>
              <a:t>", </a:t>
            </a:r>
            <a:r>
              <a:rPr dirty="0" err="1"/>
              <a:t>welche</a:t>
            </a:r>
            <a:r>
              <a:rPr dirty="0"/>
              <a:t> </a:t>
            </a:r>
            <a:r>
              <a:rPr dirty="0" err="1"/>
              <a:t>Wege</a:t>
            </a:r>
            <a:r>
              <a:rPr dirty="0"/>
              <a:t> </a:t>
            </a:r>
            <a:r>
              <a:rPr dirty="0" err="1"/>
              <a:t>zu</a:t>
            </a:r>
            <a:r>
              <a:rPr dirty="0"/>
              <a:t> </a:t>
            </a:r>
            <a:r>
              <a:rPr dirty="0" err="1"/>
              <a:t>beschreiten</a:t>
            </a:r>
            <a:r>
              <a:rPr dirty="0"/>
              <a:t> </a:t>
            </a:r>
            <a:r>
              <a:rPr dirty="0" err="1"/>
              <a:t>sind</a:t>
            </a:r>
            <a:r>
              <a:rPr dirty="0"/>
              <a:t>, </a:t>
            </a:r>
            <a:r>
              <a:rPr dirty="0" err="1"/>
              <a:t>welche</a:t>
            </a:r>
            <a:r>
              <a:rPr dirty="0"/>
              <a:t> </a:t>
            </a:r>
            <a:r>
              <a:rPr dirty="0" err="1"/>
              <a:t>Systeme</a:t>
            </a:r>
            <a:r>
              <a:rPr dirty="0"/>
              <a:t> und </a:t>
            </a:r>
            <a:r>
              <a:rPr dirty="0" err="1"/>
              <a:t>Instrumente</a:t>
            </a:r>
            <a:r>
              <a:rPr dirty="0"/>
              <a:t> </a:t>
            </a:r>
            <a:r>
              <a:rPr dirty="0" err="1"/>
              <a:t>zu</a:t>
            </a:r>
            <a:r>
              <a:rPr dirty="0"/>
              <a:t> </a:t>
            </a:r>
            <a:r>
              <a:rPr dirty="0" err="1"/>
              <a:t>nutzen</a:t>
            </a:r>
            <a:r>
              <a:rPr dirty="0"/>
              <a:t> </a:t>
            </a:r>
            <a:r>
              <a:rPr dirty="0" err="1"/>
              <a:t>sind</a:t>
            </a:r>
            <a:r>
              <a:rPr dirty="0"/>
              <a:t>, </a:t>
            </a:r>
            <a:r>
              <a:rPr dirty="0" err="1"/>
              <a:t>welche</a:t>
            </a:r>
            <a:r>
              <a:rPr dirty="0"/>
              <a:t> </a:t>
            </a:r>
            <a:r>
              <a:rPr dirty="0" err="1"/>
              <a:t>Rahmenbedingungen</a:t>
            </a:r>
            <a:r>
              <a:rPr dirty="0"/>
              <a:t> </a:t>
            </a:r>
            <a:r>
              <a:rPr dirty="0" err="1"/>
              <a:t>zu</a:t>
            </a:r>
            <a:r>
              <a:rPr dirty="0"/>
              <a:t> </a:t>
            </a:r>
            <a:r>
              <a:rPr dirty="0" err="1"/>
              <a:t>berück</a:t>
            </a:r>
            <a:r>
              <a:rPr lang="de-DE" dirty="0"/>
              <a:t>-</a:t>
            </a:r>
            <a:r>
              <a:rPr dirty="0" err="1"/>
              <a:t>sichtigen</a:t>
            </a:r>
            <a:r>
              <a:rPr dirty="0"/>
              <a:t> </a:t>
            </a:r>
            <a:r>
              <a:rPr dirty="0" err="1"/>
              <a:t>sind</a:t>
            </a:r>
            <a:r>
              <a:rPr dirty="0"/>
              <a:t> </a:t>
            </a:r>
            <a:r>
              <a:rPr dirty="0" err="1"/>
              <a:t>usw</a:t>
            </a:r>
            <a:r>
              <a:rPr dirty="0"/>
              <a:t>., </a:t>
            </a:r>
            <a:r>
              <a:rPr dirty="0" err="1"/>
              <a:t>kann</a:t>
            </a:r>
            <a:r>
              <a:rPr dirty="0"/>
              <a:t> die </a:t>
            </a:r>
            <a:r>
              <a:rPr dirty="0" err="1"/>
              <a:t>Kommunikation</a:t>
            </a:r>
            <a:r>
              <a:rPr dirty="0"/>
              <a:t> und Arbeit </a:t>
            </a:r>
            <a:r>
              <a:rPr dirty="0" err="1"/>
              <a:t>viel</a:t>
            </a:r>
            <a:r>
              <a:rPr dirty="0"/>
              <a:t> </a:t>
            </a:r>
            <a:r>
              <a:rPr dirty="0" err="1"/>
              <a:t>zielgerichteter</a:t>
            </a:r>
            <a:r>
              <a:rPr dirty="0"/>
              <a:t> und </a:t>
            </a:r>
            <a:r>
              <a:rPr dirty="0" err="1"/>
              <a:t>effizienter</a:t>
            </a:r>
            <a:r>
              <a:rPr dirty="0"/>
              <a:t> </a:t>
            </a:r>
            <a:r>
              <a:rPr lang="de-DE" dirty="0"/>
              <a:t>erfolgen.</a:t>
            </a:r>
            <a:endParaRPr sz="2400" dirty="0">
              <a:solidFill>
                <a:srgbClr val="44546A"/>
              </a:solidFill>
              <a:latin typeface="Open Sans Light"/>
              <a:ea typeface="Open Sans Light"/>
              <a:cs typeface="Open Sans Light"/>
              <a:sym typeface="Open Sans Light"/>
            </a:endParaRPr>
          </a:p>
          <a:p>
            <a:pPr defTabSz="1087636">
              <a:spcBef>
                <a:spcPts val="600"/>
              </a:spcBef>
              <a:defRPr>
                <a:solidFill>
                  <a:srgbClr val="245473"/>
                </a:solidFill>
                <a:latin typeface="Calibri Light"/>
                <a:ea typeface="Calibri Light"/>
                <a:cs typeface="Calibri Light"/>
                <a:sym typeface="Calibri Light"/>
              </a:defRPr>
            </a:pPr>
            <a:r>
              <a:rPr dirty="0"/>
              <a:t>Das </a:t>
            </a:r>
            <a:r>
              <a:rPr dirty="0" err="1"/>
              <a:t>gleiche</a:t>
            </a:r>
            <a:r>
              <a:rPr dirty="0"/>
              <a:t> Bild </a:t>
            </a:r>
            <a:r>
              <a:rPr lang="de-DE" dirty="0"/>
              <a:t>wie das</a:t>
            </a:r>
            <a:r>
              <a:rPr dirty="0"/>
              <a:t> Management</a:t>
            </a:r>
            <a:r>
              <a:rPr lang="de-DE" dirty="0"/>
              <a:t> zu haben</a:t>
            </a:r>
            <a:r>
              <a:rPr dirty="0"/>
              <a:t> </a:t>
            </a:r>
            <a:r>
              <a:rPr dirty="0" err="1"/>
              <a:t>hilft</a:t>
            </a:r>
            <a:r>
              <a:rPr dirty="0"/>
              <a:t>, </a:t>
            </a:r>
            <a:r>
              <a:rPr dirty="0" err="1"/>
              <a:t>Abweichungen</a:t>
            </a:r>
            <a:r>
              <a:rPr dirty="0"/>
              <a:t> </a:t>
            </a:r>
            <a:r>
              <a:rPr dirty="0" err="1"/>
              <a:t>im</a:t>
            </a:r>
            <a:r>
              <a:rPr dirty="0"/>
              <a:t> </a:t>
            </a:r>
            <a:r>
              <a:rPr dirty="0" err="1"/>
              <a:t>Alltag</a:t>
            </a:r>
            <a:r>
              <a:rPr dirty="0"/>
              <a:t> </a:t>
            </a:r>
            <a:r>
              <a:rPr dirty="0" err="1"/>
              <a:t>leichter</a:t>
            </a:r>
            <a:r>
              <a:rPr dirty="0"/>
              <a:t> </a:t>
            </a:r>
            <a:r>
              <a:rPr dirty="0" err="1"/>
              <a:t>zu</a:t>
            </a:r>
            <a:r>
              <a:rPr dirty="0"/>
              <a:t> </a:t>
            </a:r>
            <a:r>
              <a:rPr dirty="0" err="1"/>
              <a:t>erkennen</a:t>
            </a:r>
            <a:r>
              <a:rPr dirty="0"/>
              <a:t> </a:t>
            </a:r>
            <a:r>
              <a:rPr lang="de-DE" dirty="0"/>
              <a:t>oder </a:t>
            </a:r>
            <a:r>
              <a:rPr dirty="0" err="1"/>
              <a:t>Maßnahmen</a:t>
            </a:r>
            <a:r>
              <a:rPr dirty="0"/>
              <a:t> </a:t>
            </a:r>
            <a:r>
              <a:rPr dirty="0" err="1"/>
              <a:t>zu</a:t>
            </a:r>
            <a:r>
              <a:rPr dirty="0"/>
              <a:t> </a:t>
            </a:r>
            <a:r>
              <a:rPr dirty="0" err="1"/>
              <a:t>ergreifen</a:t>
            </a:r>
            <a:r>
              <a:rPr lang="de-DE" dirty="0"/>
              <a:t>, ohne, dass diese beauftragt wurden.</a:t>
            </a:r>
            <a:endParaRPr dirty="0"/>
          </a:p>
        </p:txBody>
      </p:sp>
      <p:sp>
        <p:nvSpPr>
          <p:cNvPr id="1615" name="TextBox 10"/>
          <p:cNvSpPr txBox="1"/>
          <p:nvPr/>
        </p:nvSpPr>
        <p:spPr>
          <a:xfrm>
            <a:off x="4099038" y="5845464"/>
            <a:ext cx="148938" cy="280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1400">
                <a:solidFill>
                  <a:srgbClr val="FFFFFF"/>
                </a:solidFill>
                <a:latin typeface="Calibri Light"/>
                <a:ea typeface="Calibri Light"/>
                <a:cs typeface="Calibri Light"/>
                <a:sym typeface="Calibri Light"/>
              </a:defRPr>
            </a:lvl1pPr>
          </a:lstStyle>
          <a:p>
            <a:r>
              <a:t>I</a:t>
            </a:r>
          </a:p>
        </p:txBody>
      </p:sp>
      <p:sp>
        <p:nvSpPr>
          <p:cNvPr id="1616" name="Freeform 61"/>
          <p:cNvSpPr/>
          <p:nvPr/>
        </p:nvSpPr>
        <p:spPr>
          <a:xfrm rot="1363340">
            <a:off x="7586578" y="2051248"/>
            <a:ext cx="1186491" cy="1205013"/>
          </a:xfrm>
          <a:custGeom>
            <a:avLst/>
            <a:gdLst/>
            <a:ahLst/>
            <a:cxnLst>
              <a:cxn ang="0">
                <a:pos x="wd2" y="hd2"/>
              </a:cxn>
              <a:cxn ang="5400000">
                <a:pos x="wd2" y="hd2"/>
              </a:cxn>
              <a:cxn ang="10800000">
                <a:pos x="wd2" y="hd2"/>
              </a:cxn>
              <a:cxn ang="16200000">
                <a:pos x="wd2" y="hd2"/>
              </a:cxn>
            </a:cxnLst>
            <a:rect l="0" t="0" r="r" b="b"/>
            <a:pathLst>
              <a:path w="21600" h="21600" extrusionOk="0">
                <a:moveTo>
                  <a:pt x="10835" y="0"/>
                </a:moveTo>
                <a:lnTo>
                  <a:pt x="21600" y="7573"/>
                </a:lnTo>
                <a:lnTo>
                  <a:pt x="15683" y="21589"/>
                </a:lnTo>
                <a:lnTo>
                  <a:pt x="14911" y="21319"/>
                </a:lnTo>
                <a:cubicBezTo>
                  <a:pt x="12309" y="20546"/>
                  <a:pt x="9469" y="20502"/>
                  <a:pt x="6725" y="21324"/>
                </a:cubicBezTo>
                <a:lnTo>
                  <a:pt x="5948" y="21600"/>
                </a:lnTo>
                <a:lnTo>
                  <a:pt x="0" y="7622"/>
                </a:lnTo>
                <a:close/>
              </a:path>
            </a:pathLst>
          </a:custGeom>
          <a:solidFill>
            <a:schemeClr val="accent3"/>
          </a:solidFill>
          <a:ln w="12700">
            <a:miter lim="400000"/>
          </a:ln>
        </p:spPr>
        <p:txBody>
          <a:bodyPr lIns="45719" rIns="45719" anchor="ctr"/>
          <a:lstStyle/>
          <a:p>
            <a:pPr algn="ctr">
              <a:defRPr sz="1400">
                <a:solidFill>
                  <a:srgbClr val="FFFFFF"/>
                </a:solidFill>
                <a:latin typeface="Calibri Light"/>
                <a:ea typeface="Calibri Light"/>
                <a:cs typeface="Calibri Light"/>
                <a:sym typeface="Calibri Light"/>
              </a:defRPr>
            </a:pPr>
            <a:endParaRPr/>
          </a:p>
        </p:txBody>
      </p:sp>
      <p:sp>
        <p:nvSpPr>
          <p:cNvPr id="1617" name="Freeform 75"/>
          <p:cNvSpPr/>
          <p:nvPr/>
        </p:nvSpPr>
        <p:spPr>
          <a:xfrm rot="1363340">
            <a:off x="8276462" y="2817842"/>
            <a:ext cx="1157965" cy="1159793"/>
          </a:xfrm>
          <a:custGeom>
            <a:avLst/>
            <a:gdLst/>
            <a:ahLst/>
            <a:cxnLst>
              <a:cxn ang="0">
                <a:pos x="wd2" y="hd2"/>
              </a:cxn>
              <a:cxn ang="5400000">
                <a:pos x="wd2" y="hd2"/>
              </a:cxn>
              <a:cxn ang="10800000">
                <a:pos x="wd2" y="hd2"/>
              </a:cxn>
              <a:cxn ang="16200000">
                <a:pos x="wd2" y="hd2"/>
              </a:cxn>
            </a:cxnLst>
            <a:rect l="0" t="0" r="r" b="b"/>
            <a:pathLst>
              <a:path w="21600" h="21600" extrusionOk="0">
                <a:moveTo>
                  <a:pt x="6071" y="0"/>
                </a:moveTo>
                <a:lnTo>
                  <a:pt x="19367" y="2211"/>
                </a:lnTo>
                <a:lnTo>
                  <a:pt x="21600" y="15596"/>
                </a:lnTo>
                <a:lnTo>
                  <a:pt x="6985" y="21600"/>
                </a:lnTo>
                <a:lnTo>
                  <a:pt x="6573" y="20741"/>
                </a:lnTo>
                <a:cubicBezTo>
                  <a:pt x="5169" y="18162"/>
                  <a:pt x="3064" y="16156"/>
                  <a:pt x="599" y="14861"/>
                </a:cubicBezTo>
                <a:lnTo>
                  <a:pt x="0" y="14582"/>
                </a:lnTo>
                <a:close/>
              </a:path>
            </a:pathLst>
          </a:custGeom>
          <a:solidFill>
            <a:schemeClr val="accent4"/>
          </a:solidFill>
          <a:ln w="12700">
            <a:miter lim="400000"/>
          </a:ln>
        </p:spPr>
        <p:txBody>
          <a:bodyPr lIns="45719" rIns="45719" anchor="ctr"/>
          <a:lstStyle/>
          <a:p>
            <a:pPr algn="ctr">
              <a:defRPr sz="1400">
                <a:solidFill>
                  <a:srgbClr val="FFFFFF"/>
                </a:solidFill>
                <a:latin typeface="Calibri Light"/>
                <a:ea typeface="Calibri Light"/>
                <a:cs typeface="Calibri Light"/>
                <a:sym typeface="Calibri Light"/>
              </a:defRPr>
            </a:pPr>
            <a:endParaRPr/>
          </a:p>
        </p:txBody>
      </p:sp>
      <p:sp>
        <p:nvSpPr>
          <p:cNvPr id="1618" name="Freeform 63"/>
          <p:cNvSpPr/>
          <p:nvPr/>
        </p:nvSpPr>
        <p:spPr>
          <a:xfrm rot="1363340">
            <a:off x="6600953" y="2116401"/>
            <a:ext cx="1155360" cy="1157444"/>
          </a:xfrm>
          <a:custGeom>
            <a:avLst/>
            <a:gdLst/>
            <a:ahLst/>
            <a:cxnLst>
              <a:cxn ang="0">
                <a:pos x="wd2" y="hd2"/>
              </a:cxn>
              <a:cxn ang="5400000">
                <a:pos x="wd2" y="hd2"/>
              </a:cxn>
              <a:cxn ang="10800000">
                <a:pos x="wd2" y="hd2"/>
              </a:cxn>
              <a:cxn ang="16200000">
                <a:pos x="wd2" y="hd2"/>
              </a:cxn>
            </a:cxnLst>
            <a:rect l="0" t="0" r="r" b="b"/>
            <a:pathLst>
              <a:path w="21600" h="21600" extrusionOk="0">
                <a:moveTo>
                  <a:pt x="2229" y="2201"/>
                </a:moveTo>
                <a:lnTo>
                  <a:pt x="15467" y="0"/>
                </a:lnTo>
                <a:lnTo>
                  <a:pt x="21600" y="14610"/>
                </a:lnTo>
                <a:lnTo>
                  <a:pt x="20841" y="14973"/>
                </a:lnTo>
                <a:cubicBezTo>
                  <a:pt x="18253" y="16377"/>
                  <a:pt x="16238" y="18484"/>
                  <a:pt x="14939" y="20950"/>
                </a:cubicBezTo>
                <a:lnTo>
                  <a:pt x="14635" y="21600"/>
                </a:lnTo>
                <a:lnTo>
                  <a:pt x="0" y="15559"/>
                </a:lnTo>
                <a:close/>
              </a:path>
            </a:pathLst>
          </a:custGeom>
          <a:solidFill>
            <a:schemeClr val="accent2"/>
          </a:solidFill>
          <a:ln w="12700">
            <a:miter lim="400000"/>
          </a:ln>
        </p:spPr>
        <p:txBody>
          <a:bodyPr lIns="45719" rIns="45719" anchor="ctr"/>
          <a:lstStyle/>
          <a:p>
            <a:pPr algn="ctr">
              <a:defRPr sz="1400">
                <a:solidFill>
                  <a:srgbClr val="FFFFFF"/>
                </a:solidFill>
                <a:latin typeface="Calibri Light"/>
                <a:ea typeface="Calibri Light"/>
                <a:cs typeface="Calibri Light"/>
                <a:sym typeface="Calibri Light"/>
              </a:defRPr>
            </a:pPr>
            <a:endParaRPr/>
          </a:p>
        </p:txBody>
      </p:sp>
      <p:sp>
        <p:nvSpPr>
          <p:cNvPr id="1619" name="Freeform 65"/>
          <p:cNvSpPr/>
          <p:nvPr/>
        </p:nvSpPr>
        <p:spPr>
          <a:xfrm rot="1363340">
            <a:off x="5836463" y="2779717"/>
            <a:ext cx="1204315" cy="1175315"/>
          </a:xfrm>
          <a:custGeom>
            <a:avLst/>
            <a:gdLst/>
            <a:ahLst/>
            <a:cxnLst>
              <a:cxn ang="0">
                <a:pos x="wd2" y="hd2"/>
              </a:cxn>
              <a:cxn ang="5400000">
                <a:pos x="wd2" y="hd2"/>
              </a:cxn>
              <a:cxn ang="10800000">
                <a:pos x="wd2" y="hd2"/>
              </a:cxn>
              <a:cxn ang="16200000">
                <a:pos x="wd2" y="hd2"/>
              </a:cxn>
            </a:cxnLst>
            <a:rect l="0" t="0" r="r" b="b"/>
            <a:pathLst>
              <a:path w="21600" h="21600" extrusionOk="0">
                <a:moveTo>
                  <a:pt x="7546" y="0"/>
                </a:moveTo>
                <a:lnTo>
                  <a:pt x="21595" y="5953"/>
                </a:lnTo>
                <a:lnTo>
                  <a:pt x="21343" y="6680"/>
                </a:lnTo>
                <a:cubicBezTo>
                  <a:pt x="20568" y="9306"/>
                  <a:pt x="20525" y="12174"/>
                  <a:pt x="21347" y="14944"/>
                </a:cubicBezTo>
                <a:lnTo>
                  <a:pt x="21600" y="15662"/>
                </a:lnTo>
                <a:lnTo>
                  <a:pt x="7515" y="21600"/>
                </a:lnTo>
                <a:lnTo>
                  <a:pt x="0" y="10822"/>
                </a:lnTo>
                <a:close/>
              </a:path>
            </a:pathLst>
          </a:custGeom>
          <a:solidFill>
            <a:schemeClr val="accent1"/>
          </a:solidFill>
          <a:ln w="12700">
            <a:miter lim="400000"/>
          </a:ln>
        </p:spPr>
        <p:txBody>
          <a:bodyPr lIns="45719" rIns="45719" anchor="ctr"/>
          <a:lstStyle/>
          <a:p>
            <a:pPr algn="ctr">
              <a:defRPr sz="1400">
                <a:solidFill>
                  <a:srgbClr val="FFFFFF"/>
                </a:solidFill>
                <a:latin typeface="Calibri Light"/>
                <a:ea typeface="Calibri Light"/>
                <a:cs typeface="Calibri Light"/>
                <a:sym typeface="Calibri Light"/>
              </a:defRPr>
            </a:pPr>
            <a:endParaRPr/>
          </a:p>
        </p:txBody>
      </p:sp>
      <p:sp>
        <p:nvSpPr>
          <p:cNvPr id="1620" name="Freeform 73"/>
          <p:cNvSpPr/>
          <p:nvPr/>
        </p:nvSpPr>
        <p:spPr>
          <a:xfrm rot="1363340">
            <a:off x="8292351" y="3811003"/>
            <a:ext cx="1205434" cy="1175315"/>
          </a:xfrm>
          <a:custGeom>
            <a:avLst/>
            <a:gdLst/>
            <a:ahLst/>
            <a:cxnLst>
              <a:cxn ang="0">
                <a:pos x="wd2" y="hd2"/>
              </a:cxn>
              <a:cxn ang="5400000">
                <a:pos x="wd2" y="hd2"/>
              </a:cxn>
              <a:cxn ang="10800000">
                <a:pos x="wd2" y="hd2"/>
              </a:cxn>
              <a:cxn ang="16200000">
                <a:pos x="wd2" y="hd2"/>
              </a:cxn>
            </a:cxnLst>
            <a:rect l="0" t="0" r="r" b="b"/>
            <a:pathLst>
              <a:path w="21600" h="21600" extrusionOk="0">
                <a:moveTo>
                  <a:pt x="18" y="5939"/>
                </a:moveTo>
                <a:lnTo>
                  <a:pt x="14092" y="0"/>
                </a:lnTo>
                <a:lnTo>
                  <a:pt x="21600" y="10778"/>
                </a:lnTo>
                <a:lnTo>
                  <a:pt x="14061" y="21600"/>
                </a:lnTo>
                <a:lnTo>
                  <a:pt x="0" y="15636"/>
                </a:lnTo>
                <a:lnTo>
                  <a:pt x="261" y="14881"/>
                </a:lnTo>
                <a:cubicBezTo>
                  <a:pt x="1035" y="12255"/>
                  <a:pt x="1078" y="9387"/>
                  <a:pt x="256" y="6617"/>
                </a:cubicBezTo>
                <a:close/>
              </a:path>
            </a:pathLst>
          </a:custGeom>
          <a:solidFill>
            <a:schemeClr val="accent5"/>
          </a:solidFill>
          <a:ln w="12700">
            <a:miter lim="400000"/>
          </a:ln>
        </p:spPr>
        <p:txBody>
          <a:bodyPr lIns="45719" rIns="45719" anchor="ctr"/>
          <a:lstStyle/>
          <a:p>
            <a:pPr algn="ctr">
              <a:defRPr sz="1400">
                <a:solidFill>
                  <a:srgbClr val="FFFFFF"/>
                </a:solidFill>
                <a:latin typeface="Calibri Light"/>
                <a:ea typeface="Calibri Light"/>
                <a:cs typeface="Calibri Light"/>
                <a:sym typeface="Calibri Light"/>
              </a:defRPr>
            </a:pPr>
            <a:endParaRPr/>
          </a:p>
        </p:txBody>
      </p:sp>
      <p:sp>
        <p:nvSpPr>
          <p:cNvPr id="1621" name="Freeform 67"/>
          <p:cNvSpPr/>
          <p:nvPr/>
        </p:nvSpPr>
        <p:spPr>
          <a:xfrm rot="1363340">
            <a:off x="5899763" y="3788690"/>
            <a:ext cx="1158554" cy="1159836"/>
          </a:xfrm>
          <a:custGeom>
            <a:avLst/>
            <a:gdLst/>
            <a:ahLst/>
            <a:cxnLst>
              <a:cxn ang="0">
                <a:pos x="wd2" y="hd2"/>
              </a:cxn>
              <a:cxn ang="5400000">
                <a:pos x="wd2" y="hd2"/>
              </a:cxn>
              <a:cxn ang="10800000">
                <a:pos x="wd2" y="hd2"/>
              </a:cxn>
              <a:cxn ang="16200000">
                <a:pos x="wd2" y="hd2"/>
              </a:cxn>
            </a:cxnLst>
            <a:rect l="0" t="0" r="r" b="b"/>
            <a:pathLst>
              <a:path w="21600" h="21600" extrusionOk="0">
                <a:moveTo>
                  <a:pt x="0" y="6004"/>
                </a:moveTo>
                <a:lnTo>
                  <a:pt x="14609" y="0"/>
                </a:lnTo>
                <a:lnTo>
                  <a:pt x="15003" y="821"/>
                </a:lnTo>
                <a:cubicBezTo>
                  <a:pt x="16406" y="3399"/>
                  <a:pt x="18510" y="5406"/>
                  <a:pt x="20974" y="6700"/>
                </a:cubicBezTo>
                <a:lnTo>
                  <a:pt x="21600" y="6992"/>
                </a:lnTo>
                <a:lnTo>
                  <a:pt x="15521" y="21600"/>
                </a:lnTo>
                <a:lnTo>
                  <a:pt x="2232" y="19389"/>
                </a:lnTo>
                <a:close/>
              </a:path>
            </a:pathLst>
          </a:custGeom>
          <a:solidFill>
            <a:srgbClr val="808080"/>
          </a:solidFill>
          <a:ln w="12700">
            <a:miter lim="400000"/>
          </a:ln>
        </p:spPr>
        <p:txBody>
          <a:bodyPr lIns="45719" rIns="45719" anchor="ctr"/>
          <a:lstStyle/>
          <a:p>
            <a:pPr algn="ctr">
              <a:defRPr sz="1400">
                <a:solidFill>
                  <a:srgbClr val="FFFFFF"/>
                </a:solidFill>
                <a:latin typeface="Calibri Light"/>
                <a:ea typeface="Calibri Light"/>
                <a:cs typeface="Calibri Light"/>
                <a:sym typeface="Calibri Light"/>
              </a:defRPr>
            </a:pPr>
            <a:endParaRPr/>
          </a:p>
        </p:txBody>
      </p:sp>
      <p:sp>
        <p:nvSpPr>
          <p:cNvPr id="1622" name="Freeform 71"/>
          <p:cNvSpPr/>
          <p:nvPr/>
        </p:nvSpPr>
        <p:spPr>
          <a:xfrm rot="1363340">
            <a:off x="7577164" y="4491616"/>
            <a:ext cx="1156243" cy="1158091"/>
          </a:xfrm>
          <a:custGeom>
            <a:avLst/>
            <a:gdLst/>
            <a:ahLst/>
            <a:cxnLst>
              <a:cxn ang="0">
                <a:pos x="wd2" y="hd2"/>
              </a:cxn>
              <a:cxn ang="5400000">
                <a:pos x="wd2" y="hd2"/>
              </a:cxn>
              <a:cxn ang="10800000">
                <a:pos x="wd2" y="hd2"/>
              </a:cxn>
              <a:cxn ang="16200000">
                <a:pos x="wd2" y="hd2"/>
              </a:cxn>
            </a:cxnLst>
            <a:rect l="0" t="0" r="r" b="b"/>
            <a:pathLst>
              <a:path w="21600" h="21600" extrusionOk="0">
                <a:moveTo>
                  <a:pt x="6947" y="0"/>
                </a:moveTo>
                <a:lnTo>
                  <a:pt x="21600" y="6050"/>
                </a:lnTo>
                <a:lnTo>
                  <a:pt x="19373" y="19400"/>
                </a:lnTo>
                <a:lnTo>
                  <a:pt x="6144" y="21600"/>
                </a:lnTo>
                <a:lnTo>
                  <a:pt x="0" y="6959"/>
                </a:lnTo>
                <a:lnTo>
                  <a:pt x="759" y="6596"/>
                </a:lnTo>
                <a:cubicBezTo>
                  <a:pt x="3345" y="5193"/>
                  <a:pt x="5358" y="3087"/>
                  <a:pt x="6656" y="623"/>
                </a:cubicBezTo>
                <a:close/>
              </a:path>
            </a:pathLst>
          </a:custGeom>
          <a:solidFill>
            <a:schemeClr val="accent6"/>
          </a:solidFill>
          <a:ln w="12700">
            <a:miter lim="400000"/>
          </a:ln>
        </p:spPr>
        <p:txBody>
          <a:bodyPr lIns="45719" rIns="45719" anchor="ctr"/>
          <a:lstStyle/>
          <a:p>
            <a:pPr algn="ctr">
              <a:defRPr sz="1400">
                <a:solidFill>
                  <a:srgbClr val="FFFFFF"/>
                </a:solidFill>
                <a:latin typeface="Calibri Light"/>
                <a:ea typeface="Calibri Light"/>
                <a:cs typeface="Calibri Light"/>
                <a:sym typeface="Calibri Light"/>
              </a:defRPr>
            </a:pPr>
            <a:endParaRPr/>
          </a:p>
        </p:txBody>
      </p:sp>
      <p:sp>
        <p:nvSpPr>
          <p:cNvPr id="1623" name="Freeform 69"/>
          <p:cNvSpPr/>
          <p:nvPr/>
        </p:nvSpPr>
        <p:spPr>
          <a:xfrm rot="1363340">
            <a:off x="6561541" y="4507969"/>
            <a:ext cx="1186491" cy="1207117"/>
          </a:xfrm>
          <a:custGeom>
            <a:avLst/>
            <a:gdLst/>
            <a:ahLst/>
            <a:cxnLst>
              <a:cxn ang="0">
                <a:pos x="wd2" y="hd2"/>
              </a:cxn>
              <a:cxn ang="5400000">
                <a:pos x="wd2" y="hd2"/>
              </a:cxn>
              <a:cxn ang="10800000">
                <a:pos x="wd2" y="hd2"/>
              </a:cxn>
              <a:cxn ang="16200000">
                <a:pos x="wd2" y="hd2"/>
              </a:cxn>
            </a:cxnLst>
            <a:rect l="0" t="0" r="r" b="b"/>
            <a:pathLst>
              <a:path w="21600" h="21600" extrusionOk="0">
                <a:moveTo>
                  <a:pt x="5929" y="20"/>
                </a:moveTo>
                <a:lnTo>
                  <a:pt x="6673" y="280"/>
                </a:lnTo>
                <a:cubicBezTo>
                  <a:pt x="9274" y="1053"/>
                  <a:pt x="12115" y="1096"/>
                  <a:pt x="14859" y="275"/>
                </a:cubicBezTo>
                <a:lnTo>
                  <a:pt x="15636" y="0"/>
                </a:lnTo>
                <a:lnTo>
                  <a:pt x="21600" y="13991"/>
                </a:lnTo>
                <a:lnTo>
                  <a:pt x="10765" y="21600"/>
                </a:lnTo>
                <a:lnTo>
                  <a:pt x="0" y="14040"/>
                </a:lnTo>
                <a:close/>
              </a:path>
            </a:pathLst>
          </a:custGeom>
          <a:solidFill>
            <a:srgbClr val="BFBFBF"/>
          </a:solidFill>
          <a:ln w="12700">
            <a:miter lim="400000"/>
          </a:ln>
        </p:spPr>
        <p:txBody>
          <a:bodyPr lIns="45719" rIns="45719" anchor="ctr"/>
          <a:lstStyle/>
          <a:p>
            <a:pPr algn="ctr">
              <a:defRPr sz="1400">
                <a:solidFill>
                  <a:srgbClr val="FFFFFF"/>
                </a:solidFill>
                <a:latin typeface="Calibri Light"/>
                <a:ea typeface="Calibri Light"/>
                <a:cs typeface="Calibri Light"/>
                <a:sym typeface="Calibri Light"/>
              </a:defRPr>
            </a:pPr>
            <a:endParaRPr/>
          </a:p>
        </p:txBody>
      </p:sp>
      <p:sp>
        <p:nvSpPr>
          <p:cNvPr id="1624" name="Oval 76"/>
          <p:cNvSpPr/>
          <p:nvPr/>
        </p:nvSpPr>
        <p:spPr>
          <a:xfrm>
            <a:off x="6889943" y="3104825"/>
            <a:ext cx="1554317" cy="1554317"/>
          </a:xfrm>
          <a:prstGeom prst="ellipse">
            <a:avLst/>
          </a:prstGeom>
          <a:solidFill>
            <a:srgbClr val="E7E6E6"/>
          </a:solidFill>
          <a:ln w="12700">
            <a:miter lim="400000"/>
          </a:ln>
        </p:spPr>
        <p:txBody>
          <a:bodyPr lIns="45719" rIns="45719" anchor="ctr"/>
          <a:lstStyle/>
          <a:p>
            <a:pPr algn="ctr">
              <a:defRPr sz="1400">
                <a:solidFill>
                  <a:srgbClr val="FFFFFF"/>
                </a:solidFill>
                <a:latin typeface="Calibri Light"/>
                <a:ea typeface="Calibri Light"/>
                <a:cs typeface="Calibri Light"/>
                <a:sym typeface="Calibri Light"/>
              </a:defRPr>
            </a:pPr>
            <a:endParaRPr/>
          </a:p>
        </p:txBody>
      </p:sp>
      <p:sp>
        <p:nvSpPr>
          <p:cNvPr id="1625" name="TextBox 77"/>
          <p:cNvSpPr txBox="1"/>
          <p:nvPr/>
        </p:nvSpPr>
        <p:spPr>
          <a:xfrm>
            <a:off x="6457544" y="5754442"/>
            <a:ext cx="1294583"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b">
            <a:spAutoFit/>
          </a:bodyPr>
          <a:lstStyle>
            <a:lvl1pPr algn="r">
              <a:defRPr sz="1400">
                <a:solidFill>
                  <a:srgbClr val="44546A"/>
                </a:solidFill>
                <a:latin typeface="Calibri Light"/>
                <a:ea typeface="Calibri Light"/>
                <a:cs typeface="Calibri Light"/>
                <a:sym typeface="Calibri Light"/>
              </a:defRPr>
            </a:lvl1pPr>
          </a:lstStyle>
          <a:p>
            <a:r>
              <a:rPr b="1" dirty="0" err="1"/>
              <a:t>Externer</a:t>
            </a:r>
            <a:r>
              <a:rPr b="1" dirty="0"/>
              <a:t> </a:t>
            </a:r>
            <a:r>
              <a:rPr b="1" dirty="0" err="1"/>
              <a:t>Eingang</a:t>
            </a:r>
            <a:endParaRPr b="1" dirty="0"/>
          </a:p>
        </p:txBody>
      </p:sp>
      <p:sp>
        <p:nvSpPr>
          <p:cNvPr id="1626" name="Subtitle 2"/>
          <p:cNvSpPr txBox="1"/>
          <p:nvPr/>
        </p:nvSpPr>
        <p:spPr>
          <a:xfrm>
            <a:off x="4814216" y="6116425"/>
            <a:ext cx="3349938" cy="6808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algn="r" defTabSz="1087636">
              <a:spcBef>
                <a:spcPts val="300"/>
              </a:spcBef>
              <a:defRPr sz="1400">
                <a:latin typeface="Calibri Light"/>
                <a:ea typeface="Calibri Light"/>
                <a:cs typeface="Calibri Light"/>
                <a:sym typeface="Calibri Light"/>
              </a:defRPr>
            </a:lvl1pPr>
          </a:lstStyle>
          <a:p>
            <a:r>
              <a:t>Welche Angebote wollen wir zur Verfügung stellen? Wie können wir sehen, wie diese Angebote genutzt wurden?</a:t>
            </a:r>
          </a:p>
        </p:txBody>
      </p:sp>
      <p:sp>
        <p:nvSpPr>
          <p:cNvPr id="1627" name="TextBox 85"/>
          <p:cNvSpPr txBox="1"/>
          <p:nvPr/>
        </p:nvSpPr>
        <p:spPr>
          <a:xfrm>
            <a:off x="8842845" y="5053073"/>
            <a:ext cx="1268935"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b">
            <a:spAutoFit/>
          </a:bodyPr>
          <a:lstStyle>
            <a:lvl1pPr>
              <a:defRPr sz="1400">
                <a:solidFill>
                  <a:srgbClr val="44546A"/>
                </a:solidFill>
                <a:latin typeface="Calibri Light"/>
                <a:ea typeface="Calibri Light"/>
                <a:cs typeface="Calibri Light"/>
                <a:sym typeface="Calibri Light"/>
              </a:defRPr>
            </a:lvl1pPr>
          </a:lstStyle>
          <a:p>
            <a:r>
              <a:rPr b="1" dirty="0" err="1"/>
              <a:t>Interner</a:t>
            </a:r>
            <a:r>
              <a:rPr b="1" dirty="0"/>
              <a:t> </a:t>
            </a:r>
            <a:r>
              <a:rPr b="1" dirty="0" err="1"/>
              <a:t>Eingang</a:t>
            </a:r>
            <a:endParaRPr b="1" dirty="0"/>
          </a:p>
        </p:txBody>
      </p:sp>
      <p:sp>
        <p:nvSpPr>
          <p:cNvPr id="1628" name="Subtitle 2"/>
          <p:cNvSpPr txBox="1"/>
          <p:nvPr/>
        </p:nvSpPr>
        <p:spPr>
          <a:xfrm>
            <a:off x="8700524" y="5372404"/>
            <a:ext cx="2960425" cy="6808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defTabSz="1087636">
              <a:spcBef>
                <a:spcPts val="300"/>
              </a:spcBef>
              <a:defRPr sz="1400">
                <a:latin typeface="Calibri Light"/>
                <a:ea typeface="Calibri Light"/>
                <a:cs typeface="Calibri Light"/>
                <a:sym typeface="Calibri Light"/>
              </a:defRPr>
            </a:lvl1pPr>
          </a:lstStyle>
          <a:p>
            <a:r>
              <a:t>Was wollen wir in der Organisation schaffen? Was zeigt uns, ob wir unsere Ressourcen effizient eingesetzt haben?</a:t>
            </a:r>
          </a:p>
        </p:txBody>
      </p:sp>
      <p:sp>
        <p:nvSpPr>
          <p:cNvPr id="1629" name="TextBox 79"/>
          <p:cNvSpPr txBox="1"/>
          <p:nvPr/>
        </p:nvSpPr>
        <p:spPr>
          <a:xfrm>
            <a:off x="5563925" y="1724329"/>
            <a:ext cx="603689"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b">
            <a:spAutoFit/>
          </a:bodyPr>
          <a:lstStyle>
            <a:lvl1pPr algn="r">
              <a:defRPr sz="1400">
                <a:solidFill>
                  <a:srgbClr val="44546A"/>
                </a:solidFill>
                <a:latin typeface="Calibri Light"/>
                <a:ea typeface="Calibri Light"/>
                <a:cs typeface="Calibri Light"/>
                <a:sym typeface="Calibri Light"/>
              </a:defRPr>
            </a:lvl1pPr>
          </a:lstStyle>
          <a:p>
            <a:r>
              <a:rPr b="1" dirty="0" err="1"/>
              <a:t>Abfluss</a:t>
            </a:r>
            <a:endParaRPr b="1" dirty="0"/>
          </a:p>
        </p:txBody>
      </p:sp>
      <p:sp>
        <p:nvSpPr>
          <p:cNvPr id="1630" name="Subtitle 2"/>
          <p:cNvSpPr txBox="1"/>
          <p:nvPr/>
        </p:nvSpPr>
        <p:spPr>
          <a:xfrm>
            <a:off x="4273549" y="2005236"/>
            <a:ext cx="2197163" cy="4522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algn="r" defTabSz="1087636">
              <a:spcBef>
                <a:spcPts val="300"/>
              </a:spcBef>
              <a:defRPr sz="1400">
                <a:latin typeface="Calibri Light"/>
                <a:ea typeface="Calibri Light"/>
                <a:cs typeface="Calibri Light"/>
                <a:sym typeface="Calibri Light"/>
              </a:defRPr>
            </a:lvl1pPr>
          </a:lstStyle>
          <a:p>
            <a:r>
              <a:t>Wie stellen wir fest, ob die Ziele erreicht wurden?</a:t>
            </a:r>
          </a:p>
        </p:txBody>
      </p:sp>
      <p:sp>
        <p:nvSpPr>
          <p:cNvPr id="1631" name="TextBox 87"/>
          <p:cNvSpPr txBox="1"/>
          <p:nvPr/>
        </p:nvSpPr>
        <p:spPr>
          <a:xfrm>
            <a:off x="8287725" y="1724329"/>
            <a:ext cx="424153"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b">
            <a:spAutoFit/>
          </a:bodyPr>
          <a:lstStyle>
            <a:lvl1pPr>
              <a:defRPr sz="1400">
                <a:solidFill>
                  <a:srgbClr val="44546A"/>
                </a:solidFill>
                <a:latin typeface="Calibri Light"/>
                <a:ea typeface="Calibri Light"/>
                <a:cs typeface="Calibri Light"/>
                <a:sym typeface="Calibri Light"/>
              </a:defRPr>
            </a:lvl1pPr>
          </a:lstStyle>
          <a:p>
            <a:r>
              <a:rPr b="1" dirty="0" err="1"/>
              <a:t>Ziele</a:t>
            </a:r>
            <a:endParaRPr b="1" dirty="0"/>
          </a:p>
        </p:txBody>
      </p:sp>
      <p:sp>
        <p:nvSpPr>
          <p:cNvPr id="1632" name="Subtitle 2"/>
          <p:cNvSpPr txBox="1"/>
          <p:nvPr/>
        </p:nvSpPr>
        <p:spPr>
          <a:xfrm>
            <a:off x="8728490" y="1834518"/>
            <a:ext cx="2197163" cy="4522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defTabSz="1087636">
              <a:spcBef>
                <a:spcPts val="300"/>
              </a:spcBef>
              <a:defRPr sz="1400">
                <a:latin typeface="Calibri Light"/>
                <a:ea typeface="Calibri Light"/>
                <a:cs typeface="Calibri Light"/>
                <a:sym typeface="Calibri Light"/>
              </a:defRPr>
            </a:lvl1pPr>
          </a:lstStyle>
          <a:p>
            <a:r>
              <a:t>Was wollen wir erreichen? Wie messen wir den Erfolg?</a:t>
            </a:r>
          </a:p>
        </p:txBody>
      </p:sp>
      <p:sp>
        <p:nvSpPr>
          <p:cNvPr id="1633" name="TextBox 81"/>
          <p:cNvSpPr txBox="1"/>
          <p:nvPr/>
        </p:nvSpPr>
        <p:spPr>
          <a:xfrm>
            <a:off x="4521991" y="4484655"/>
            <a:ext cx="1323437"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b">
            <a:spAutoFit/>
          </a:bodyPr>
          <a:lstStyle>
            <a:lvl1pPr algn="r">
              <a:defRPr sz="1400">
                <a:solidFill>
                  <a:srgbClr val="44546A"/>
                </a:solidFill>
                <a:latin typeface="Calibri Light"/>
                <a:ea typeface="Calibri Light"/>
                <a:cs typeface="Calibri Light"/>
                <a:sym typeface="Calibri Light"/>
              </a:defRPr>
            </a:lvl1pPr>
          </a:lstStyle>
          <a:p>
            <a:r>
              <a:rPr b="1" dirty="0" err="1"/>
              <a:t>Direktes</a:t>
            </a:r>
            <a:r>
              <a:rPr b="1" dirty="0"/>
              <a:t> </a:t>
            </a:r>
            <a:r>
              <a:rPr b="1" dirty="0" err="1"/>
              <a:t>Ergebnis</a:t>
            </a:r>
            <a:endParaRPr b="1" dirty="0"/>
          </a:p>
        </p:txBody>
      </p:sp>
      <p:sp>
        <p:nvSpPr>
          <p:cNvPr id="1634" name="Subtitle 2"/>
          <p:cNvSpPr txBox="1"/>
          <p:nvPr/>
        </p:nvSpPr>
        <p:spPr>
          <a:xfrm>
            <a:off x="3899068" y="4812693"/>
            <a:ext cx="2437412" cy="9521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p>
            <a:pPr algn="r" defTabSz="1087636">
              <a:spcBef>
                <a:spcPts val="300"/>
              </a:spcBef>
              <a:defRPr sz="1400">
                <a:latin typeface="Calibri Light"/>
                <a:ea typeface="Calibri Light"/>
                <a:cs typeface="Calibri Light"/>
                <a:sym typeface="Calibri Light"/>
              </a:defRPr>
            </a:pPr>
            <a:r>
              <a:rPr dirty="0" err="1"/>
              <a:t>Welche</a:t>
            </a:r>
            <a:r>
              <a:rPr dirty="0"/>
              <a:t> </a:t>
            </a:r>
            <a:r>
              <a:rPr dirty="0" err="1"/>
              <a:t>Wahrnehmung</a:t>
            </a:r>
            <a:r>
              <a:rPr dirty="0"/>
              <a:t> </a:t>
            </a:r>
            <a:r>
              <a:rPr dirty="0" err="1"/>
              <a:t>streben</a:t>
            </a:r>
            <a:r>
              <a:rPr dirty="0"/>
              <a:t> </a:t>
            </a:r>
            <a:r>
              <a:rPr dirty="0" err="1"/>
              <a:t>wir</a:t>
            </a:r>
            <a:r>
              <a:rPr dirty="0"/>
              <a:t> an?</a:t>
            </a:r>
            <a:endParaRPr sz="2400" dirty="0">
              <a:solidFill>
                <a:srgbClr val="44546A"/>
              </a:solidFill>
              <a:latin typeface="Open Sans Light"/>
              <a:ea typeface="Open Sans Light"/>
              <a:cs typeface="Open Sans Light"/>
              <a:sym typeface="Open Sans Light"/>
            </a:endParaRPr>
          </a:p>
          <a:p>
            <a:pPr algn="r" defTabSz="1087636">
              <a:spcBef>
                <a:spcPts val="300"/>
              </a:spcBef>
              <a:defRPr sz="1400">
                <a:latin typeface="Calibri Light"/>
                <a:ea typeface="Calibri Light"/>
                <a:cs typeface="Calibri Light"/>
                <a:sym typeface="Calibri Light"/>
              </a:defRPr>
            </a:pPr>
            <a:r>
              <a:rPr dirty="0"/>
              <a:t>Wie </a:t>
            </a:r>
            <a:r>
              <a:rPr dirty="0" err="1"/>
              <a:t>erkennen</a:t>
            </a:r>
            <a:r>
              <a:rPr dirty="0"/>
              <a:t> </a:t>
            </a:r>
            <a:r>
              <a:rPr dirty="0" err="1"/>
              <a:t>wir</a:t>
            </a:r>
            <a:r>
              <a:rPr dirty="0"/>
              <a:t>, </a:t>
            </a:r>
            <a:r>
              <a:rPr dirty="0" err="1"/>
              <a:t>ob</a:t>
            </a:r>
            <a:r>
              <a:rPr dirty="0"/>
              <a:t> </a:t>
            </a:r>
            <a:r>
              <a:rPr dirty="0" err="1"/>
              <a:t>diese</a:t>
            </a:r>
            <a:r>
              <a:rPr dirty="0"/>
              <a:t> </a:t>
            </a:r>
            <a:r>
              <a:rPr dirty="0" err="1"/>
              <a:t>Veränderung</a:t>
            </a:r>
            <a:r>
              <a:rPr dirty="0"/>
              <a:t> </a:t>
            </a:r>
            <a:r>
              <a:rPr dirty="0" err="1"/>
              <a:t>stattgefunden</a:t>
            </a:r>
            <a:r>
              <a:rPr dirty="0"/>
              <a:t> hat?</a:t>
            </a:r>
          </a:p>
        </p:txBody>
      </p:sp>
      <p:sp>
        <p:nvSpPr>
          <p:cNvPr id="1635" name="TextBox 89"/>
          <p:cNvSpPr txBox="1"/>
          <p:nvPr/>
        </p:nvSpPr>
        <p:spPr>
          <a:xfrm>
            <a:off x="9493152" y="3762396"/>
            <a:ext cx="650176"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b">
            <a:spAutoFit/>
          </a:bodyPr>
          <a:lstStyle>
            <a:lvl1pPr>
              <a:defRPr sz="1400">
                <a:solidFill>
                  <a:srgbClr val="44546A"/>
                </a:solidFill>
                <a:latin typeface="Calibri Light"/>
                <a:ea typeface="Calibri Light"/>
                <a:cs typeface="Calibri Light"/>
                <a:sym typeface="Calibri Light"/>
              </a:defRPr>
            </a:lvl1pPr>
          </a:lstStyle>
          <a:p>
            <a:r>
              <a:rPr b="1" dirty="0" err="1"/>
              <a:t>Eingang</a:t>
            </a:r>
            <a:endParaRPr b="1" dirty="0"/>
          </a:p>
        </p:txBody>
      </p:sp>
      <p:sp>
        <p:nvSpPr>
          <p:cNvPr id="1636" name="Subtitle 2"/>
          <p:cNvSpPr txBox="1"/>
          <p:nvPr/>
        </p:nvSpPr>
        <p:spPr>
          <a:xfrm>
            <a:off x="9530294" y="4056903"/>
            <a:ext cx="2637120" cy="9094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defTabSz="1087636">
              <a:spcBef>
                <a:spcPts val="300"/>
              </a:spcBef>
              <a:defRPr sz="1400">
                <a:latin typeface="Calibri Light"/>
                <a:ea typeface="Calibri Light"/>
                <a:cs typeface="Calibri Light"/>
                <a:sym typeface="Calibri Light"/>
              </a:defRPr>
            </a:lvl1pPr>
          </a:lstStyle>
          <a:p>
            <a:r>
              <a:t>Was sind unsere personellen und finanziellen Anforderungen? Wofür wollen wir diese Ressourcen einsetzen?</a:t>
            </a:r>
          </a:p>
        </p:txBody>
      </p:sp>
      <p:sp>
        <p:nvSpPr>
          <p:cNvPr id="1637" name="TextBox 83"/>
          <p:cNvSpPr txBox="1"/>
          <p:nvPr/>
        </p:nvSpPr>
        <p:spPr>
          <a:xfrm>
            <a:off x="4230191" y="2730150"/>
            <a:ext cx="1442059"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b">
            <a:spAutoFit/>
          </a:bodyPr>
          <a:lstStyle>
            <a:lvl1pPr algn="r">
              <a:defRPr sz="1400">
                <a:solidFill>
                  <a:srgbClr val="44546A"/>
                </a:solidFill>
                <a:latin typeface="Calibri Light"/>
                <a:ea typeface="Calibri Light"/>
                <a:cs typeface="Calibri Light"/>
                <a:sym typeface="Calibri Light"/>
              </a:defRPr>
            </a:lvl1pPr>
          </a:lstStyle>
          <a:p>
            <a:r>
              <a:rPr b="1" dirty="0" err="1"/>
              <a:t>Indirektes</a:t>
            </a:r>
            <a:r>
              <a:rPr b="1" dirty="0"/>
              <a:t> </a:t>
            </a:r>
            <a:r>
              <a:rPr b="1" dirty="0" err="1"/>
              <a:t>Ergebnis</a:t>
            </a:r>
            <a:endParaRPr b="1" dirty="0"/>
          </a:p>
        </p:txBody>
      </p:sp>
      <p:sp>
        <p:nvSpPr>
          <p:cNvPr id="1638" name="Subtitle 2"/>
          <p:cNvSpPr txBox="1"/>
          <p:nvPr/>
        </p:nvSpPr>
        <p:spPr>
          <a:xfrm>
            <a:off x="3755335" y="2989033"/>
            <a:ext cx="2048573" cy="11380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algn="r" defTabSz="1087636">
              <a:spcBef>
                <a:spcPts val="300"/>
              </a:spcBef>
              <a:defRPr sz="1400">
                <a:latin typeface="Calibri Light"/>
                <a:ea typeface="Calibri Light"/>
                <a:cs typeface="Calibri Light"/>
                <a:sym typeface="Calibri Light"/>
              </a:defRPr>
            </a:lvl1pPr>
          </a:lstStyle>
          <a:p>
            <a:r>
              <a:rPr dirty="0" err="1"/>
              <a:t>Welche</a:t>
            </a:r>
            <a:r>
              <a:rPr dirty="0"/>
              <a:t> Art von </a:t>
            </a:r>
            <a:r>
              <a:rPr dirty="0" err="1"/>
              <a:t>Verhalten</a:t>
            </a:r>
            <a:r>
              <a:rPr dirty="0"/>
              <a:t>/</a:t>
            </a:r>
            <a:r>
              <a:rPr dirty="0" err="1"/>
              <a:t>Einstellungen</a:t>
            </a:r>
            <a:r>
              <a:rPr dirty="0"/>
              <a:t> </a:t>
            </a:r>
            <a:r>
              <a:rPr dirty="0" err="1"/>
              <a:t>streben</a:t>
            </a:r>
            <a:r>
              <a:rPr dirty="0"/>
              <a:t> </a:t>
            </a:r>
            <a:r>
              <a:rPr dirty="0" err="1"/>
              <a:t>wir</a:t>
            </a:r>
            <a:r>
              <a:rPr dirty="0"/>
              <a:t> an? Wie </a:t>
            </a:r>
            <a:r>
              <a:rPr dirty="0" err="1"/>
              <a:t>stellen</a:t>
            </a:r>
            <a:r>
              <a:rPr dirty="0"/>
              <a:t> </a:t>
            </a:r>
            <a:r>
              <a:rPr dirty="0" err="1"/>
              <a:t>wir</a:t>
            </a:r>
            <a:r>
              <a:rPr dirty="0"/>
              <a:t> fest, </a:t>
            </a:r>
            <a:r>
              <a:rPr dirty="0" err="1"/>
              <a:t>ob</a:t>
            </a:r>
            <a:r>
              <a:rPr dirty="0"/>
              <a:t> </a:t>
            </a:r>
            <a:r>
              <a:rPr dirty="0" err="1"/>
              <a:t>wir</a:t>
            </a:r>
            <a:r>
              <a:rPr dirty="0"/>
              <a:t> </a:t>
            </a:r>
            <a:r>
              <a:rPr dirty="0" err="1"/>
              <a:t>uns</a:t>
            </a:r>
            <a:r>
              <a:rPr dirty="0"/>
              <a:t> </a:t>
            </a:r>
            <a:r>
              <a:rPr dirty="0" err="1"/>
              <a:t>diesen</a:t>
            </a:r>
            <a:r>
              <a:rPr dirty="0"/>
              <a:t> </a:t>
            </a:r>
            <a:r>
              <a:rPr dirty="0" err="1"/>
              <a:t>Zielen</a:t>
            </a:r>
            <a:r>
              <a:rPr dirty="0"/>
              <a:t> </a:t>
            </a:r>
            <a:r>
              <a:rPr dirty="0" err="1"/>
              <a:t>genähert</a:t>
            </a:r>
            <a:r>
              <a:rPr dirty="0"/>
              <a:t> </a:t>
            </a:r>
            <a:r>
              <a:rPr dirty="0" err="1"/>
              <a:t>haben</a:t>
            </a:r>
            <a:r>
              <a:rPr dirty="0"/>
              <a:t>?</a:t>
            </a:r>
          </a:p>
        </p:txBody>
      </p:sp>
      <p:sp>
        <p:nvSpPr>
          <p:cNvPr id="1639" name="TextBox 91"/>
          <p:cNvSpPr txBox="1"/>
          <p:nvPr/>
        </p:nvSpPr>
        <p:spPr>
          <a:xfrm>
            <a:off x="9326421" y="2556766"/>
            <a:ext cx="985204"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b">
            <a:spAutoFit/>
          </a:bodyPr>
          <a:lstStyle>
            <a:lvl1pPr>
              <a:defRPr sz="1400">
                <a:solidFill>
                  <a:srgbClr val="44546A"/>
                </a:solidFill>
                <a:latin typeface="Calibri Light"/>
                <a:ea typeface="Calibri Light"/>
                <a:cs typeface="Calibri Light"/>
                <a:sym typeface="Calibri Light"/>
              </a:defRPr>
            </a:lvl1pPr>
          </a:lstStyle>
          <a:p>
            <a:r>
              <a:rPr b="1" dirty="0"/>
              <a:t>Teil-</a:t>
            </a:r>
            <a:r>
              <a:rPr b="1" dirty="0" err="1"/>
              <a:t>Projekte</a:t>
            </a:r>
            <a:endParaRPr b="1" dirty="0"/>
          </a:p>
        </p:txBody>
      </p:sp>
      <p:sp>
        <p:nvSpPr>
          <p:cNvPr id="1640" name="Subtitle 2"/>
          <p:cNvSpPr txBox="1"/>
          <p:nvPr/>
        </p:nvSpPr>
        <p:spPr>
          <a:xfrm>
            <a:off x="9530294" y="2930541"/>
            <a:ext cx="2514395" cy="6808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defTabSz="1087636">
              <a:spcBef>
                <a:spcPts val="300"/>
              </a:spcBef>
              <a:defRPr sz="1400">
                <a:latin typeface="Calibri Light"/>
                <a:ea typeface="Calibri Light"/>
                <a:cs typeface="Calibri Light"/>
                <a:sym typeface="Calibri Light"/>
              </a:defRPr>
            </a:lvl1pPr>
          </a:lstStyle>
          <a:p>
            <a:r>
              <a:t>Welche Meilensteine setzen wir? Woher wissen wir, ob wir auf dem richtigen Weg sind?</a:t>
            </a:r>
          </a:p>
        </p:txBody>
      </p:sp>
      <p:sp>
        <p:nvSpPr>
          <p:cNvPr id="1641" name="Gleichschenkliges Dreieck 3"/>
          <p:cNvSpPr/>
          <p:nvPr/>
        </p:nvSpPr>
        <p:spPr>
          <a:xfrm rot="2710436">
            <a:off x="6617579" y="2814364"/>
            <a:ext cx="544727" cy="286867"/>
          </a:xfrm>
          <a:prstGeom prst="triangle">
            <a:avLst/>
          </a:prstGeom>
          <a:solidFill>
            <a:srgbClr val="C00000"/>
          </a:solidFill>
          <a:ln w="12700">
            <a:miter lim="400000"/>
          </a:ln>
        </p:spPr>
        <p:txBody>
          <a:bodyPr lIns="45719" rIns="45719" anchor="ctr"/>
          <a:lstStyle/>
          <a:p>
            <a:pPr algn="ctr">
              <a:defRPr sz="1400">
                <a:solidFill>
                  <a:srgbClr val="FFFFFF"/>
                </a:solidFill>
              </a:defRPr>
            </a:pPr>
            <a:endParaRPr/>
          </a:p>
        </p:txBody>
      </p:sp>
      <p:sp>
        <p:nvSpPr>
          <p:cNvPr id="1642" name="Gleichschenkliges Dreieck 92"/>
          <p:cNvSpPr/>
          <p:nvPr/>
        </p:nvSpPr>
        <p:spPr>
          <a:xfrm rot="5400000">
            <a:off x="7496463" y="2505268"/>
            <a:ext cx="544728" cy="286867"/>
          </a:xfrm>
          <a:prstGeom prst="triangle">
            <a:avLst/>
          </a:prstGeom>
          <a:solidFill>
            <a:srgbClr val="C00000"/>
          </a:solidFill>
          <a:ln w="12700">
            <a:miter lim="400000"/>
          </a:ln>
        </p:spPr>
        <p:txBody>
          <a:bodyPr lIns="45719" rIns="45719" anchor="ctr"/>
          <a:lstStyle/>
          <a:p>
            <a:pPr algn="ctr">
              <a:defRPr sz="1400">
                <a:solidFill>
                  <a:srgbClr val="FFFFFF"/>
                </a:solidFill>
              </a:defRPr>
            </a:pPr>
            <a:endParaRPr/>
          </a:p>
        </p:txBody>
      </p:sp>
      <p:sp>
        <p:nvSpPr>
          <p:cNvPr id="1643" name="Gleichschenkliges Dreieck 93"/>
          <p:cNvSpPr/>
          <p:nvPr/>
        </p:nvSpPr>
        <p:spPr>
          <a:xfrm rot="8087739">
            <a:off x="8334281" y="2961392"/>
            <a:ext cx="544728" cy="286867"/>
          </a:xfrm>
          <a:prstGeom prst="triangle">
            <a:avLst/>
          </a:prstGeom>
          <a:solidFill>
            <a:srgbClr val="C00000"/>
          </a:solidFill>
          <a:ln w="12700">
            <a:miter lim="400000"/>
          </a:ln>
        </p:spPr>
        <p:txBody>
          <a:bodyPr lIns="45719" rIns="45719" anchor="ctr"/>
          <a:lstStyle/>
          <a:p>
            <a:pPr algn="ctr">
              <a:defRPr sz="1400">
                <a:solidFill>
                  <a:srgbClr val="FFFFFF"/>
                </a:solidFill>
              </a:defRPr>
            </a:pPr>
            <a:endParaRPr/>
          </a:p>
        </p:txBody>
      </p:sp>
      <p:sp>
        <p:nvSpPr>
          <p:cNvPr id="1644" name="Gleichschenkliges Dreieck 94"/>
          <p:cNvSpPr/>
          <p:nvPr/>
        </p:nvSpPr>
        <p:spPr>
          <a:xfrm rot="10800000">
            <a:off x="8606643" y="3848674"/>
            <a:ext cx="544728" cy="286868"/>
          </a:xfrm>
          <a:prstGeom prst="triangle">
            <a:avLst/>
          </a:prstGeom>
          <a:solidFill>
            <a:srgbClr val="C00000"/>
          </a:solidFill>
          <a:ln w="12700">
            <a:miter lim="400000"/>
          </a:ln>
        </p:spPr>
        <p:txBody>
          <a:bodyPr lIns="45719" rIns="45719" anchor="ctr"/>
          <a:lstStyle/>
          <a:p>
            <a:pPr algn="ctr">
              <a:defRPr sz="1400">
                <a:solidFill>
                  <a:srgbClr val="FFFFFF"/>
                </a:solidFill>
              </a:defRPr>
            </a:pPr>
            <a:endParaRPr/>
          </a:p>
        </p:txBody>
      </p:sp>
      <p:sp>
        <p:nvSpPr>
          <p:cNvPr id="1645" name="Gleichschenkliges Dreieck 95"/>
          <p:cNvSpPr/>
          <p:nvPr/>
        </p:nvSpPr>
        <p:spPr>
          <a:xfrm rot="13537568">
            <a:off x="8165851" y="4663976"/>
            <a:ext cx="544728" cy="286868"/>
          </a:xfrm>
          <a:prstGeom prst="triangle">
            <a:avLst/>
          </a:prstGeom>
          <a:solidFill>
            <a:srgbClr val="C00000"/>
          </a:solidFill>
          <a:ln w="12700">
            <a:miter lim="400000"/>
          </a:ln>
        </p:spPr>
        <p:txBody>
          <a:bodyPr lIns="45719" rIns="45719" anchor="ctr"/>
          <a:lstStyle/>
          <a:p>
            <a:pPr algn="ctr">
              <a:defRPr sz="1400">
                <a:solidFill>
                  <a:srgbClr val="FFFFFF"/>
                </a:solidFill>
              </a:defRPr>
            </a:pPr>
            <a:endParaRPr/>
          </a:p>
        </p:txBody>
      </p:sp>
      <p:sp>
        <p:nvSpPr>
          <p:cNvPr id="1646" name="Gleichschenkliges Dreieck 96"/>
          <p:cNvSpPr/>
          <p:nvPr/>
        </p:nvSpPr>
        <p:spPr>
          <a:xfrm rot="16200000">
            <a:off x="7290754" y="4945051"/>
            <a:ext cx="544728" cy="286869"/>
          </a:xfrm>
          <a:prstGeom prst="triangle">
            <a:avLst/>
          </a:prstGeom>
          <a:solidFill>
            <a:srgbClr val="C00000"/>
          </a:solidFill>
          <a:ln w="12700">
            <a:miter lim="400000"/>
          </a:ln>
        </p:spPr>
        <p:txBody>
          <a:bodyPr lIns="45719" rIns="45719" anchor="ctr"/>
          <a:lstStyle/>
          <a:p>
            <a:pPr algn="ctr">
              <a:defRPr sz="1400">
                <a:solidFill>
                  <a:srgbClr val="FFFFFF"/>
                </a:solidFill>
              </a:defRPr>
            </a:pPr>
            <a:endParaRPr/>
          </a:p>
        </p:txBody>
      </p:sp>
      <p:sp>
        <p:nvSpPr>
          <p:cNvPr id="1647" name="Gleichschenkliges Dreieck 97"/>
          <p:cNvSpPr/>
          <p:nvPr/>
        </p:nvSpPr>
        <p:spPr>
          <a:xfrm rot="18901130">
            <a:off x="6442966" y="4519156"/>
            <a:ext cx="544727" cy="286869"/>
          </a:xfrm>
          <a:prstGeom prst="triangle">
            <a:avLst/>
          </a:prstGeom>
          <a:solidFill>
            <a:srgbClr val="C00000"/>
          </a:solidFill>
          <a:ln w="12700">
            <a:miter lim="400000"/>
          </a:ln>
        </p:spPr>
        <p:txBody>
          <a:bodyPr lIns="45719" rIns="45719" anchor="ctr"/>
          <a:lstStyle/>
          <a:p>
            <a:pPr algn="ctr">
              <a:defRPr sz="1400">
                <a:solidFill>
                  <a:srgbClr val="FFFFFF"/>
                </a:solidFill>
              </a:defRPr>
            </a:pPr>
            <a:endParaRPr/>
          </a:p>
        </p:txBody>
      </p:sp>
      <p:sp>
        <p:nvSpPr>
          <p:cNvPr id="1648" name="Gleichschenkliges Dreieck 98"/>
          <p:cNvSpPr/>
          <p:nvPr/>
        </p:nvSpPr>
        <p:spPr>
          <a:xfrm>
            <a:off x="6198348" y="3635707"/>
            <a:ext cx="544728" cy="286868"/>
          </a:xfrm>
          <a:prstGeom prst="triangle">
            <a:avLst/>
          </a:prstGeom>
          <a:solidFill>
            <a:srgbClr val="C00000"/>
          </a:solidFill>
          <a:ln w="12700">
            <a:miter lim="400000"/>
          </a:ln>
        </p:spPr>
        <p:txBody>
          <a:bodyPr lIns="45719" rIns="45719" anchor="ctr"/>
          <a:lstStyle/>
          <a:p>
            <a:pPr algn="ctr">
              <a:defRPr sz="1400">
                <a:solidFill>
                  <a:srgbClr val="FFFFFF"/>
                </a:solidFill>
              </a:defRPr>
            </a:pPr>
            <a:endParaRPr/>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1" name="Subtitle 2"/>
          <p:cNvSpPr txBox="1"/>
          <p:nvPr/>
        </p:nvSpPr>
        <p:spPr>
          <a:xfrm>
            <a:off x="23939" y="1721827"/>
            <a:ext cx="4155798" cy="545160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p>
            <a:pPr defTabSz="1087636">
              <a:spcBef>
                <a:spcPts val="600"/>
              </a:spcBef>
              <a:defRPr sz="2000">
                <a:solidFill>
                  <a:srgbClr val="245473"/>
                </a:solidFill>
                <a:latin typeface="Calibri Light"/>
                <a:ea typeface="Calibri Light"/>
                <a:cs typeface="Calibri Light"/>
                <a:sym typeface="Calibri Light"/>
              </a:defRPr>
            </a:pPr>
            <a:r>
              <a:rPr dirty="0" err="1"/>
              <a:t>Motivierte</a:t>
            </a:r>
            <a:r>
              <a:rPr dirty="0"/>
              <a:t> Mitarbeiter </a:t>
            </a:r>
            <a:r>
              <a:rPr dirty="0" err="1"/>
              <a:t>setzen</a:t>
            </a:r>
            <a:r>
              <a:rPr dirty="0"/>
              <a:t> </a:t>
            </a:r>
            <a:r>
              <a:rPr dirty="0" err="1"/>
              <a:t>sich</a:t>
            </a:r>
            <a:r>
              <a:rPr dirty="0"/>
              <a:t> </a:t>
            </a:r>
            <a:r>
              <a:rPr dirty="0" err="1"/>
              <a:t>mit</a:t>
            </a:r>
            <a:r>
              <a:rPr dirty="0"/>
              <a:t> </a:t>
            </a:r>
            <a:r>
              <a:rPr dirty="0" err="1"/>
              <a:t>vollem</a:t>
            </a:r>
            <a:r>
              <a:rPr dirty="0"/>
              <a:t> </a:t>
            </a:r>
            <a:r>
              <a:rPr dirty="0" err="1"/>
              <a:t>Einsatz</a:t>
            </a:r>
            <a:r>
              <a:rPr dirty="0"/>
              <a:t> </a:t>
            </a:r>
            <a:r>
              <a:rPr dirty="0" err="1"/>
              <a:t>für</a:t>
            </a:r>
            <a:r>
              <a:rPr dirty="0"/>
              <a:t> die </a:t>
            </a:r>
            <a:r>
              <a:rPr dirty="0" err="1"/>
              <a:t>Erreichung</a:t>
            </a:r>
            <a:r>
              <a:rPr dirty="0"/>
              <a:t> der </a:t>
            </a:r>
            <a:r>
              <a:rPr dirty="0" err="1"/>
              <a:t>Unternehmensziele</a:t>
            </a:r>
            <a:r>
              <a:rPr dirty="0"/>
              <a:t> </a:t>
            </a:r>
            <a:r>
              <a:rPr dirty="0" err="1"/>
              <a:t>ein</a:t>
            </a:r>
            <a:r>
              <a:rPr dirty="0"/>
              <a:t>. Motivation </a:t>
            </a:r>
            <a:r>
              <a:rPr dirty="0" err="1"/>
              <a:t>verbessert</a:t>
            </a:r>
            <a:r>
              <a:rPr dirty="0"/>
              <a:t> die </a:t>
            </a:r>
            <a:r>
              <a:rPr dirty="0" err="1"/>
              <a:t>Arbeitsleistung</a:t>
            </a:r>
            <a:r>
              <a:rPr dirty="0"/>
              <a:t>, </a:t>
            </a:r>
            <a:r>
              <a:rPr dirty="0" err="1"/>
              <a:t>indem</a:t>
            </a:r>
            <a:r>
              <a:rPr dirty="0"/>
              <a:t> </a:t>
            </a:r>
            <a:r>
              <a:rPr dirty="0" err="1"/>
              <a:t>sie</a:t>
            </a:r>
            <a:r>
              <a:rPr dirty="0"/>
              <a:t> die </a:t>
            </a:r>
            <a:r>
              <a:rPr dirty="0" err="1"/>
              <a:t>Lücke</a:t>
            </a:r>
            <a:r>
              <a:rPr dirty="0"/>
              <a:t> </a:t>
            </a:r>
            <a:r>
              <a:rPr dirty="0" err="1"/>
              <a:t>zwischen</a:t>
            </a:r>
            <a:r>
              <a:rPr dirty="0"/>
              <a:t> der </a:t>
            </a:r>
            <a:r>
              <a:rPr dirty="0" err="1"/>
              <a:t>Fähigkeit</a:t>
            </a:r>
            <a:r>
              <a:rPr dirty="0"/>
              <a:t> und der </a:t>
            </a:r>
            <a:r>
              <a:rPr dirty="0" err="1"/>
              <a:t>Bereitschaft</a:t>
            </a:r>
            <a:r>
              <a:rPr dirty="0"/>
              <a:t> </a:t>
            </a:r>
            <a:r>
              <a:rPr dirty="0" err="1"/>
              <a:t>zur</a:t>
            </a:r>
            <a:r>
              <a:rPr dirty="0"/>
              <a:t> Arbeit </a:t>
            </a:r>
            <a:r>
              <a:rPr dirty="0" err="1"/>
              <a:t>überbrückt</a:t>
            </a:r>
            <a:r>
              <a:rPr dirty="0"/>
              <a:t>. </a:t>
            </a:r>
            <a:r>
              <a:rPr dirty="0" err="1"/>
              <a:t>Bessere</a:t>
            </a:r>
            <a:r>
              <a:rPr dirty="0"/>
              <a:t> </a:t>
            </a:r>
            <a:r>
              <a:rPr dirty="0" err="1"/>
              <a:t>Leistung</a:t>
            </a:r>
            <a:r>
              <a:rPr dirty="0"/>
              <a:t> </a:t>
            </a:r>
            <a:r>
              <a:rPr dirty="0" err="1"/>
              <a:t>führt</a:t>
            </a:r>
            <a:r>
              <a:rPr dirty="0"/>
              <a:t> </a:t>
            </a:r>
            <a:r>
              <a:rPr dirty="0" err="1"/>
              <a:t>zu</a:t>
            </a:r>
            <a:r>
              <a:rPr dirty="0"/>
              <a:t> </a:t>
            </a:r>
            <a:r>
              <a:rPr dirty="0" err="1"/>
              <a:t>höherer</a:t>
            </a:r>
            <a:r>
              <a:rPr dirty="0"/>
              <a:t> </a:t>
            </a:r>
            <a:r>
              <a:rPr dirty="0" err="1"/>
              <a:t>Produktivität</a:t>
            </a:r>
            <a:r>
              <a:rPr dirty="0"/>
              <a:t> und </a:t>
            </a:r>
            <a:r>
              <a:rPr dirty="0" err="1"/>
              <a:t>folglich</a:t>
            </a:r>
            <a:r>
              <a:rPr dirty="0"/>
              <a:t> </a:t>
            </a:r>
            <a:r>
              <a:rPr dirty="0" err="1"/>
              <a:t>zu</a:t>
            </a:r>
            <a:r>
              <a:rPr dirty="0"/>
              <a:t> </a:t>
            </a:r>
            <a:r>
              <a:rPr dirty="0" err="1"/>
              <a:t>niedrigeren</a:t>
            </a:r>
            <a:r>
              <a:rPr dirty="0"/>
              <a:t> </a:t>
            </a:r>
            <a:r>
              <a:rPr dirty="0" err="1"/>
              <a:t>Produktionskosten</a:t>
            </a:r>
            <a:r>
              <a:rPr dirty="0"/>
              <a:t>.</a:t>
            </a:r>
            <a:endParaRPr sz="2400" dirty="0">
              <a:solidFill>
                <a:srgbClr val="44546A"/>
              </a:solidFill>
              <a:latin typeface="Open Sans Light"/>
              <a:ea typeface="Open Sans Light"/>
              <a:cs typeface="Open Sans Light"/>
              <a:sym typeface="Open Sans Light"/>
            </a:endParaRPr>
          </a:p>
          <a:p>
            <a:pPr defTabSz="1087636">
              <a:spcBef>
                <a:spcPts val="600"/>
              </a:spcBef>
              <a:defRPr sz="2000">
                <a:solidFill>
                  <a:srgbClr val="245473"/>
                </a:solidFill>
                <a:latin typeface="Calibri Light"/>
                <a:ea typeface="Calibri Light"/>
                <a:cs typeface="Calibri Light"/>
                <a:sym typeface="Calibri Light"/>
              </a:defRPr>
            </a:pPr>
            <a:r>
              <a:rPr dirty="0"/>
              <a:t>In </a:t>
            </a:r>
            <a:r>
              <a:rPr dirty="0" err="1"/>
              <a:t>Krisen</a:t>
            </a:r>
            <a:r>
              <a:rPr dirty="0"/>
              <a:t> </a:t>
            </a:r>
            <a:r>
              <a:rPr dirty="0" err="1"/>
              <a:t>spielt</a:t>
            </a:r>
            <a:r>
              <a:rPr dirty="0"/>
              <a:t> das Controlling </a:t>
            </a:r>
            <a:r>
              <a:rPr dirty="0" err="1"/>
              <a:t>eine</a:t>
            </a:r>
            <a:r>
              <a:rPr dirty="0"/>
              <a:t> </a:t>
            </a:r>
            <a:r>
              <a:rPr dirty="0" err="1"/>
              <a:t>wichtige</a:t>
            </a:r>
            <a:r>
              <a:rPr dirty="0"/>
              <a:t> Rolle. Es </a:t>
            </a:r>
            <a:r>
              <a:rPr dirty="0" err="1"/>
              <a:t>gibt</a:t>
            </a:r>
            <a:r>
              <a:rPr dirty="0"/>
              <a:t> </a:t>
            </a:r>
            <a:r>
              <a:rPr dirty="0" err="1"/>
              <a:t>Struktur</a:t>
            </a:r>
            <a:r>
              <a:rPr dirty="0"/>
              <a:t> und </a:t>
            </a:r>
            <a:r>
              <a:rPr dirty="0" err="1"/>
              <a:t>ermöglicht</a:t>
            </a:r>
            <a:r>
              <a:rPr dirty="0"/>
              <a:t> es, die </a:t>
            </a:r>
            <a:r>
              <a:rPr dirty="0" err="1"/>
              <a:t>Notwendigkeit</a:t>
            </a:r>
            <a:r>
              <a:rPr dirty="0"/>
              <a:t> von </a:t>
            </a:r>
            <a:r>
              <a:rPr dirty="0" err="1"/>
              <a:t>Entscheidungen</a:t>
            </a:r>
            <a:r>
              <a:rPr dirty="0"/>
              <a:t> </a:t>
            </a:r>
            <a:r>
              <a:rPr dirty="0" err="1"/>
              <a:t>zu</a:t>
            </a:r>
            <a:r>
              <a:rPr dirty="0"/>
              <a:t> </a:t>
            </a:r>
            <a:r>
              <a:rPr dirty="0" err="1"/>
              <a:t>erklären</a:t>
            </a:r>
            <a:r>
              <a:rPr dirty="0"/>
              <a:t>.</a:t>
            </a:r>
            <a:endParaRPr sz="2400" dirty="0">
              <a:solidFill>
                <a:srgbClr val="44546A"/>
              </a:solidFill>
              <a:latin typeface="Open Sans Light"/>
              <a:ea typeface="Open Sans Light"/>
              <a:cs typeface="Open Sans Light"/>
              <a:sym typeface="Open Sans Light"/>
            </a:endParaRPr>
          </a:p>
          <a:p>
            <a:pPr marL="342900" indent="-342900" defTabSz="1087636">
              <a:spcBef>
                <a:spcPts val="600"/>
              </a:spcBef>
              <a:buSzPct val="100000"/>
              <a:buFont typeface="Wingdings" panose="05000000000000000000" pitchFamily="2" charset="2"/>
              <a:buChar char="à"/>
              <a:defRPr sz="2000">
                <a:solidFill>
                  <a:srgbClr val="245473"/>
                </a:solidFill>
                <a:latin typeface="Calibri Light"/>
                <a:ea typeface="Calibri Light"/>
                <a:cs typeface="Calibri Light"/>
                <a:sym typeface="Calibri Light"/>
              </a:defRPr>
            </a:pPr>
            <a:r>
              <a:rPr dirty="0"/>
              <a:t>Controlling </a:t>
            </a:r>
            <a:r>
              <a:rPr dirty="0" err="1"/>
              <a:t>hilft</a:t>
            </a:r>
            <a:r>
              <a:rPr dirty="0"/>
              <a:t> </a:t>
            </a:r>
            <a:r>
              <a:rPr dirty="0" err="1"/>
              <a:t>bei</a:t>
            </a:r>
            <a:r>
              <a:rPr dirty="0"/>
              <a:t> der </a:t>
            </a:r>
            <a:r>
              <a:rPr dirty="0" err="1"/>
              <a:t>Kommunikation</a:t>
            </a:r>
            <a:r>
              <a:rPr dirty="0"/>
              <a:t> in der </a:t>
            </a:r>
            <a:r>
              <a:rPr dirty="0" err="1"/>
              <a:t>Krise</a:t>
            </a:r>
            <a:r>
              <a:rPr dirty="0"/>
              <a:t> und </a:t>
            </a:r>
            <a:r>
              <a:rPr dirty="0" err="1"/>
              <a:t>damit</a:t>
            </a:r>
            <a:r>
              <a:rPr dirty="0"/>
              <a:t> </a:t>
            </a:r>
            <a:r>
              <a:rPr dirty="0" err="1"/>
              <a:t>bei</a:t>
            </a:r>
            <a:r>
              <a:rPr dirty="0"/>
              <a:t> der </a:t>
            </a:r>
            <a:r>
              <a:rPr dirty="0" err="1"/>
              <a:t>Motiv</a:t>
            </a:r>
            <a:r>
              <a:rPr lang="de-DE" dirty="0" err="1"/>
              <a:t>ation</a:t>
            </a:r>
            <a:endParaRPr sz="2400" dirty="0">
              <a:solidFill>
                <a:srgbClr val="44546A"/>
              </a:solidFill>
              <a:latin typeface="Open Sans Light"/>
              <a:ea typeface="Open Sans Light"/>
              <a:cs typeface="Open Sans Light"/>
              <a:sym typeface="Open Sans Light"/>
            </a:endParaRPr>
          </a:p>
          <a:p>
            <a:pPr defTabSz="1087636">
              <a:lnSpc>
                <a:spcPts val="1500"/>
              </a:lnSpc>
              <a:spcBef>
                <a:spcPts val="600"/>
              </a:spcBef>
              <a:defRPr sz="2000">
                <a:solidFill>
                  <a:srgbClr val="44546A"/>
                </a:solidFill>
                <a:latin typeface="Calibri Light"/>
                <a:ea typeface="Calibri Light"/>
                <a:cs typeface="Calibri Light"/>
                <a:sym typeface="Calibri Light"/>
              </a:defRPr>
            </a:pPr>
            <a:endParaRPr sz="2400" dirty="0">
              <a:solidFill>
                <a:srgbClr val="44546A"/>
              </a:solidFill>
              <a:latin typeface="Open Sans Light"/>
              <a:ea typeface="Open Sans Light"/>
              <a:cs typeface="Open Sans Light"/>
              <a:sym typeface="Open Sans Light"/>
            </a:endParaRPr>
          </a:p>
        </p:txBody>
      </p:sp>
      <p:sp>
        <p:nvSpPr>
          <p:cNvPr id="1652" name="Freeform 34"/>
          <p:cNvSpPr/>
          <p:nvPr/>
        </p:nvSpPr>
        <p:spPr>
          <a:xfrm>
            <a:off x="6349007" y="2362900"/>
            <a:ext cx="2783923" cy="1588285"/>
          </a:xfrm>
          <a:custGeom>
            <a:avLst/>
            <a:gdLst/>
            <a:ahLst/>
            <a:cxnLst>
              <a:cxn ang="0">
                <a:pos x="wd2" y="hd2"/>
              </a:cxn>
              <a:cxn ang="5400000">
                <a:pos x="wd2" y="hd2"/>
              </a:cxn>
              <a:cxn ang="10800000">
                <a:pos x="wd2" y="hd2"/>
              </a:cxn>
              <a:cxn ang="16200000">
                <a:pos x="wd2" y="hd2"/>
              </a:cxn>
            </a:cxnLst>
            <a:rect l="0" t="0" r="r" b="b"/>
            <a:pathLst>
              <a:path w="21600" h="21600" extrusionOk="0">
                <a:moveTo>
                  <a:pt x="13254" y="0"/>
                </a:moveTo>
                <a:cubicBezTo>
                  <a:pt x="15552" y="0"/>
                  <a:pt x="17714" y="1020"/>
                  <a:pt x="19601" y="2817"/>
                </a:cubicBezTo>
                <a:lnTo>
                  <a:pt x="19645" y="2861"/>
                </a:lnTo>
                <a:lnTo>
                  <a:pt x="20432" y="471"/>
                </a:lnTo>
                <a:lnTo>
                  <a:pt x="21600" y="13669"/>
                </a:lnTo>
                <a:lnTo>
                  <a:pt x="14495" y="18494"/>
                </a:lnTo>
                <a:lnTo>
                  <a:pt x="15376" y="15822"/>
                </a:lnTo>
                <a:lnTo>
                  <a:pt x="15118" y="15604"/>
                </a:lnTo>
                <a:cubicBezTo>
                  <a:pt x="14545" y="15180"/>
                  <a:pt x="13916" y="14945"/>
                  <a:pt x="13254" y="14945"/>
                </a:cubicBezTo>
                <a:cubicBezTo>
                  <a:pt x="11085" y="14945"/>
                  <a:pt x="9252" y="17474"/>
                  <a:pt x="8664" y="20941"/>
                </a:cubicBezTo>
                <a:lnTo>
                  <a:pt x="8571" y="21600"/>
                </a:lnTo>
                <a:lnTo>
                  <a:pt x="4205" y="15443"/>
                </a:lnTo>
                <a:lnTo>
                  <a:pt x="0" y="21372"/>
                </a:lnTo>
                <a:lnTo>
                  <a:pt x="86" y="19857"/>
                </a:lnTo>
                <a:cubicBezTo>
                  <a:pt x="1045" y="8619"/>
                  <a:pt x="6576" y="0"/>
                  <a:pt x="13254" y="0"/>
                </a:cubicBezTo>
                <a:close/>
              </a:path>
            </a:pathLst>
          </a:custGeom>
          <a:solidFill>
            <a:schemeClr val="accent2"/>
          </a:solidFill>
          <a:ln w="12700">
            <a:miter lim="400000"/>
          </a:ln>
        </p:spPr>
        <p:txBody>
          <a:bodyPr lIns="45719" rIns="45719" anchor="ctr"/>
          <a:lstStyle/>
          <a:p>
            <a:pPr algn="ctr">
              <a:defRPr sz="500"/>
            </a:pPr>
            <a:endParaRPr/>
          </a:p>
        </p:txBody>
      </p:sp>
      <p:sp>
        <p:nvSpPr>
          <p:cNvPr id="1653" name="Freeform 36"/>
          <p:cNvSpPr/>
          <p:nvPr/>
        </p:nvSpPr>
        <p:spPr>
          <a:xfrm>
            <a:off x="8137076" y="2660923"/>
            <a:ext cx="1636359" cy="3054157"/>
          </a:xfrm>
          <a:custGeom>
            <a:avLst/>
            <a:gdLst/>
            <a:ahLst/>
            <a:cxnLst>
              <a:cxn ang="0">
                <a:pos x="wd2" y="hd2"/>
              </a:cxn>
              <a:cxn ang="5400000">
                <a:pos x="wd2" y="hd2"/>
              </a:cxn>
              <a:cxn ang="10800000">
                <a:pos x="wd2" y="hd2"/>
              </a:cxn>
              <a:cxn ang="16200000">
                <a:pos x="wd2" y="hd2"/>
              </a:cxn>
            </a:cxnLst>
            <a:rect l="0" t="0" r="r" b="b"/>
            <a:pathLst>
              <a:path w="21600" h="21600" extrusionOk="0">
                <a:moveTo>
                  <a:pt x="11697" y="0"/>
                </a:moveTo>
                <a:lnTo>
                  <a:pt x="11893" y="68"/>
                </a:lnTo>
                <a:cubicBezTo>
                  <a:pt x="17761" y="2262"/>
                  <a:pt x="21600" y="5905"/>
                  <a:pt x="21600" y="10029"/>
                </a:cubicBezTo>
                <a:cubicBezTo>
                  <a:pt x="21600" y="14153"/>
                  <a:pt x="17761" y="17797"/>
                  <a:pt x="11893" y="19990"/>
                </a:cubicBezTo>
                <a:lnTo>
                  <a:pt x="10774" y="20381"/>
                </a:lnTo>
                <a:lnTo>
                  <a:pt x="12088" y="21600"/>
                </a:lnTo>
                <a:lnTo>
                  <a:pt x="0" y="19090"/>
                </a:lnTo>
                <a:lnTo>
                  <a:pt x="1987" y="12227"/>
                </a:lnTo>
                <a:lnTo>
                  <a:pt x="3514" y="13644"/>
                </a:lnTo>
                <a:lnTo>
                  <a:pt x="4279" y="13330"/>
                </a:lnTo>
                <a:cubicBezTo>
                  <a:pt x="6003" y="12530"/>
                  <a:pt x="7094" y="11348"/>
                  <a:pt x="7094" y="10029"/>
                </a:cubicBezTo>
                <a:cubicBezTo>
                  <a:pt x="7094" y="8899"/>
                  <a:pt x="6293" y="7870"/>
                  <a:pt x="4978" y="7094"/>
                </a:cubicBezTo>
                <a:lnTo>
                  <a:pt x="4433" y="6809"/>
                </a:lnTo>
                <a:lnTo>
                  <a:pt x="13145" y="5001"/>
                </a:lnTo>
                <a:close/>
              </a:path>
            </a:pathLst>
          </a:custGeom>
          <a:solidFill>
            <a:schemeClr val="accent3"/>
          </a:solidFill>
          <a:ln w="12700">
            <a:miter lim="400000"/>
          </a:ln>
        </p:spPr>
        <p:txBody>
          <a:bodyPr lIns="45719" rIns="45719" anchor="ctr"/>
          <a:lstStyle/>
          <a:p>
            <a:pPr algn="ctr">
              <a:defRPr sz="500"/>
            </a:pPr>
            <a:endParaRPr/>
          </a:p>
        </p:txBody>
      </p:sp>
      <p:sp>
        <p:nvSpPr>
          <p:cNvPr id="1654" name="Freeform 35"/>
          <p:cNvSpPr/>
          <p:nvPr/>
        </p:nvSpPr>
        <p:spPr>
          <a:xfrm>
            <a:off x="6125752" y="3498442"/>
            <a:ext cx="2684249" cy="2296734"/>
          </a:xfrm>
          <a:custGeom>
            <a:avLst/>
            <a:gdLst/>
            <a:ahLst/>
            <a:cxnLst>
              <a:cxn ang="0">
                <a:pos x="wd2" y="hd2"/>
              </a:cxn>
              <a:cxn ang="5400000">
                <a:pos x="wd2" y="hd2"/>
              </a:cxn>
              <a:cxn ang="10800000">
                <a:pos x="wd2" y="hd2"/>
              </a:cxn>
              <a:cxn ang="16200000">
                <a:pos x="wd2" y="hd2"/>
              </a:cxn>
            </a:cxnLst>
            <a:rect l="0" t="0" r="r" b="b"/>
            <a:pathLst>
              <a:path w="21600" h="21600" extrusionOk="0">
                <a:moveTo>
                  <a:pt x="6157" y="0"/>
                </a:moveTo>
                <a:lnTo>
                  <a:pt x="12314" y="5790"/>
                </a:lnTo>
                <a:lnTo>
                  <a:pt x="10590" y="5790"/>
                </a:lnTo>
                <a:lnTo>
                  <a:pt x="10602" y="6054"/>
                </a:lnTo>
                <a:cubicBezTo>
                  <a:pt x="10856" y="8981"/>
                  <a:pt x="12971" y="11265"/>
                  <a:pt x="15543" y="11265"/>
                </a:cubicBezTo>
                <a:cubicBezTo>
                  <a:pt x="16057" y="11265"/>
                  <a:pt x="16553" y="11174"/>
                  <a:pt x="17020" y="11004"/>
                </a:cubicBezTo>
                <a:lnTo>
                  <a:pt x="17050" y="10991"/>
                </a:lnTo>
                <a:lnTo>
                  <a:pt x="16185" y="17510"/>
                </a:lnTo>
                <a:lnTo>
                  <a:pt x="21600" y="19962"/>
                </a:lnTo>
                <a:lnTo>
                  <a:pt x="21379" y="20092"/>
                </a:lnTo>
                <a:cubicBezTo>
                  <a:pt x="19606" y="21060"/>
                  <a:pt x="17629" y="21600"/>
                  <a:pt x="15543" y="21600"/>
                </a:cubicBezTo>
                <a:cubicBezTo>
                  <a:pt x="8155" y="21600"/>
                  <a:pt x="2121" y="14819"/>
                  <a:pt x="1751" y="6291"/>
                </a:cubicBezTo>
                <a:lnTo>
                  <a:pt x="1740" y="5790"/>
                </a:lnTo>
                <a:lnTo>
                  <a:pt x="0" y="5790"/>
                </a:lnTo>
                <a:close/>
              </a:path>
            </a:pathLst>
          </a:custGeom>
          <a:solidFill>
            <a:schemeClr val="accent1"/>
          </a:solidFill>
          <a:ln w="12700">
            <a:miter lim="400000"/>
          </a:ln>
        </p:spPr>
        <p:txBody>
          <a:bodyPr lIns="45719" rIns="45719" anchor="ctr"/>
          <a:lstStyle/>
          <a:p>
            <a:pPr algn="ctr">
              <a:defRPr sz="500"/>
            </a:pPr>
            <a:endParaRPr/>
          </a:p>
        </p:txBody>
      </p:sp>
      <p:sp>
        <p:nvSpPr>
          <p:cNvPr id="1655" name="TextBox 44"/>
          <p:cNvSpPr txBox="1"/>
          <p:nvPr/>
        </p:nvSpPr>
        <p:spPr>
          <a:xfrm>
            <a:off x="4126800" y="1763074"/>
            <a:ext cx="1895710"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b">
            <a:spAutoFit/>
          </a:bodyPr>
          <a:lstStyle>
            <a:lvl1pPr>
              <a:defRPr>
                <a:solidFill>
                  <a:srgbClr val="F95C2C"/>
                </a:solidFill>
                <a:latin typeface="Calibri Light"/>
                <a:ea typeface="Calibri Light"/>
                <a:cs typeface="Calibri Light"/>
                <a:sym typeface="Calibri Light"/>
              </a:defRPr>
            </a:lvl1pPr>
          </a:lstStyle>
          <a:p>
            <a:r>
              <a:rPr b="1" dirty="0"/>
              <a:t>Die Welt der </a:t>
            </a:r>
            <a:r>
              <a:rPr b="1" dirty="0" err="1"/>
              <a:t>Zahlen</a:t>
            </a:r>
            <a:endParaRPr b="1" dirty="0"/>
          </a:p>
        </p:txBody>
      </p:sp>
      <p:sp>
        <p:nvSpPr>
          <p:cNvPr id="1656" name="Subtitle 2"/>
          <p:cNvSpPr txBox="1"/>
          <p:nvPr/>
        </p:nvSpPr>
        <p:spPr>
          <a:xfrm>
            <a:off x="4144318" y="2154921"/>
            <a:ext cx="2245272" cy="35125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p>
            <a:pPr marL="87313" indent="-87313" defTabSz="1087636">
              <a:spcBef>
                <a:spcPts val="400"/>
              </a:spcBef>
              <a:buSzPct val="100000"/>
              <a:buFont typeface="Arial"/>
              <a:buChar char="•"/>
              <a:defRPr>
                <a:solidFill>
                  <a:srgbClr val="245473"/>
                </a:solidFill>
                <a:latin typeface="Calibri Light"/>
                <a:ea typeface="Calibri Light"/>
                <a:cs typeface="Calibri Light"/>
                <a:sym typeface="Calibri Light"/>
              </a:defRPr>
            </a:pPr>
            <a:r>
              <a:rPr dirty="0"/>
              <a:t>Aufbau des </a:t>
            </a:r>
            <a:r>
              <a:rPr dirty="0" err="1"/>
              <a:t>Kennzahlensystems</a:t>
            </a:r>
            <a:r>
              <a:rPr dirty="0"/>
              <a:t> - </a:t>
            </a:r>
            <a:r>
              <a:rPr dirty="0" err="1"/>
              <a:t>übergeordnete</a:t>
            </a:r>
            <a:r>
              <a:rPr dirty="0"/>
              <a:t> </a:t>
            </a:r>
            <a:r>
              <a:rPr dirty="0" err="1"/>
              <a:t>Ziele</a:t>
            </a:r>
            <a:r>
              <a:rPr dirty="0"/>
              <a:t> und </a:t>
            </a:r>
            <a:r>
              <a:rPr dirty="0" err="1"/>
              <a:t>Strategien</a:t>
            </a:r>
            <a:r>
              <a:rPr dirty="0"/>
              <a:t> </a:t>
            </a:r>
            <a:r>
              <a:rPr dirty="0" err="1"/>
              <a:t>als</a:t>
            </a:r>
            <a:r>
              <a:rPr dirty="0"/>
              <a:t> Basis</a:t>
            </a:r>
            <a:endParaRPr sz="2400" dirty="0">
              <a:solidFill>
                <a:srgbClr val="44546A"/>
              </a:solidFill>
              <a:latin typeface="Open Sans Light"/>
              <a:ea typeface="Open Sans Light"/>
              <a:cs typeface="Open Sans Light"/>
              <a:sym typeface="Open Sans Light"/>
            </a:endParaRPr>
          </a:p>
          <a:p>
            <a:pPr marL="87313" indent="-87313" defTabSz="1087636">
              <a:spcBef>
                <a:spcPts val="400"/>
              </a:spcBef>
              <a:buSzPct val="100000"/>
              <a:buFont typeface="Arial"/>
              <a:buChar char="•"/>
              <a:defRPr>
                <a:solidFill>
                  <a:srgbClr val="245473"/>
                </a:solidFill>
                <a:latin typeface="Calibri Light"/>
                <a:ea typeface="Calibri Light"/>
                <a:cs typeface="Calibri Light"/>
                <a:sym typeface="Calibri Light"/>
              </a:defRPr>
            </a:pPr>
            <a:r>
              <a:rPr lang="de-DE" dirty="0"/>
              <a:t>Prozesseigner</a:t>
            </a:r>
            <a:r>
              <a:rPr dirty="0"/>
              <a:t>:</a:t>
            </a:r>
            <a:r>
              <a:rPr lang="de-DE" dirty="0"/>
              <a:t/>
            </a:r>
            <a:br>
              <a:rPr lang="de-DE" dirty="0"/>
            </a:br>
            <a:r>
              <a:rPr dirty="0"/>
              <a:t>Von der </a:t>
            </a:r>
            <a:r>
              <a:rPr dirty="0" err="1"/>
              <a:t>Analyse</a:t>
            </a:r>
            <a:r>
              <a:rPr dirty="0"/>
              <a:t> bis </a:t>
            </a:r>
            <a:r>
              <a:rPr dirty="0" err="1"/>
              <a:t>zum</a:t>
            </a:r>
            <a:r>
              <a:rPr dirty="0"/>
              <a:t> Reporting (</a:t>
            </a:r>
            <a:r>
              <a:rPr dirty="0" err="1"/>
              <a:t>Daten</a:t>
            </a:r>
            <a:r>
              <a:rPr dirty="0"/>
              <a:t> in </a:t>
            </a:r>
            <a:r>
              <a:rPr dirty="0" err="1"/>
              <a:t>Informationen</a:t>
            </a:r>
            <a:r>
              <a:rPr dirty="0"/>
              <a:t> </a:t>
            </a:r>
            <a:r>
              <a:rPr dirty="0" err="1"/>
              <a:t>verwandeln</a:t>
            </a:r>
            <a:r>
              <a:rPr dirty="0"/>
              <a:t>)</a:t>
            </a:r>
            <a:endParaRPr sz="2400" dirty="0">
              <a:solidFill>
                <a:srgbClr val="44546A"/>
              </a:solidFill>
              <a:latin typeface="Open Sans Light"/>
              <a:ea typeface="Open Sans Light"/>
              <a:cs typeface="Open Sans Light"/>
              <a:sym typeface="Open Sans Light"/>
            </a:endParaRPr>
          </a:p>
          <a:p>
            <a:pPr marL="87313" indent="-87313" defTabSz="1087636">
              <a:spcBef>
                <a:spcPts val="400"/>
              </a:spcBef>
              <a:buSzPct val="100000"/>
              <a:buFont typeface="Arial"/>
              <a:buChar char="•"/>
              <a:defRPr>
                <a:solidFill>
                  <a:srgbClr val="245473"/>
                </a:solidFill>
                <a:latin typeface="Calibri Light"/>
                <a:ea typeface="Calibri Light"/>
                <a:cs typeface="Calibri Light"/>
                <a:sym typeface="Calibri Light"/>
              </a:defRPr>
            </a:pPr>
            <a:r>
              <a:rPr dirty="0"/>
              <a:t>Die Welt des "</a:t>
            </a:r>
            <a:r>
              <a:rPr dirty="0" err="1"/>
              <a:t>Kunden</a:t>
            </a:r>
            <a:r>
              <a:rPr dirty="0"/>
              <a:t>" verstehen</a:t>
            </a:r>
          </a:p>
        </p:txBody>
      </p:sp>
      <p:sp>
        <p:nvSpPr>
          <p:cNvPr id="1657" name="TextBox 46"/>
          <p:cNvSpPr txBox="1"/>
          <p:nvPr/>
        </p:nvSpPr>
        <p:spPr>
          <a:xfrm>
            <a:off x="5272343" y="5875941"/>
            <a:ext cx="3664423"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b">
            <a:spAutoFit/>
          </a:bodyPr>
          <a:lstStyle>
            <a:lvl1pPr>
              <a:defRPr>
                <a:solidFill>
                  <a:srgbClr val="0070C0"/>
                </a:solidFill>
                <a:latin typeface="Calibri Light"/>
                <a:ea typeface="Calibri Light"/>
                <a:cs typeface="Calibri Light"/>
                <a:sym typeface="Calibri Light"/>
              </a:defRPr>
            </a:lvl1pPr>
          </a:lstStyle>
          <a:p>
            <a:r>
              <a:rPr b="1" dirty="0" err="1"/>
              <a:t>Kommunikation</a:t>
            </a:r>
            <a:r>
              <a:rPr b="1" dirty="0"/>
              <a:t> </a:t>
            </a:r>
            <a:r>
              <a:rPr b="1" dirty="0" err="1"/>
              <a:t>als</a:t>
            </a:r>
            <a:r>
              <a:rPr b="1" dirty="0"/>
              <a:t> </a:t>
            </a:r>
            <a:r>
              <a:rPr b="1" dirty="0" err="1"/>
              <a:t>Erfolgsfaktor</a:t>
            </a:r>
            <a:endParaRPr b="1" dirty="0"/>
          </a:p>
        </p:txBody>
      </p:sp>
      <p:sp>
        <p:nvSpPr>
          <p:cNvPr id="1658" name="Subtitle 2"/>
          <p:cNvSpPr txBox="1"/>
          <p:nvPr/>
        </p:nvSpPr>
        <p:spPr>
          <a:xfrm>
            <a:off x="4759732" y="6274244"/>
            <a:ext cx="4048142" cy="27594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marL="87313" indent="-87313" defTabSz="1087636">
              <a:spcBef>
                <a:spcPts val="400"/>
              </a:spcBef>
              <a:buSzPct val="100000"/>
              <a:buFont typeface="Arial"/>
              <a:buChar char="•"/>
              <a:defRPr>
                <a:solidFill>
                  <a:srgbClr val="245473"/>
                </a:solidFill>
                <a:latin typeface="Calibri Light"/>
                <a:ea typeface="Calibri Light"/>
                <a:cs typeface="Calibri Light"/>
                <a:sym typeface="Calibri Light"/>
              </a:defRPr>
            </a:lvl1pPr>
          </a:lstStyle>
          <a:p>
            <a:r>
              <a:t>Sicherstellung des gemeinsamen Images</a:t>
            </a:r>
          </a:p>
        </p:txBody>
      </p:sp>
      <p:sp>
        <p:nvSpPr>
          <p:cNvPr id="1659" name="TextBox 48"/>
          <p:cNvSpPr txBox="1"/>
          <p:nvPr/>
        </p:nvSpPr>
        <p:spPr>
          <a:xfrm>
            <a:off x="9356186" y="2076148"/>
            <a:ext cx="2811876" cy="5847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nchor="b">
            <a:spAutoFit/>
          </a:bodyPr>
          <a:lstStyle/>
          <a:p>
            <a:pPr>
              <a:defRPr sz="1600">
                <a:solidFill>
                  <a:srgbClr val="245473"/>
                </a:solidFill>
                <a:latin typeface="Calibri Light"/>
                <a:ea typeface="Calibri Light"/>
                <a:cs typeface="Calibri Light"/>
                <a:sym typeface="Calibri Light"/>
              </a:defRPr>
            </a:pPr>
            <a:r>
              <a:rPr b="1" dirty="0" err="1"/>
              <a:t>Aus</a:t>
            </a:r>
            <a:r>
              <a:rPr b="1" dirty="0"/>
              <a:t> der Welt der </a:t>
            </a:r>
            <a:r>
              <a:rPr b="1" dirty="0" err="1"/>
              <a:t>Zahlen</a:t>
            </a:r>
            <a:r>
              <a:rPr b="1" dirty="0"/>
              <a:t> </a:t>
            </a:r>
            <a:br>
              <a:rPr b="1" dirty="0"/>
            </a:br>
            <a:r>
              <a:rPr b="1" dirty="0"/>
              <a:t>in die Welt des </a:t>
            </a:r>
            <a:r>
              <a:rPr b="1" dirty="0" err="1"/>
              <a:t>Handelns</a:t>
            </a:r>
            <a:endParaRPr b="1" dirty="0"/>
          </a:p>
        </p:txBody>
      </p:sp>
      <p:sp>
        <p:nvSpPr>
          <p:cNvPr id="1660" name="Subtitle 2"/>
          <p:cNvSpPr txBox="1"/>
          <p:nvPr/>
        </p:nvSpPr>
        <p:spPr>
          <a:xfrm>
            <a:off x="9966741" y="2715073"/>
            <a:ext cx="1922343" cy="29072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p>
            <a:pPr marL="87313" indent="-87313" defTabSz="1087636">
              <a:spcBef>
                <a:spcPts val="400"/>
              </a:spcBef>
              <a:buSzPct val="100000"/>
              <a:buFont typeface="Arial"/>
              <a:buChar char="•"/>
              <a:defRPr>
                <a:solidFill>
                  <a:srgbClr val="245473"/>
                </a:solidFill>
                <a:latin typeface="Calibri Light"/>
                <a:ea typeface="Calibri Light"/>
                <a:cs typeface="Calibri Light"/>
                <a:sym typeface="Calibri Light"/>
              </a:defRPr>
            </a:pPr>
            <a:r>
              <a:rPr dirty="0" err="1"/>
              <a:t>Gemeinsame</a:t>
            </a:r>
            <a:r>
              <a:rPr dirty="0"/>
              <a:t> </a:t>
            </a:r>
            <a:r>
              <a:rPr dirty="0" err="1"/>
              <a:t>Bilder</a:t>
            </a:r>
            <a:r>
              <a:rPr dirty="0"/>
              <a:t> </a:t>
            </a:r>
            <a:r>
              <a:rPr dirty="0" err="1"/>
              <a:t>über</a:t>
            </a:r>
            <a:r>
              <a:rPr dirty="0"/>
              <a:t> </a:t>
            </a:r>
            <a:r>
              <a:rPr dirty="0" err="1"/>
              <a:t>Werte</a:t>
            </a:r>
            <a:r>
              <a:rPr dirty="0"/>
              <a:t> (z. B. </a:t>
            </a:r>
            <a:r>
              <a:rPr dirty="0" err="1"/>
              <a:t>Transparenz</a:t>
            </a:r>
            <a:r>
              <a:rPr dirty="0"/>
              <a:t>)</a:t>
            </a:r>
            <a:endParaRPr sz="2400" dirty="0">
              <a:solidFill>
                <a:srgbClr val="44546A"/>
              </a:solidFill>
              <a:latin typeface="Open Sans Light"/>
              <a:ea typeface="Open Sans Light"/>
              <a:cs typeface="Open Sans Light"/>
              <a:sym typeface="Open Sans Light"/>
            </a:endParaRPr>
          </a:p>
          <a:p>
            <a:pPr marL="87313" indent="-87313" defTabSz="1087636">
              <a:spcBef>
                <a:spcPts val="400"/>
              </a:spcBef>
              <a:buSzPct val="100000"/>
              <a:buFont typeface="Arial"/>
              <a:buChar char="•"/>
              <a:defRPr>
                <a:solidFill>
                  <a:srgbClr val="245473"/>
                </a:solidFill>
                <a:latin typeface="Calibri Light"/>
                <a:ea typeface="Calibri Light"/>
                <a:cs typeface="Calibri Light"/>
                <a:sym typeface="Calibri Light"/>
              </a:defRPr>
            </a:pPr>
            <a:r>
              <a:rPr dirty="0"/>
              <a:t>Der Controller </a:t>
            </a:r>
            <a:r>
              <a:rPr dirty="0" err="1"/>
              <a:t>befindet</a:t>
            </a:r>
            <a:r>
              <a:rPr dirty="0"/>
              <a:t> </a:t>
            </a:r>
            <a:r>
              <a:rPr dirty="0" err="1"/>
              <a:t>sich</a:t>
            </a:r>
            <a:r>
              <a:rPr dirty="0"/>
              <a:t> an der </a:t>
            </a:r>
            <a:r>
              <a:rPr dirty="0" err="1"/>
              <a:t>Seite</a:t>
            </a:r>
            <a:r>
              <a:rPr dirty="0"/>
              <a:t> des </a:t>
            </a:r>
            <a:r>
              <a:rPr lang="de-DE"/>
              <a:t>Managements</a:t>
            </a:r>
            <a:endParaRPr sz="2400" dirty="0">
              <a:solidFill>
                <a:srgbClr val="44546A"/>
              </a:solidFill>
              <a:latin typeface="Open Sans Light"/>
              <a:ea typeface="Open Sans Light"/>
              <a:cs typeface="Open Sans Light"/>
              <a:sym typeface="Open Sans Light"/>
            </a:endParaRPr>
          </a:p>
          <a:p>
            <a:pPr marL="87313" indent="-87313" defTabSz="1087636">
              <a:spcBef>
                <a:spcPts val="400"/>
              </a:spcBef>
              <a:buSzPct val="100000"/>
              <a:buFont typeface="Arial"/>
              <a:buChar char="•"/>
              <a:defRPr>
                <a:solidFill>
                  <a:srgbClr val="245473"/>
                </a:solidFill>
                <a:latin typeface="Calibri Light"/>
                <a:ea typeface="Calibri Light"/>
                <a:cs typeface="Calibri Light"/>
                <a:sym typeface="Calibri Light"/>
              </a:defRPr>
            </a:pPr>
            <a:r>
              <a:rPr dirty="0" err="1"/>
              <a:t>Maßnahmen</a:t>
            </a:r>
            <a:r>
              <a:rPr dirty="0"/>
              <a:t> und Controlling von </a:t>
            </a:r>
            <a:r>
              <a:rPr dirty="0" err="1"/>
              <a:t>Maßnahmen</a:t>
            </a:r>
            <a:endParaRPr dirty="0"/>
          </a:p>
        </p:txBody>
      </p:sp>
      <p:sp>
        <p:nvSpPr>
          <p:cNvPr id="15" name="Textplatzhalter 1">
            <a:extLst>
              <a:ext uri="{FF2B5EF4-FFF2-40B4-BE49-F238E27FC236}">
                <a16:creationId xmlns:a16="http://schemas.microsoft.com/office/drawing/2014/main" xmlns="" id="{C8C469EB-6EA5-4C12-857D-FD27F7C71657}"/>
              </a:ext>
            </a:extLst>
          </p:cNvPr>
          <p:cNvSpPr txBox="1">
            <a:spLocks/>
          </p:cNvSpPr>
          <p:nvPr/>
        </p:nvSpPr>
        <p:spPr>
          <a:xfrm>
            <a:off x="1428168" y="452760"/>
            <a:ext cx="8852377" cy="6973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lvl1pPr marL="0" marR="0" indent="0" algn="l" defTabSz="914400" rtl="0" latinLnBrk="0">
              <a:lnSpc>
                <a:spcPct val="90000"/>
              </a:lnSpc>
              <a:spcBef>
                <a:spcPts val="1000"/>
              </a:spcBef>
              <a:spcAft>
                <a:spcPts val="0"/>
              </a:spcAft>
              <a:buClrTx/>
              <a:buSzTx/>
              <a:buFontTx/>
              <a:buNone/>
              <a:tabLst/>
              <a:defRPr sz="3300" b="0" i="0" u="none" strike="noStrike" cap="none" spc="0" baseline="0">
                <a:solidFill>
                  <a:srgbClr val="245473"/>
                </a:solidFill>
                <a:uFillTx/>
                <a:latin typeface="+mn-lt"/>
                <a:ea typeface="+mn-ea"/>
                <a:cs typeface="+mn-cs"/>
                <a:sym typeface="Calibri"/>
              </a:defRPr>
            </a:lvl1pPr>
            <a:lvl2pPr marL="800100" marR="0" indent="-342900" algn="l" defTabSz="914400" rtl="0" latinLnBrk="0">
              <a:lnSpc>
                <a:spcPct val="90000"/>
              </a:lnSpc>
              <a:spcBef>
                <a:spcPts val="1000"/>
              </a:spcBef>
              <a:spcAft>
                <a:spcPts val="0"/>
              </a:spcAft>
              <a:buClrTx/>
              <a:buSzPct val="100000"/>
              <a:buFontTx/>
              <a:buChar char="•"/>
              <a:tabLst/>
              <a:defRPr sz="3600" b="0" i="0" u="none" strike="noStrike" cap="none" spc="0" baseline="0">
                <a:solidFill>
                  <a:srgbClr val="245473"/>
                </a:solidFill>
                <a:uFillTx/>
                <a:latin typeface="+mn-lt"/>
                <a:ea typeface="+mn-ea"/>
                <a:cs typeface="+mn-cs"/>
                <a:sym typeface="Calibri"/>
              </a:defRPr>
            </a:lvl2pPr>
            <a:lvl3pPr marL="1325879" marR="0" indent="-411479" algn="l" defTabSz="914400" rtl="0" latinLnBrk="0">
              <a:lnSpc>
                <a:spcPct val="90000"/>
              </a:lnSpc>
              <a:spcBef>
                <a:spcPts val="1000"/>
              </a:spcBef>
              <a:spcAft>
                <a:spcPts val="0"/>
              </a:spcAft>
              <a:buClrTx/>
              <a:buSzPct val="100000"/>
              <a:buFontTx/>
              <a:buChar char="•"/>
              <a:tabLst/>
              <a:defRPr sz="3600" b="0" i="0" u="none" strike="noStrike" cap="none" spc="0" baseline="0">
                <a:solidFill>
                  <a:srgbClr val="245473"/>
                </a:solidFill>
                <a:uFillTx/>
                <a:latin typeface="+mn-lt"/>
                <a:ea typeface="+mn-ea"/>
                <a:cs typeface="+mn-cs"/>
                <a:sym typeface="Calibri"/>
              </a:defRPr>
            </a:lvl3pPr>
            <a:lvl4pPr marL="1828800" marR="0" indent="-457200" algn="l" defTabSz="914400" rtl="0" latinLnBrk="0">
              <a:lnSpc>
                <a:spcPct val="90000"/>
              </a:lnSpc>
              <a:spcBef>
                <a:spcPts val="1000"/>
              </a:spcBef>
              <a:spcAft>
                <a:spcPts val="0"/>
              </a:spcAft>
              <a:buClrTx/>
              <a:buSzPct val="100000"/>
              <a:buFontTx/>
              <a:buChar char="•"/>
              <a:tabLst/>
              <a:defRPr sz="3600" b="0" i="0" u="none" strike="noStrike" cap="none" spc="0" baseline="0">
                <a:solidFill>
                  <a:srgbClr val="245473"/>
                </a:solidFill>
                <a:uFillTx/>
                <a:latin typeface="+mn-lt"/>
                <a:ea typeface="+mn-ea"/>
                <a:cs typeface="+mn-cs"/>
                <a:sym typeface="Calibri"/>
              </a:defRPr>
            </a:lvl4pPr>
            <a:lvl5pPr marL="2286000" marR="0" indent="-457200" algn="l" defTabSz="914400" rtl="0" latinLnBrk="0">
              <a:lnSpc>
                <a:spcPct val="90000"/>
              </a:lnSpc>
              <a:spcBef>
                <a:spcPts val="1000"/>
              </a:spcBef>
              <a:spcAft>
                <a:spcPts val="0"/>
              </a:spcAft>
              <a:buClrTx/>
              <a:buSzPct val="100000"/>
              <a:buFontTx/>
              <a:buChar char="•"/>
              <a:tabLst/>
              <a:defRPr sz="3600" b="0" i="0" u="none" strike="noStrike" cap="none" spc="0" baseline="0">
                <a:solidFill>
                  <a:srgbClr val="245473"/>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a:lstStyle>
          <a:p>
            <a:pPr hangingPunct="1"/>
            <a:r>
              <a:rPr lang="de-DE" dirty="0"/>
              <a:t>Motivation in der Krise: Die Rolle des Controllings</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Textplatzhalter 1"/>
          <p:cNvSpPr txBox="1">
            <a:spLocks noGrp="1"/>
          </p:cNvSpPr>
          <p:nvPr>
            <p:ph type="body" sz="quarter" idx="1"/>
          </p:nvPr>
        </p:nvSpPr>
        <p:spPr>
          <a:xfrm>
            <a:off x="1410092" y="568718"/>
            <a:ext cx="8852377" cy="697353"/>
          </a:xfrm>
          <a:prstGeom prst="rect">
            <a:avLst/>
          </a:prstGeom>
        </p:spPr>
        <p:txBody>
          <a:bodyPr/>
          <a:lstStyle/>
          <a:p>
            <a:r>
              <a:rPr dirty="0"/>
              <a:t>Mythen </a:t>
            </a:r>
            <a:r>
              <a:rPr lang="de-DE" dirty="0"/>
              <a:t>der Unternehmensführung</a:t>
            </a:r>
            <a:endParaRPr dirty="0"/>
          </a:p>
        </p:txBody>
      </p:sp>
      <p:sp>
        <p:nvSpPr>
          <p:cNvPr id="188" name="Subtitle 2"/>
          <p:cNvSpPr txBox="1"/>
          <p:nvPr/>
        </p:nvSpPr>
        <p:spPr>
          <a:xfrm>
            <a:off x="208154" y="1904010"/>
            <a:ext cx="4252258" cy="45605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p>
            <a:pPr defTabSz="1087636">
              <a:spcBef>
                <a:spcPts val="600"/>
              </a:spcBef>
              <a:defRPr sz="2200">
                <a:solidFill>
                  <a:srgbClr val="245473"/>
                </a:solidFill>
                <a:latin typeface="Calibri Light"/>
                <a:ea typeface="Calibri Light"/>
                <a:cs typeface="Calibri Light"/>
                <a:sym typeface="Calibri Light"/>
              </a:defRPr>
            </a:pPr>
            <a:r>
              <a:rPr dirty="0" err="1"/>
              <a:t>Wenn</a:t>
            </a:r>
            <a:r>
              <a:rPr dirty="0"/>
              <a:t> es um </a:t>
            </a:r>
            <a:r>
              <a:rPr dirty="0" err="1"/>
              <a:t>Unternehmensführung</a:t>
            </a:r>
            <a:r>
              <a:rPr dirty="0"/>
              <a:t> </a:t>
            </a:r>
            <a:r>
              <a:rPr dirty="0" err="1"/>
              <a:t>geht</a:t>
            </a:r>
            <a:r>
              <a:rPr dirty="0"/>
              <a:t>, </a:t>
            </a:r>
            <a:r>
              <a:rPr dirty="0" err="1"/>
              <a:t>gibt</a:t>
            </a:r>
            <a:r>
              <a:rPr dirty="0"/>
              <a:t> es </a:t>
            </a:r>
            <a:r>
              <a:rPr dirty="0" err="1"/>
              <a:t>keine</a:t>
            </a:r>
            <a:r>
              <a:rPr dirty="0"/>
              <a:t> </a:t>
            </a:r>
            <a:r>
              <a:rPr dirty="0" err="1"/>
              <a:t>Einheitsgröße</a:t>
            </a:r>
            <a:r>
              <a:rPr dirty="0"/>
              <a:t>. </a:t>
            </a:r>
            <a:r>
              <a:rPr dirty="0" err="1"/>
              <a:t>Jede</a:t>
            </a:r>
            <a:r>
              <a:rPr dirty="0"/>
              <a:t> </a:t>
            </a:r>
            <a:r>
              <a:rPr dirty="0" err="1"/>
              <a:t>Führungskraft</a:t>
            </a:r>
            <a:r>
              <a:rPr dirty="0"/>
              <a:t> hat </a:t>
            </a:r>
            <a:r>
              <a:rPr dirty="0" err="1"/>
              <a:t>ihre</a:t>
            </a:r>
            <a:r>
              <a:rPr dirty="0"/>
              <a:t> </a:t>
            </a:r>
            <a:r>
              <a:rPr dirty="0" err="1"/>
              <a:t>eigene</a:t>
            </a:r>
            <a:r>
              <a:rPr dirty="0"/>
              <a:t> </a:t>
            </a:r>
            <a:r>
              <a:rPr dirty="0" err="1"/>
              <a:t>Persönlichkeit</a:t>
            </a:r>
            <a:r>
              <a:rPr dirty="0"/>
              <a:t>, </a:t>
            </a:r>
            <a:r>
              <a:rPr dirty="0" err="1"/>
              <a:t>ihren</a:t>
            </a:r>
            <a:r>
              <a:rPr dirty="0"/>
              <a:t> </a:t>
            </a:r>
            <a:r>
              <a:rPr dirty="0" err="1"/>
              <a:t>eigenen</a:t>
            </a:r>
            <a:r>
              <a:rPr dirty="0"/>
              <a:t> </a:t>
            </a:r>
            <a:r>
              <a:rPr dirty="0" err="1"/>
              <a:t>Stil</a:t>
            </a:r>
            <a:r>
              <a:rPr dirty="0"/>
              <a:t> und </a:t>
            </a:r>
            <a:r>
              <a:rPr dirty="0" err="1"/>
              <a:t>ihre</a:t>
            </a:r>
            <a:r>
              <a:rPr dirty="0"/>
              <a:t> </a:t>
            </a:r>
            <a:r>
              <a:rPr dirty="0" err="1"/>
              <a:t>eigene</a:t>
            </a:r>
            <a:r>
              <a:rPr dirty="0"/>
              <a:t> </a:t>
            </a:r>
            <a:r>
              <a:rPr dirty="0" err="1"/>
              <a:t>Herangehensweise</a:t>
            </a:r>
            <a:r>
              <a:rPr dirty="0"/>
              <a:t> an die </a:t>
            </a:r>
            <a:r>
              <a:rPr dirty="0" err="1"/>
              <a:t>Führung</a:t>
            </a:r>
            <a:r>
              <a:rPr dirty="0"/>
              <a:t> von Teams - und es </a:t>
            </a:r>
            <a:r>
              <a:rPr dirty="0" err="1"/>
              <a:t>gibt</a:t>
            </a:r>
            <a:r>
              <a:rPr dirty="0"/>
              <a:t> </a:t>
            </a:r>
            <a:r>
              <a:rPr dirty="0" err="1"/>
              <a:t>verschiedene</a:t>
            </a:r>
            <a:r>
              <a:rPr dirty="0"/>
              <a:t> </a:t>
            </a:r>
            <a:r>
              <a:rPr dirty="0" err="1"/>
              <a:t>Situationen</a:t>
            </a:r>
            <a:r>
              <a:rPr dirty="0"/>
              <a:t>, in </a:t>
            </a:r>
            <a:r>
              <a:rPr dirty="0" err="1"/>
              <a:t>denen</a:t>
            </a:r>
            <a:r>
              <a:rPr dirty="0"/>
              <a:t> </a:t>
            </a:r>
            <a:r>
              <a:rPr dirty="0" err="1"/>
              <a:t>bestimmte</a:t>
            </a:r>
            <a:r>
              <a:rPr dirty="0"/>
              <a:t> </a:t>
            </a:r>
            <a:r>
              <a:rPr dirty="0" err="1"/>
              <a:t>Führungsstile</a:t>
            </a:r>
            <a:r>
              <a:rPr dirty="0"/>
              <a:t> </a:t>
            </a:r>
            <a:r>
              <a:rPr dirty="0" err="1"/>
              <a:t>funktionieren</a:t>
            </a:r>
            <a:r>
              <a:rPr dirty="0"/>
              <a:t> </a:t>
            </a:r>
            <a:r>
              <a:rPr dirty="0" err="1"/>
              <a:t>oder</a:t>
            </a:r>
            <a:r>
              <a:rPr dirty="0"/>
              <a:t> </a:t>
            </a:r>
            <a:r>
              <a:rPr dirty="0" err="1"/>
              <a:t>nicht</a:t>
            </a:r>
            <a:r>
              <a:rPr dirty="0"/>
              <a:t> </a:t>
            </a:r>
            <a:r>
              <a:rPr dirty="0" err="1"/>
              <a:t>funktionieren</a:t>
            </a:r>
            <a:r>
              <a:rPr dirty="0"/>
              <a:t>. </a:t>
            </a:r>
            <a:endParaRPr sz="2400" dirty="0">
              <a:solidFill>
                <a:srgbClr val="44546A"/>
              </a:solidFill>
              <a:latin typeface="Open Sans Light"/>
              <a:ea typeface="Open Sans Light"/>
              <a:cs typeface="Open Sans Light"/>
              <a:sym typeface="Open Sans Light"/>
            </a:endParaRPr>
          </a:p>
          <a:p>
            <a:pPr defTabSz="1087636">
              <a:spcBef>
                <a:spcPts val="600"/>
              </a:spcBef>
              <a:defRPr sz="2200">
                <a:solidFill>
                  <a:srgbClr val="245473"/>
                </a:solidFill>
                <a:latin typeface="Calibri Light"/>
                <a:ea typeface="Calibri Light"/>
                <a:cs typeface="Calibri Light"/>
                <a:sym typeface="Calibri Light"/>
              </a:defRPr>
            </a:pPr>
            <a:r>
              <a:rPr dirty="0" err="1"/>
              <a:t>Dennoch</a:t>
            </a:r>
            <a:r>
              <a:rPr dirty="0"/>
              <a:t> </a:t>
            </a:r>
            <a:r>
              <a:rPr dirty="0" err="1"/>
              <a:t>gibt</a:t>
            </a:r>
            <a:r>
              <a:rPr dirty="0"/>
              <a:t> es </a:t>
            </a:r>
            <a:r>
              <a:rPr lang="de-DE" dirty="0"/>
              <a:t>W</a:t>
            </a:r>
            <a:r>
              <a:rPr dirty="0" err="1"/>
              <a:t>ahrheiten</a:t>
            </a:r>
            <a:r>
              <a:rPr dirty="0"/>
              <a:t> und</a:t>
            </a:r>
            <a:r>
              <a:rPr lang="de-DE" dirty="0"/>
              <a:t> M</a:t>
            </a:r>
            <a:r>
              <a:rPr dirty="0" err="1"/>
              <a:t>ythen</a:t>
            </a:r>
            <a:r>
              <a:rPr lang="de-DE" dirty="0"/>
              <a:t> der Unternehmensführung</a:t>
            </a:r>
            <a:r>
              <a:rPr dirty="0"/>
              <a:t>, </a:t>
            </a:r>
            <a:r>
              <a:rPr lang="de-DE" dirty="0"/>
              <a:t>die man immer wieder hört</a:t>
            </a:r>
            <a:r>
              <a:rPr dirty="0"/>
              <a:t>:</a:t>
            </a:r>
          </a:p>
        </p:txBody>
      </p:sp>
      <p:sp>
        <p:nvSpPr>
          <p:cNvPr id="189" name="Text Placeholder 33"/>
          <p:cNvSpPr txBox="1"/>
          <p:nvPr/>
        </p:nvSpPr>
        <p:spPr>
          <a:xfrm>
            <a:off x="8751867" y="4713520"/>
            <a:ext cx="2409826" cy="3010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algn="ctr" defTabSz="685800">
              <a:spcBef>
                <a:spcPts val="700"/>
              </a:spcBef>
              <a:defRPr sz="2400">
                <a:solidFill>
                  <a:srgbClr val="FFFFFF"/>
                </a:solidFill>
                <a:latin typeface="Calibri Light"/>
                <a:ea typeface="Calibri Light"/>
                <a:cs typeface="Calibri Light"/>
                <a:sym typeface="Calibri Light"/>
              </a:defRPr>
            </a:lvl1pPr>
          </a:lstStyle>
          <a:p>
            <a:r>
              <a:t>Führung</a:t>
            </a:r>
          </a:p>
        </p:txBody>
      </p:sp>
      <p:sp>
        <p:nvSpPr>
          <p:cNvPr id="190" name="Textfeld 4"/>
          <p:cNvSpPr txBox="1"/>
          <p:nvPr/>
        </p:nvSpPr>
        <p:spPr>
          <a:xfrm>
            <a:off x="7765982" y="1899824"/>
            <a:ext cx="4381596" cy="45243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marL="285750" indent="-285750">
              <a:buSzPct val="100000"/>
              <a:buFont typeface="Arial"/>
              <a:buChar char="•"/>
              <a:defRPr sz="2400" i="1">
                <a:solidFill>
                  <a:srgbClr val="245473"/>
                </a:solidFill>
                <a:latin typeface="Calibri Light"/>
                <a:ea typeface="Calibri Light"/>
                <a:cs typeface="Calibri Light"/>
                <a:sym typeface="Calibri Light"/>
              </a:defRPr>
            </a:pPr>
            <a:r>
              <a:rPr dirty="0" err="1"/>
              <a:t>Führungspersönlichkeiten</a:t>
            </a:r>
            <a:r>
              <a:rPr dirty="0"/>
              <a:t> </a:t>
            </a:r>
            <a:r>
              <a:rPr dirty="0" err="1"/>
              <a:t>werden</a:t>
            </a:r>
            <a:r>
              <a:rPr dirty="0"/>
              <a:t> </a:t>
            </a:r>
            <a:r>
              <a:rPr dirty="0" err="1"/>
              <a:t>geboren</a:t>
            </a:r>
            <a:r>
              <a:rPr dirty="0"/>
              <a:t>, </a:t>
            </a:r>
            <a:r>
              <a:rPr dirty="0" err="1"/>
              <a:t>nicht</a:t>
            </a:r>
            <a:r>
              <a:rPr dirty="0"/>
              <a:t> </a:t>
            </a:r>
            <a:r>
              <a:rPr dirty="0" err="1"/>
              <a:t>gemacht</a:t>
            </a:r>
            <a:endParaRPr dirty="0"/>
          </a:p>
          <a:p>
            <a:pPr marL="285750" indent="-285750">
              <a:buSzPct val="100000"/>
              <a:buFont typeface="Arial"/>
              <a:buChar char="•"/>
              <a:defRPr sz="2400" i="1">
                <a:solidFill>
                  <a:srgbClr val="245473"/>
                </a:solidFill>
                <a:latin typeface="Calibri Light"/>
                <a:ea typeface="Calibri Light"/>
                <a:cs typeface="Calibri Light"/>
                <a:sym typeface="Calibri Light"/>
              </a:defRPr>
            </a:pPr>
            <a:r>
              <a:rPr dirty="0" err="1"/>
              <a:t>Wahre</a:t>
            </a:r>
            <a:r>
              <a:rPr dirty="0"/>
              <a:t> </a:t>
            </a:r>
            <a:r>
              <a:rPr dirty="0" err="1"/>
              <a:t>Führungskräfte</a:t>
            </a:r>
            <a:r>
              <a:rPr dirty="0"/>
              <a:t> </a:t>
            </a:r>
            <a:r>
              <a:rPr dirty="0" err="1"/>
              <a:t>sind</a:t>
            </a:r>
            <a:r>
              <a:rPr dirty="0"/>
              <a:t> </a:t>
            </a:r>
            <a:r>
              <a:rPr dirty="0" err="1"/>
              <a:t>charismatisch</a:t>
            </a:r>
            <a:r>
              <a:rPr lang="de-DE" dirty="0"/>
              <a:t> und e</a:t>
            </a:r>
            <a:r>
              <a:rPr dirty="0" err="1"/>
              <a:t>xtrovertiert</a:t>
            </a:r>
            <a:endParaRPr dirty="0"/>
          </a:p>
          <a:p>
            <a:pPr marL="285750" indent="-285750">
              <a:buSzPct val="100000"/>
              <a:buFont typeface="Arial"/>
              <a:buChar char="•"/>
              <a:defRPr sz="2400" i="1">
                <a:solidFill>
                  <a:srgbClr val="245473"/>
                </a:solidFill>
                <a:latin typeface="Calibri Light"/>
                <a:ea typeface="Calibri Light"/>
                <a:cs typeface="Calibri Light"/>
                <a:sym typeface="Calibri Light"/>
              </a:defRPr>
            </a:pPr>
            <a:r>
              <a:rPr dirty="0" err="1"/>
              <a:t>Führung</a:t>
            </a:r>
            <a:r>
              <a:rPr dirty="0"/>
              <a:t> </a:t>
            </a:r>
            <a:r>
              <a:rPr lang="de-DE" dirty="0"/>
              <a:t>ist</a:t>
            </a:r>
            <a:r>
              <a:rPr dirty="0"/>
              <a:t> von </a:t>
            </a:r>
            <a:r>
              <a:rPr dirty="0" err="1"/>
              <a:t>Ihrer</a:t>
            </a:r>
            <a:r>
              <a:rPr dirty="0"/>
              <a:t> Position/</a:t>
            </a:r>
            <a:r>
              <a:rPr lang="de-DE" dirty="0"/>
              <a:t>Ihrem </a:t>
            </a:r>
            <a:r>
              <a:rPr dirty="0" err="1"/>
              <a:t>Titel</a:t>
            </a:r>
            <a:r>
              <a:rPr dirty="0"/>
              <a:t> ab</a:t>
            </a:r>
            <a:r>
              <a:rPr lang="de-DE" dirty="0"/>
              <a:t>hängig</a:t>
            </a:r>
            <a:endParaRPr dirty="0"/>
          </a:p>
          <a:p>
            <a:pPr marL="285750" indent="-285750">
              <a:buSzPct val="100000"/>
              <a:buFont typeface="Arial"/>
              <a:buChar char="•"/>
              <a:defRPr sz="2400" i="1">
                <a:solidFill>
                  <a:srgbClr val="245473"/>
                </a:solidFill>
                <a:latin typeface="Calibri Light"/>
                <a:ea typeface="Calibri Light"/>
                <a:cs typeface="Calibri Light"/>
                <a:sym typeface="Calibri Light"/>
              </a:defRPr>
            </a:pPr>
            <a:r>
              <a:rPr dirty="0" err="1"/>
              <a:t>Führungskräfte</a:t>
            </a:r>
            <a:r>
              <a:rPr dirty="0"/>
              <a:t> </a:t>
            </a:r>
            <a:r>
              <a:rPr dirty="0" err="1"/>
              <a:t>sind</a:t>
            </a:r>
            <a:r>
              <a:rPr dirty="0"/>
              <a:t> </a:t>
            </a:r>
            <a:r>
              <a:rPr dirty="0" err="1"/>
              <a:t>immer</a:t>
            </a:r>
            <a:r>
              <a:rPr dirty="0"/>
              <a:t> "</a:t>
            </a:r>
            <a:r>
              <a:rPr lang="de-DE" dirty="0"/>
              <a:t>am Ball</a:t>
            </a:r>
            <a:r>
              <a:rPr dirty="0"/>
              <a:t>" </a:t>
            </a:r>
          </a:p>
          <a:p>
            <a:pPr marL="285750" indent="-285750">
              <a:buSzPct val="100000"/>
              <a:buFont typeface="Arial"/>
              <a:buChar char="•"/>
              <a:defRPr sz="2400" i="1">
                <a:solidFill>
                  <a:srgbClr val="245473"/>
                </a:solidFill>
                <a:latin typeface="Calibri Light"/>
                <a:ea typeface="Calibri Light"/>
                <a:cs typeface="Calibri Light"/>
                <a:sym typeface="Calibri Light"/>
              </a:defRPr>
            </a:pPr>
            <a:r>
              <a:rPr lang="de-DE" dirty="0"/>
              <a:t>Bei </a:t>
            </a:r>
            <a:r>
              <a:rPr dirty="0" err="1"/>
              <a:t>Führung</a:t>
            </a:r>
            <a:r>
              <a:rPr dirty="0"/>
              <a:t> </a:t>
            </a:r>
            <a:r>
              <a:rPr dirty="0" err="1"/>
              <a:t>geht</a:t>
            </a:r>
            <a:r>
              <a:rPr dirty="0"/>
              <a:t> es </a:t>
            </a:r>
            <a:r>
              <a:rPr dirty="0" err="1"/>
              <a:t>darum</a:t>
            </a:r>
            <a:r>
              <a:rPr dirty="0"/>
              <a:t>, </a:t>
            </a:r>
            <a:r>
              <a:rPr dirty="0" err="1"/>
              <a:t>gemocht</a:t>
            </a:r>
            <a:r>
              <a:rPr dirty="0"/>
              <a:t> </a:t>
            </a:r>
            <a:r>
              <a:rPr dirty="0" err="1"/>
              <a:t>zu</a:t>
            </a:r>
            <a:r>
              <a:rPr dirty="0"/>
              <a:t> </a:t>
            </a:r>
            <a:r>
              <a:rPr dirty="0" err="1"/>
              <a:t>werden</a:t>
            </a:r>
            <a:endParaRPr dirty="0"/>
          </a:p>
          <a:p>
            <a:pPr marL="285750" indent="-285750">
              <a:buSzPct val="100000"/>
              <a:buFont typeface="Arial"/>
              <a:buChar char="•"/>
              <a:defRPr sz="2400" i="1">
                <a:solidFill>
                  <a:srgbClr val="245473"/>
                </a:solidFill>
                <a:latin typeface="Calibri Light"/>
                <a:ea typeface="Calibri Light"/>
                <a:cs typeface="Calibri Light"/>
                <a:sym typeface="Calibri Light"/>
              </a:defRPr>
            </a:pPr>
            <a:r>
              <a:rPr dirty="0" err="1"/>
              <a:t>Führung</a:t>
            </a:r>
            <a:r>
              <a:rPr dirty="0"/>
              <a:t> </a:t>
            </a:r>
            <a:r>
              <a:rPr lang="de-DE" dirty="0"/>
              <a:t>erfolgt stets nach Plan</a:t>
            </a:r>
            <a:endParaRPr dirty="0"/>
          </a:p>
          <a:p>
            <a:pPr marL="285750" indent="-285750">
              <a:buSzPct val="100000"/>
              <a:buFont typeface="Arial"/>
              <a:buChar char="•"/>
              <a:defRPr sz="2400" i="1">
                <a:solidFill>
                  <a:srgbClr val="245473"/>
                </a:solidFill>
                <a:latin typeface="Calibri Light"/>
                <a:ea typeface="Calibri Light"/>
                <a:cs typeface="Calibri Light"/>
                <a:sym typeface="Calibri Light"/>
              </a:defRPr>
            </a:pPr>
            <a:r>
              <a:rPr lang="de-DE" dirty="0"/>
              <a:t>Weitere</a:t>
            </a:r>
            <a:r>
              <a:rPr dirty="0"/>
              <a:t>....?</a:t>
            </a:r>
          </a:p>
        </p:txBody>
      </p:sp>
      <p:grpSp>
        <p:nvGrpSpPr>
          <p:cNvPr id="294" name="Group 135"/>
          <p:cNvGrpSpPr/>
          <p:nvPr/>
        </p:nvGrpSpPr>
        <p:grpSpPr>
          <a:xfrm>
            <a:off x="4504510" y="2257668"/>
            <a:ext cx="2839009" cy="3603641"/>
            <a:chOff x="48" y="0"/>
            <a:chExt cx="2839008" cy="3603640"/>
          </a:xfrm>
        </p:grpSpPr>
        <p:sp>
          <p:nvSpPr>
            <p:cNvPr id="191" name="Shape 10354"/>
            <p:cNvSpPr/>
            <p:nvPr/>
          </p:nvSpPr>
          <p:spPr>
            <a:xfrm>
              <a:off x="48" y="1394"/>
              <a:ext cx="2839009" cy="3594365"/>
            </a:xfrm>
            <a:custGeom>
              <a:avLst/>
              <a:gdLst/>
              <a:ahLst/>
              <a:cxnLst>
                <a:cxn ang="0">
                  <a:pos x="wd2" y="hd2"/>
                </a:cxn>
                <a:cxn ang="5400000">
                  <a:pos x="wd2" y="hd2"/>
                </a:cxn>
                <a:cxn ang="10800000">
                  <a:pos x="wd2" y="hd2"/>
                </a:cxn>
                <a:cxn ang="16200000">
                  <a:pos x="wd2" y="hd2"/>
                </a:cxn>
              </a:cxnLst>
              <a:rect l="0" t="0" r="r" b="b"/>
              <a:pathLst>
                <a:path w="21432" h="21116" extrusionOk="0">
                  <a:moveTo>
                    <a:pt x="1988" y="8601"/>
                  </a:moveTo>
                  <a:cubicBezTo>
                    <a:pt x="1988" y="8601"/>
                    <a:pt x="2362" y="8118"/>
                    <a:pt x="1988" y="7586"/>
                  </a:cubicBezTo>
                  <a:cubicBezTo>
                    <a:pt x="1615" y="7054"/>
                    <a:pt x="1864" y="5073"/>
                    <a:pt x="2736" y="3720"/>
                  </a:cubicBezTo>
                  <a:cubicBezTo>
                    <a:pt x="3608" y="2367"/>
                    <a:pt x="4355" y="1352"/>
                    <a:pt x="9026" y="434"/>
                  </a:cubicBezTo>
                  <a:cubicBezTo>
                    <a:pt x="13697" y="-484"/>
                    <a:pt x="16126" y="96"/>
                    <a:pt x="18368" y="1787"/>
                  </a:cubicBezTo>
                  <a:cubicBezTo>
                    <a:pt x="20610" y="3478"/>
                    <a:pt x="21357" y="5895"/>
                    <a:pt x="20672" y="8311"/>
                  </a:cubicBezTo>
                  <a:cubicBezTo>
                    <a:pt x="19987" y="10727"/>
                    <a:pt x="17558" y="11065"/>
                    <a:pt x="17745" y="13530"/>
                  </a:cubicBezTo>
                  <a:cubicBezTo>
                    <a:pt x="17932" y="15994"/>
                    <a:pt x="21432" y="21116"/>
                    <a:pt x="21432" y="21116"/>
                  </a:cubicBezTo>
                  <a:lnTo>
                    <a:pt x="9088" y="21116"/>
                  </a:lnTo>
                  <a:cubicBezTo>
                    <a:pt x="9088" y="21116"/>
                    <a:pt x="9618" y="19642"/>
                    <a:pt x="8964" y="18265"/>
                  </a:cubicBezTo>
                  <a:cubicBezTo>
                    <a:pt x="8964" y="18265"/>
                    <a:pt x="7959" y="16507"/>
                    <a:pt x="7189" y="16544"/>
                  </a:cubicBezTo>
                  <a:cubicBezTo>
                    <a:pt x="6418" y="16580"/>
                    <a:pt x="4083" y="16779"/>
                    <a:pt x="3452" y="16707"/>
                  </a:cubicBezTo>
                  <a:cubicBezTo>
                    <a:pt x="2821" y="16634"/>
                    <a:pt x="2214" y="16471"/>
                    <a:pt x="2261" y="15619"/>
                  </a:cubicBezTo>
                  <a:cubicBezTo>
                    <a:pt x="2308" y="14768"/>
                    <a:pt x="2238" y="14623"/>
                    <a:pt x="1887" y="14442"/>
                  </a:cubicBezTo>
                  <a:cubicBezTo>
                    <a:pt x="1537" y="14260"/>
                    <a:pt x="1397" y="13916"/>
                    <a:pt x="1677" y="13735"/>
                  </a:cubicBezTo>
                  <a:cubicBezTo>
                    <a:pt x="1957" y="13554"/>
                    <a:pt x="1957" y="13554"/>
                    <a:pt x="1957" y="13554"/>
                  </a:cubicBezTo>
                  <a:cubicBezTo>
                    <a:pt x="1957" y="13554"/>
                    <a:pt x="1747" y="13445"/>
                    <a:pt x="1420" y="13282"/>
                  </a:cubicBezTo>
                  <a:cubicBezTo>
                    <a:pt x="1093" y="13119"/>
                    <a:pt x="1163" y="12883"/>
                    <a:pt x="1257" y="12702"/>
                  </a:cubicBezTo>
                  <a:cubicBezTo>
                    <a:pt x="1350" y="12521"/>
                    <a:pt x="1537" y="12104"/>
                    <a:pt x="1327" y="12031"/>
                  </a:cubicBezTo>
                  <a:cubicBezTo>
                    <a:pt x="1117" y="11959"/>
                    <a:pt x="743" y="11778"/>
                    <a:pt x="416" y="11633"/>
                  </a:cubicBezTo>
                  <a:cubicBezTo>
                    <a:pt x="89" y="11488"/>
                    <a:pt x="-168" y="11234"/>
                    <a:pt x="136" y="10817"/>
                  </a:cubicBezTo>
                  <a:cubicBezTo>
                    <a:pt x="439" y="10401"/>
                    <a:pt x="1988" y="8601"/>
                    <a:pt x="1988" y="8601"/>
                  </a:cubicBezTo>
                  <a:close/>
                </a:path>
              </a:pathLst>
            </a:custGeom>
            <a:solidFill>
              <a:srgbClr val="FFFFFF"/>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192" name="Shape 10355"/>
            <p:cNvSpPr/>
            <p:nvPr/>
          </p:nvSpPr>
          <p:spPr>
            <a:xfrm>
              <a:off x="288294" y="631745"/>
              <a:ext cx="396159" cy="346785"/>
            </a:xfrm>
            <a:custGeom>
              <a:avLst/>
              <a:gdLst/>
              <a:ahLst/>
              <a:cxnLst>
                <a:cxn ang="0">
                  <a:pos x="wd2" y="hd2"/>
                </a:cxn>
                <a:cxn ang="5400000">
                  <a:pos x="wd2" y="hd2"/>
                </a:cxn>
                <a:cxn ang="10800000">
                  <a:pos x="wd2" y="hd2"/>
                </a:cxn>
                <a:cxn ang="16200000">
                  <a:pos x="wd2" y="hd2"/>
                </a:cxn>
              </a:cxnLst>
              <a:rect l="0" t="0" r="r" b="b"/>
              <a:pathLst>
                <a:path w="20857" h="21029" extrusionOk="0">
                  <a:moveTo>
                    <a:pt x="20115" y="12466"/>
                  </a:moveTo>
                  <a:cubicBezTo>
                    <a:pt x="19732" y="10390"/>
                    <a:pt x="17957" y="9059"/>
                    <a:pt x="16157" y="9500"/>
                  </a:cubicBezTo>
                  <a:cubicBezTo>
                    <a:pt x="15676" y="9618"/>
                    <a:pt x="15243" y="9853"/>
                    <a:pt x="14872" y="10171"/>
                  </a:cubicBezTo>
                  <a:lnTo>
                    <a:pt x="17218" y="12800"/>
                  </a:lnTo>
                  <a:cubicBezTo>
                    <a:pt x="17383" y="12986"/>
                    <a:pt x="17387" y="13290"/>
                    <a:pt x="17227" y="13481"/>
                  </a:cubicBezTo>
                  <a:cubicBezTo>
                    <a:pt x="17066" y="13671"/>
                    <a:pt x="16803" y="13676"/>
                    <a:pt x="16637" y="13490"/>
                  </a:cubicBezTo>
                  <a:lnTo>
                    <a:pt x="14268" y="10834"/>
                  </a:lnTo>
                  <a:cubicBezTo>
                    <a:pt x="13652" y="11707"/>
                    <a:pt x="13371" y="12880"/>
                    <a:pt x="13589" y="14063"/>
                  </a:cubicBezTo>
                  <a:cubicBezTo>
                    <a:pt x="13972" y="16139"/>
                    <a:pt x="15747" y="17470"/>
                    <a:pt x="17547" y="17029"/>
                  </a:cubicBezTo>
                  <a:cubicBezTo>
                    <a:pt x="19346" y="16589"/>
                    <a:pt x="20498" y="14541"/>
                    <a:pt x="20115" y="12466"/>
                  </a:cubicBezTo>
                  <a:close/>
                  <a:moveTo>
                    <a:pt x="12445" y="7390"/>
                  </a:moveTo>
                  <a:lnTo>
                    <a:pt x="10862" y="7777"/>
                  </a:lnTo>
                  <a:cubicBezTo>
                    <a:pt x="10683" y="7821"/>
                    <a:pt x="10443" y="7721"/>
                    <a:pt x="10330" y="7554"/>
                  </a:cubicBezTo>
                  <a:lnTo>
                    <a:pt x="9382" y="6156"/>
                  </a:lnTo>
                  <a:lnTo>
                    <a:pt x="7858" y="9354"/>
                  </a:lnTo>
                  <a:cubicBezTo>
                    <a:pt x="7858" y="9354"/>
                    <a:pt x="8237" y="9436"/>
                    <a:pt x="8700" y="9536"/>
                  </a:cubicBezTo>
                  <a:lnTo>
                    <a:pt x="12662" y="8566"/>
                  </a:lnTo>
                  <a:cubicBezTo>
                    <a:pt x="12662" y="8566"/>
                    <a:pt x="12445" y="7390"/>
                    <a:pt x="12445" y="7390"/>
                  </a:cubicBezTo>
                  <a:close/>
                  <a:moveTo>
                    <a:pt x="12276" y="9645"/>
                  </a:moveTo>
                  <a:lnTo>
                    <a:pt x="10649" y="10043"/>
                  </a:lnTo>
                  <a:cubicBezTo>
                    <a:pt x="10837" y="10188"/>
                    <a:pt x="10975" y="10413"/>
                    <a:pt x="11024" y="10676"/>
                  </a:cubicBezTo>
                  <a:lnTo>
                    <a:pt x="11025" y="10675"/>
                  </a:lnTo>
                  <a:cubicBezTo>
                    <a:pt x="11025" y="10675"/>
                    <a:pt x="11166" y="11451"/>
                    <a:pt x="11342" y="12416"/>
                  </a:cubicBezTo>
                  <a:cubicBezTo>
                    <a:pt x="11342" y="12416"/>
                    <a:pt x="12276" y="9645"/>
                    <a:pt x="12276" y="9645"/>
                  </a:cubicBezTo>
                  <a:close/>
                  <a:moveTo>
                    <a:pt x="9392" y="11587"/>
                  </a:moveTo>
                  <a:cubicBezTo>
                    <a:pt x="9392" y="11587"/>
                    <a:pt x="7390" y="11287"/>
                    <a:pt x="6435" y="11138"/>
                  </a:cubicBezTo>
                  <a:lnTo>
                    <a:pt x="5956" y="12381"/>
                  </a:lnTo>
                  <a:cubicBezTo>
                    <a:pt x="6790" y="12920"/>
                    <a:pt x="7454" y="13798"/>
                    <a:pt x="7783" y="14892"/>
                  </a:cubicBezTo>
                  <a:lnTo>
                    <a:pt x="9906" y="14373"/>
                  </a:lnTo>
                  <a:cubicBezTo>
                    <a:pt x="9906" y="14373"/>
                    <a:pt x="9392" y="11587"/>
                    <a:pt x="9392" y="11587"/>
                  </a:cubicBezTo>
                  <a:close/>
                  <a:moveTo>
                    <a:pt x="7320" y="15990"/>
                  </a:moveTo>
                  <a:lnTo>
                    <a:pt x="4073" y="16785"/>
                  </a:lnTo>
                  <a:cubicBezTo>
                    <a:pt x="3848" y="16840"/>
                    <a:pt x="3626" y="16674"/>
                    <a:pt x="3578" y="16414"/>
                  </a:cubicBezTo>
                  <a:cubicBezTo>
                    <a:pt x="3557" y="16296"/>
                    <a:pt x="3576" y="16181"/>
                    <a:pt x="3622" y="16083"/>
                  </a:cubicBezTo>
                  <a:lnTo>
                    <a:pt x="3621" y="16082"/>
                  </a:lnTo>
                  <a:lnTo>
                    <a:pt x="4917" y="12711"/>
                  </a:lnTo>
                  <a:cubicBezTo>
                    <a:pt x="4410" y="12543"/>
                    <a:pt x="3861" y="12510"/>
                    <a:pt x="3309" y="12645"/>
                  </a:cubicBezTo>
                  <a:cubicBezTo>
                    <a:pt x="1510" y="13086"/>
                    <a:pt x="358" y="15133"/>
                    <a:pt x="741" y="17209"/>
                  </a:cubicBezTo>
                  <a:cubicBezTo>
                    <a:pt x="1124" y="19285"/>
                    <a:pt x="2899" y="20615"/>
                    <a:pt x="4699" y="20175"/>
                  </a:cubicBezTo>
                  <a:cubicBezTo>
                    <a:pt x="6388" y="19761"/>
                    <a:pt x="7507" y="17930"/>
                    <a:pt x="7320" y="15990"/>
                  </a:cubicBezTo>
                  <a:close/>
                  <a:moveTo>
                    <a:pt x="4700" y="15647"/>
                  </a:moveTo>
                  <a:lnTo>
                    <a:pt x="7121" y="15055"/>
                  </a:lnTo>
                  <a:cubicBezTo>
                    <a:pt x="6845" y="14210"/>
                    <a:pt x="6329" y="13528"/>
                    <a:pt x="5683" y="13093"/>
                  </a:cubicBezTo>
                  <a:cubicBezTo>
                    <a:pt x="5683" y="13093"/>
                    <a:pt x="4700" y="15647"/>
                    <a:pt x="4700" y="15647"/>
                  </a:cubicBezTo>
                  <a:close/>
                  <a:moveTo>
                    <a:pt x="20768" y="12306"/>
                  </a:moveTo>
                  <a:cubicBezTo>
                    <a:pt x="21228" y="14801"/>
                    <a:pt x="19848" y="17253"/>
                    <a:pt x="17686" y="17782"/>
                  </a:cubicBezTo>
                  <a:cubicBezTo>
                    <a:pt x="15523" y="18311"/>
                    <a:pt x="13397" y="16718"/>
                    <a:pt x="12936" y="14223"/>
                  </a:cubicBezTo>
                  <a:cubicBezTo>
                    <a:pt x="12670" y="12777"/>
                    <a:pt x="13022" y="11346"/>
                    <a:pt x="13786" y="10295"/>
                  </a:cubicBezTo>
                  <a:lnTo>
                    <a:pt x="13180" y="9616"/>
                  </a:lnTo>
                  <a:lnTo>
                    <a:pt x="11655" y="14141"/>
                  </a:lnTo>
                  <a:cubicBezTo>
                    <a:pt x="11845" y="15192"/>
                    <a:pt x="12003" y="16082"/>
                    <a:pt x="12002" y="16116"/>
                  </a:cubicBezTo>
                  <a:cubicBezTo>
                    <a:pt x="11988" y="16676"/>
                    <a:pt x="11582" y="17117"/>
                    <a:pt x="11096" y="17100"/>
                  </a:cubicBezTo>
                  <a:cubicBezTo>
                    <a:pt x="10682" y="17085"/>
                    <a:pt x="10344" y="16743"/>
                    <a:pt x="10261" y="16295"/>
                  </a:cubicBezTo>
                  <a:lnTo>
                    <a:pt x="10260" y="16295"/>
                  </a:lnTo>
                  <a:lnTo>
                    <a:pt x="10079" y="15314"/>
                  </a:lnTo>
                  <a:lnTo>
                    <a:pt x="7974" y="15829"/>
                  </a:lnTo>
                  <a:cubicBezTo>
                    <a:pt x="8237" y="18189"/>
                    <a:pt x="6891" y="20425"/>
                    <a:pt x="4838" y="20928"/>
                  </a:cubicBezTo>
                  <a:cubicBezTo>
                    <a:pt x="2675" y="21457"/>
                    <a:pt x="549" y="19863"/>
                    <a:pt x="88" y="17369"/>
                  </a:cubicBezTo>
                  <a:cubicBezTo>
                    <a:pt x="-372" y="14874"/>
                    <a:pt x="1008" y="12422"/>
                    <a:pt x="3170" y="11892"/>
                  </a:cubicBezTo>
                  <a:cubicBezTo>
                    <a:pt x="3866" y="11722"/>
                    <a:pt x="4557" y="11772"/>
                    <a:pt x="5191" y="12001"/>
                  </a:cubicBezTo>
                  <a:lnTo>
                    <a:pt x="5611" y="10908"/>
                  </a:lnTo>
                  <a:cubicBezTo>
                    <a:pt x="5188" y="10637"/>
                    <a:pt x="4908" y="10111"/>
                    <a:pt x="4924" y="9516"/>
                  </a:cubicBezTo>
                  <a:cubicBezTo>
                    <a:pt x="4931" y="9235"/>
                    <a:pt x="5004" y="8976"/>
                    <a:pt x="5123" y="8753"/>
                  </a:cubicBezTo>
                  <a:lnTo>
                    <a:pt x="5122" y="8753"/>
                  </a:lnTo>
                  <a:lnTo>
                    <a:pt x="7375" y="4249"/>
                  </a:lnTo>
                  <a:lnTo>
                    <a:pt x="7375" y="4250"/>
                  </a:lnTo>
                  <a:cubicBezTo>
                    <a:pt x="7591" y="3700"/>
                    <a:pt x="8076" y="3326"/>
                    <a:pt x="8631" y="3346"/>
                  </a:cubicBezTo>
                  <a:cubicBezTo>
                    <a:pt x="9070" y="3361"/>
                    <a:pt x="9452" y="3620"/>
                    <a:pt x="9685" y="4006"/>
                  </a:cubicBezTo>
                  <a:lnTo>
                    <a:pt x="9686" y="4006"/>
                  </a:lnTo>
                  <a:lnTo>
                    <a:pt x="11018" y="6165"/>
                  </a:lnTo>
                  <a:lnTo>
                    <a:pt x="12915" y="5701"/>
                  </a:lnTo>
                  <a:cubicBezTo>
                    <a:pt x="13275" y="5613"/>
                    <a:pt x="13630" y="5878"/>
                    <a:pt x="13706" y="6294"/>
                  </a:cubicBezTo>
                  <a:cubicBezTo>
                    <a:pt x="13778" y="6683"/>
                    <a:pt x="13580" y="7062"/>
                    <a:pt x="13259" y="7182"/>
                  </a:cubicBezTo>
                  <a:lnTo>
                    <a:pt x="13534" y="8671"/>
                  </a:lnTo>
                  <a:lnTo>
                    <a:pt x="14385" y="9625"/>
                  </a:lnTo>
                  <a:cubicBezTo>
                    <a:pt x="14850" y="9205"/>
                    <a:pt x="15402" y="8898"/>
                    <a:pt x="16018" y="8747"/>
                  </a:cubicBezTo>
                  <a:cubicBezTo>
                    <a:pt x="18181" y="8217"/>
                    <a:pt x="20307" y="9811"/>
                    <a:pt x="20768" y="12306"/>
                  </a:cubicBezTo>
                  <a:close/>
                  <a:moveTo>
                    <a:pt x="8795" y="1859"/>
                  </a:moveTo>
                  <a:cubicBezTo>
                    <a:pt x="8642" y="1027"/>
                    <a:pt x="9102" y="210"/>
                    <a:pt x="9823" y="34"/>
                  </a:cubicBezTo>
                  <a:cubicBezTo>
                    <a:pt x="10543" y="-143"/>
                    <a:pt x="11252" y="388"/>
                    <a:pt x="11406" y="1220"/>
                  </a:cubicBezTo>
                  <a:cubicBezTo>
                    <a:pt x="11559" y="2051"/>
                    <a:pt x="11099" y="2869"/>
                    <a:pt x="10378" y="3045"/>
                  </a:cubicBezTo>
                  <a:cubicBezTo>
                    <a:pt x="9658" y="3222"/>
                    <a:pt x="8949" y="2690"/>
                    <a:pt x="8795" y="1859"/>
                  </a:cubicBezTo>
                  <a:close/>
                </a:path>
              </a:pathLst>
            </a:custGeom>
            <a:solidFill>
              <a:srgbClr val="D9D9D9"/>
            </a:solidFill>
            <a:ln w="12700" cap="flat">
              <a:noFill/>
              <a:miter lim="400000"/>
            </a:ln>
            <a:effectLst/>
          </p:spPr>
          <p:txBody>
            <a:bodyPr wrap="square" lIns="45719" tIns="45719" rIns="45719" bIns="45719" numCol="1" anchor="t">
              <a:noAutofit/>
            </a:bodyPr>
            <a:lstStyle/>
            <a:p>
              <a:pPr>
                <a:defRPr>
                  <a:latin typeface="Lato Light"/>
                  <a:ea typeface="Lato Light"/>
                  <a:cs typeface="Lato Light"/>
                  <a:sym typeface="Lato Light"/>
                </a:defRPr>
              </a:pPr>
              <a:endParaRPr/>
            </a:p>
          </p:txBody>
        </p:sp>
        <p:sp>
          <p:nvSpPr>
            <p:cNvPr id="193" name="Shape 10356"/>
            <p:cNvSpPr/>
            <p:nvPr/>
          </p:nvSpPr>
          <p:spPr>
            <a:xfrm>
              <a:off x="1339584" y="1104546"/>
              <a:ext cx="212943" cy="253923"/>
            </a:xfrm>
            <a:custGeom>
              <a:avLst/>
              <a:gdLst/>
              <a:ahLst/>
              <a:cxnLst>
                <a:cxn ang="0">
                  <a:pos x="wd2" y="hd2"/>
                </a:cxn>
                <a:cxn ang="5400000">
                  <a:pos x="wd2" y="hd2"/>
                </a:cxn>
                <a:cxn ang="10800000">
                  <a:pos x="wd2" y="hd2"/>
                </a:cxn>
                <a:cxn ang="16200000">
                  <a:pos x="wd2" y="hd2"/>
                </a:cxn>
              </a:cxnLst>
              <a:rect l="0" t="0" r="r" b="b"/>
              <a:pathLst>
                <a:path w="21600" h="21600" extrusionOk="0">
                  <a:moveTo>
                    <a:pt x="19543" y="12242"/>
                  </a:moveTo>
                  <a:cubicBezTo>
                    <a:pt x="19543" y="12836"/>
                    <a:pt x="18964" y="13322"/>
                    <a:pt x="18257" y="13322"/>
                  </a:cubicBezTo>
                  <a:lnTo>
                    <a:pt x="3343" y="13322"/>
                  </a:lnTo>
                  <a:cubicBezTo>
                    <a:pt x="2636" y="13322"/>
                    <a:pt x="2057" y="12836"/>
                    <a:pt x="2057" y="12242"/>
                  </a:cubicBezTo>
                  <a:lnTo>
                    <a:pt x="2057" y="4322"/>
                  </a:lnTo>
                  <a:cubicBezTo>
                    <a:pt x="2057" y="3728"/>
                    <a:pt x="2636" y="3242"/>
                    <a:pt x="3343" y="3242"/>
                  </a:cubicBezTo>
                  <a:lnTo>
                    <a:pt x="18257" y="3242"/>
                  </a:lnTo>
                  <a:cubicBezTo>
                    <a:pt x="18964" y="3242"/>
                    <a:pt x="19543" y="3728"/>
                    <a:pt x="19543" y="4322"/>
                  </a:cubicBezTo>
                  <a:cubicBezTo>
                    <a:pt x="19543" y="4322"/>
                    <a:pt x="19543" y="12242"/>
                    <a:pt x="19543" y="12242"/>
                  </a:cubicBezTo>
                  <a:close/>
                  <a:moveTo>
                    <a:pt x="17743" y="18146"/>
                  </a:moveTo>
                  <a:cubicBezTo>
                    <a:pt x="16891" y="18146"/>
                    <a:pt x="16200" y="17566"/>
                    <a:pt x="16200" y="16850"/>
                  </a:cubicBezTo>
                  <a:cubicBezTo>
                    <a:pt x="16200" y="16134"/>
                    <a:pt x="16891" y="15554"/>
                    <a:pt x="17743" y="15554"/>
                  </a:cubicBezTo>
                  <a:cubicBezTo>
                    <a:pt x="18594" y="15554"/>
                    <a:pt x="19285" y="16134"/>
                    <a:pt x="19285" y="16850"/>
                  </a:cubicBezTo>
                  <a:cubicBezTo>
                    <a:pt x="19285" y="17566"/>
                    <a:pt x="18594" y="18146"/>
                    <a:pt x="17743" y="18146"/>
                  </a:cubicBezTo>
                  <a:close/>
                  <a:moveTo>
                    <a:pt x="3857" y="18146"/>
                  </a:moveTo>
                  <a:cubicBezTo>
                    <a:pt x="3005" y="18146"/>
                    <a:pt x="2315" y="17566"/>
                    <a:pt x="2315" y="16850"/>
                  </a:cubicBezTo>
                  <a:cubicBezTo>
                    <a:pt x="2315" y="16134"/>
                    <a:pt x="3005" y="15554"/>
                    <a:pt x="3857" y="15554"/>
                  </a:cubicBezTo>
                  <a:cubicBezTo>
                    <a:pt x="4709" y="15554"/>
                    <a:pt x="5400" y="16134"/>
                    <a:pt x="5400" y="16850"/>
                  </a:cubicBezTo>
                  <a:cubicBezTo>
                    <a:pt x="5400" y="17566"/>
                    <a:pt x="4709" y="18146"/>
                    <a:pt x="3857" y="18146"/>
                  </a:cubicBezTo>
                  <a:close/>
                  <a:moveTo>
                    <a:pt x="5657" y="1513"/>
                  </a:moveTo>
                  <a:cubicBezTo>
                    <a:pt x="5657" y="1275"/>
                    <a:pt x="5889" y="1081"/>
                    <a:pt x="6171" y="1081"/>
                  </a:cubicBezTo>
                  <a:lnTo>
                    <a:pt x="15429" y="1081"/>
                  </a:lnTo>
                  <a:cubicBezTo>
                    <a:pt x="15711" y="1081"/>
                    <a:pt x="15943" y="1275"/>
                    <a:pt x="15943" y="1513"/>
                  </a:cubicBezTo>
                  <a:lnTo>
                    <a:pt x="15943" y="1729"/>
                  </a:lnTo>
                  <a:cubicBezTo>
                    <a:pt x="15943" y="1967"/>
                    <a:pt x="15711" y="2161"/>
                    <a:pt x="15429" y="2161"/>
                  </a:cubicBezTo>
                  <a:lnTo>
                    <a:pt x="6171" y="2161"/>
                  </a:lnTo>
                  <a:cubicBezTo>
                    <a:pt x="5889" y="2161"/>
                    <a:pt x="5657" y="1967"/>
                    <a:pt x="5657" y="1729"/>
                  </a:cubicBezTo>
                  <a:cubicBezTo>
                    <a:pt x="5657" y="1729"/>
                    <a:pt x="5657" y="1513"/>
                    <a:pt x="5657" y="1513"/>
                  </a:cubicBezTo>
                  <a:close/>
                  <a:moveTo>
                    <a:pt x="20314" y="0"/>
                  </a:moveTo>
                  <a:lnTo>
                    <a:pt x="1286" y="0"/>
                  </a:lnTo>
                  <a:cubicBezTo>
                    <a:pt x="579" y="0"/>
                    <a:pt x="0" y="486"/>
                    <a:pt x="0" y="1080"/>
                  </a:cubicBezTo>
                  <a:lnTo>
                    <a:pt x="0" y="18360"/>
                  </a:lnTo>
                  <a:cubicBezTo>
                    <a:pt x="0" y="18954"/>
                    <a:pt x="579" y="19440"/>
                    <a:pt x="1286" y="19440"/>
                  </a:cubicBezTo>
                  <a:lnTo>
                    <a:pt x="1800" y="19440"/>
                  </a:lnTo>
                  <a:cubicBezTo>
                    <a:pt x="1800" y="19440"/>
                    <a:pt x="1800" y="20498"/>
                    <a:pt x="1800" y="20520"/>
                  </a:cubicBezTo>
                  <a:cubicBezTo>
                    <a:pt x="1800" y="21114"/>
                    <a:pt x="2379" y="21600"/>
                    <a:pt x="3086" y="21600"/>
                  </a:cubicBezTo>
                  <a:lnTo>
                    <a:pt x="4629" y="21600"/>
                  </a:lnTo>
                  <a:cubicBezTo>
                    <a:pt x="5336" y="21600"/>
                    <a:pt x="5915" y="21114"/>
                    <a:pt x="5915" y="20520"/>
                  </a:cubicBezTo>
                  <a:cubicBezTo>
                    <a:pt x="5915" y="20498"/>
                    <a:pt x="5915" y="19440"/>
                    <a:pt x="5915" y="19440"/>
                  </a:cubicBezTo>
                  <a:lnTo>
                    <a:pt x="15685" y="19440"/>
                  </a:lnTo>
                  <a:cubicBezTo>
                    <a:pt x="15685" y="19440"/>
                    <a:pt x="15685" y="20498"/>
                    <a:pt x="15685" y="20520"/>
                  </a:cubicBezTo>
                  <a:cubicBezTo>
                    <a:pt x="15685" y="21114"/>
                    <a:pt x="16264" y="21600"/>
                    <a:pt x="16971" y="21600"/>
                  </a:cubicBezTo>
                  <a:lnTo>
                    <a:pt x="18514" y="21600"/>
                  </a:lnTo>
                  <a:cubicBezTo>
                    <a:pt x="19221" y="21600"/>
                    <a:pt x="19800" y="21114"/>
                    <a:pt x="19800" y="20520"/>
                  </a:cubicBezTo>
                  <a:cubicBezTo>
                    <a:pt x="19800" y="20498"/>
                    <a:pt x="19800" y="19440"/>
                    <a:pt x="19800" y="19440"/>
                  </a:cubicBezTo>
                  <a:lnTo>
                    <a:pt x="20314" y="19440"/>
                  </a:lnTo>
                  <a:cubicBezTo>
                    <a:pt x="21021" y="19440"/>
                    <a:pt x="21600" y="18954"/>
                    <a:pt x="21600" y="18360"/>
                  </a:cubicBezTo>
                  <a:lnTo>
                    <a:pt x="21600" y="1080"/>
                  </a:lnTo>
                  <a:cubicBezTo>
                    <a:pt x="21600" y="486"/>
                    <a:pt x="21021" y="0"/>
                    <a:pt x="20314" y="0"/>
                  </a:cubicBezTo>
                  <a:close/>
                </a:path>
              </a:pathLst>
            </a:custGeom>
            <a:solidFill>
              <a:srgbClr val="D9D9D9"/>
            </a:solidFill>
            <a:ln w="12700" cap="flat">
              <a:noFill/>
              <a:miter lim="400000"/>
            </a:ln>
            <a:effectLst/>
          </p:spPr>
          <p:txBody>
            <a:bodyPr wrap="square" lIns="45719" tIns="45719" rIns="45719" bIns="45719" numCol="1" anchor="t">
              <a:noAutofit/>
            </a:bodyPr>
            <a:lstStyle/>
            <a:p>
              <a:pPr>
                <a:defRPr>
                  <a:latin typeface="Lato Light"/>
                  <a:ea typeface="Lato Light"/>
                  <a:cs typeface="Lato Light"/>
                  <a:sym typeface="Lato Light"/>
                </a:defRPr>
              </a:pPr>
              <a:endParaRPr/>
            </a:p>
          </p:txBody>
        </p:sp>
        <p:sp>
          <p:nvSpPr>
            <p:cNvPr id="194" name="Shape 10357"/>
            <p:cNvSpPr/>
            <p:nvPr/>
          </p:nvSpPr>
          <p:spPr>
            <a:xfrm>
              <a:off x="1852469" y="644439"/>
              <a:ext cx="196784" cy="393568"/>
            </a:xfrm>
            <a:custGeom>
              <a:avLst/>
              <a:gdLst/>
              <a:ahLst/>
              <a:cxnLst>
                <a:cxn ang="0">
                  <a:pos x="wd2" y="hd2"/>
                </a:cxn>
                <a:cxn ang="5400000">
                  <a:pos x="wd2" y="hd2"/>
                </a:cxn>
                <a:cxn ang="10800000">
                  <a:pos x="wd2" y="hd2"/>
                </a:cxn>
                <a:cxn ang="16200000">
                  <a:pos x="wd2" y="hd2"/>
                </a:cxn>
              </a:cxnLst>
              <a:rect l="0" t="0" r="r" b="b"/>
              <a:pathLst>
                <a:path w="21600" h="21600" extrusionOk="0">
                  <a:moveTo>
                    <a:pt x="20250" y="4050"/>
                  </a:moveTo>
                  <a:lnTo>
                    <a:pt x="1618" y="4050"/>
                  </a:lnTo>
                  <a:lnTo>
                    <a:pt x="1618" y="17550"/>
                  </a:lnTo>
                  <a:lnTo>
                    <a:pt x="20250" y="17550"/>
                  </a:lnTo>
                  <a:lnTo>
                    <a:pt x="20250" y="4050"/>
                  </a:lnTo>
                  <a:close/>
                  <a:moveTo>
                    <a:pt x="14175" y="2025"/>
                  </a:moveTo>
                  <a:lnTo>
                    <a:pt x="7425" y="2025"/>
                  </a:lnTo>
                  <a:cubicBezTo>
                    <a:pt x="7052" y="2025"/>
                    <a:pt x="6750" y="2176"/>
                    <a:pt x="6750" y="2363"/>
                  </a:cubicBezTo>
                  <a:cubicBezTo>
                    <a:pt x="6750" y="2549"/>
                    <a:pt x="7052" y="2700"/>
                    <a:pt x="7425" y="2700"/>
                  </a:cubicBezTo>
                  <a:lnTo>
                    <a:pt x="14175" y="2700"/>
                  </a:lnTo>
                  <a:cubicBezTo>
                    <a:pt x="14548" y="2700"/>
                    <a:pt x="14850" y="2549"/>
                    <a:pt x="14850" y="2363"/>
                  </a:cubicBezTo>
                  <a:cubicBezTo>
                    <a:pt x="14850" y="2176"/>
                    <a:pt x="14548" y="2025"/>
                    <a:pt x="14175" y="2025"/>
                  </a:cubicBezTo>
                  <a:close/>
                  <a:moveTo>
                    <a:pt x="11475" y="20250"/>
                  </a:moveTo>
                  <a:cubicBezTo>
                    <a:pt x="12593" y="20250"/>
                    <a:pt x="13500" y="19797"/>
                    <a:pt x="13500" y="19238"/>
                  </a:cubicBezTo>
                  <a:cubicBezTo>
                    <a:pt x="13500" y="18678"/>
                    <a:pt x="12593" y="18225"/>
                    <a:pt x="11475" y="18225"/>
                  </a:cubicBezTo>
                  <a:cubicBezTo>
                    <a:pt x="10357" y="18225"/>
                    <a:pt x="9450" y="18678"/>
                    <a:pt x="9450" y="19238"/>
                  </a:cubicBezTo>
                  <a:cubicBezTo>
                    <a:pt x="9450" y="19797"/>
                    <a:pt x="10357" y="20250"/>
                    <a:pt x="11475" y="20250"/>
                  </a:cubicBezTo>
                  <a:close/>
                  <a:moveTo>
                    <a:pt x="18900" y="21600"/>
                  </a:moveTo>
                  <a:lnTo>
                    <a:pt x="2700" y="21600"/>
                  </a:lnTo>
                  <a:cubicBezTo>
                    <a:pt x="1954" y="21600"/>
                    <a:pt x="1279" y="21449"/>
                    <a:pt x="791" y="21205"/>
                  </a:cubicBezTo>
                  <a:cubicBezTo>
                    <a:pt x="302" y="20960"/>
                    <a:pt x="0" y="20623"/>
                    <a:pt x="0" y="20250"/>
                  </a:cubicBezTo>
                  <a:lnTo>
                    <a:pt x="0" y="1350"/>
                  </a:lnTo>
                  <a:cubicBezTo>
                    <a:pt x="0" y="977"/>
                    <a:pt x="302" y="640"/>
                    <a:pt x="791" y="395"/>
                  </a:cubicBezTo>
                  <a:cubicBezTo>
                    <a:pt x="1279" y="151"/>
                    <a:pt x="1954" y="0"/>
                    <a:pt x="2700" y="0"/>
                  </a:cubicBezTo>
                  <a:lnTo>
                    <a:pt x="18900" y="0"/>
                  </a:lnTo>
                  <a:cubicBezTo>
                    <a:pt x="19646" y="0"/>
                    <a:pt x="20321" y="151"/>
                    <a:pt x="20809" y="395"/>
                  </a:cubicBezTo>
                  <a:cubicBezTo>
                    <a:pt x="21298" y="640"/>
                    <a:pt x="21600" y="977"/>
                    <a:pt x="21600" y="1350"/>
                  </a:cubicBezTo>
                  <a:lnTo>
                    <a:pt x="21600" y="20250"/>
                  </a:lnTo>
                  <a:cubicBezTo>
                    <a:pt x="21600" y="20623"/>
                    <a:pt x="21298" y="20960"/>
                    <a:pt x="20809" y="21205"/>
                  </a:cubicBezTo>
                  <a:cubicBezTo>
                    <a:pt x="20321" y="21449"/>
                    <a:pt x="19646" y="21600"/>
                    <a:pt x="18900" y="21600"/>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195" name="Shape 10358"/>
            <p:cNvSpPr/>
            <p:nvPr/>
          </p:nvSpPr>
          <p:spPr>
            <a:xfrm>
              <a:off x="1680820" y="1157184"/>
              <a:ext cx="380302" cy="285680"/>
            </a:xfrm>
            <a:custGeom>
              <a:avLst/>
              <a:gdLst/>
              <a:ahLst/>
              <a:cxnLst>
                <a:cxn ang="0">
                  <a:pos x="wd2" y="hd2"/>
                </a:cxn>
                <a:cxn ang="5400000">
                  <a:pos x="wd2" y="hd2"/>
                </a:cxn>
                <a:cxn ang="10800000">
                  <a:pos x="wd2" y="hd2"/>
                </a:cxn>
                <a:cxn ang="16200000">
                  <a:pos x="wd2" y="hd2"/>
                </a:cxn>
              </a:cxnLst>
              <a:rect l="0" t="0" r="r" b="b"/>
              <a:pathLst>
                <a:path w="21600" h="21600" extrusionOk="0">
                  <a:moveTo>
                    <a:pt x="14377" y="10069"/>
                  </a:moveTo>
                  <a:cubicBezTo>
                    <a:pt x="13591" y="10069"/>
                    <a:pt x="12956" y="9222"/>
                    <a:pt x="12956" y="8178"/>
                  </a:cubicBezTo>
                  <a:cubicBezTo>
                    <a:pt x="12956" y="7133"/>
                    <a:pt x="13591" y="6286"/>
                    <a:pt x="14377" y="6286"/>
                  </a:cubicBezTo>
                  <a:cubicBezTo>
                    <a:pt x="15161" y="6286"/>
                    <a:pt x="15797" y="7133"/>
                    <a:pt x="15797" y="8178"/>
                  </a:cubicBezTo>
                  <a:cubicBezTo>
                    <a:pt x="15797" y="9222"/>
                    <a:pt x="15161" y="10069"/>
                    <a:pt x="14377" y="10069"/>
                  </a:cubicBezTo>
                  <a:close/>
                  <a:moveTo>
                    <a:pt x="9355" y="17542"/>
                  </a:moveTo>
                  <a:lnTo>
                    <a:pt x="6514" y="17542"/>
                  </a:lnTo>
                  <a:lnTo>
                    <a:pt x="6514" y="13759"/>
                  </a:lnTo>
                  <a:lnTo>
                    <a:pt x="9355" y="13759"/>
                  </a:lnTo>
                  <a:cubicBezTo>
                    <a:pt x="9355" y="13759"/>
                    <a:pt x="9355" y="17542"/>
                    <a:pt x="9355" y="17542"/>
                  </a:cubicBezTo>
                  <a:close/>
                  <a:moveTo>
                    <a:pt x="4885" y="17542"/>
                  </a:moveTo>
                  <a:lnTo>
                    <a:pt x="2045" y="17542"/>
                  </a:lnTo>
                  <a:lnTo>
                    <a:pt x="2045" y="13759"/>
                  </a:lnTo>
                  <a:lnTo>
                    <a:pt x="4885" y="13759"/>
                  </a:lnTo>
                  <a:cubicBezTo>
                    <a:pt x="4885" y="13759"/>
                    <a:pt x="4885" y="17542"/>
                    <a:pt x="4885" y="17542"/>
                  </a:cubicBezTo>
                  <a:close/>
                  <a:moveTo>
                    <a:pt x="14377" y="1737"/>
                  </a:moveTo>
                  <a:lnTo>
                    <a:pt x="7198" y="11684"/>
                  </a:lnTo>
                  <a:lnTo>
                    <a:pt x="624" y="11684"/>
                  </a:lnTo>
                  <a:lnTo>
                    <a:pt x="624" y="21600"/>
                  </a:lnTo>
                  <a:lnTo>
                    <a:pt x="12488" y="21600"/>
                  </a:lnTo>
                  <a:lnTo>
                    <a:pt x="12488" y="13750"/>
                  </a:lnTo>
                  <a:lnTo>
                    <a:pt x="16265" y="13750"/>
                  </a:lnTo>
                  <a:lnTo>
                    <a:pt x="16265" y="21600"/>
                  </a:lnTo>
                  <a:lnTo>
                    <a:pt x="20961" y="21600"/>
                  </a:lnTo>
                  <a:lnTo>
                    <a:pt x="20961" y="11747"/>
                  </a:lnTo>
                  <a:lnTo>
                    <a:pt x="21600" y="11747"/>
                  </a:lnTo>
                  <a:cubicBezTo>
                    <a:pt x="21600" y="11747"/>
                    <a:pt x="14377" y="1737"/>
                    <a:pt x="14377" y="1737"/>
                  </a:cubicBezTo>
                  <a:close/>
                  <a:moveTo>
                    <a:pt x="21585" y="9988"/>
                  </a:moveTo>
                  <a:lnTo>
                    <a:pt x="21585" y="10640"/>
                  </a:lnTo>
                  <a:lnTo>
                    <a:pt x="14376" y="652"/>
                  </a:lnTo>
                  <a:lnTo>
                    <a:pt x="6905" y="11004"/>
                  </a:lnTo>
                  <a:lnTo>
                    <a:pt x="0" y="11004"/>
                  </a:lnTo>
                  <a:lnTo>
                    <a:pt x="4124" y="5099"/>
                  </a:lnTo>
                  <a:lnTo>
                    <a:pt x="10696" y="5099"/>
                  </a:lnTo>
                  <a:lnTo>
                    <a:pt x="14376" y="0"/>
                  </a:lnTo>
                  <a:cubicBezTo>
                    <a:pt x="14376" y="0"/>
                    <a:pt x="21585" y="9988"/>
                    <a:pt x="21585" y="9988"/>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196" name="Shape 10359"/>
            <p:cNvSpPr/>
            <p:nvPr/>
          </p:nvSpPr>
          <p:spPr>
            <a:xfrm>
              <a:off x="2071448" y="940936"/>
              <a:ext cx="313413" cy="276336"/>
            </a:xfrm>
            <a:custGeom>
              <a:avLst/>
              <a:gdLst/>
              <a:ahLst/>
              <a:cxnLst>
                <a:cxn ang="0">
                  <a:pos x="wd2" y="hd2"/>
                </a:cxn>
                <a:cxn ang="5400000">
                  <a:pos x="wd2" y="hd2"/>
                </a:cxn>
                <a:cxn ang="10800000">
                  <a:pos x="wd2" y="hd2"/>
                </a:cxn>
                <a:cxn ang="16200000">
                  <a:pos x="wd2" y="hd2"/>
                </a:cxn>
              </a:cxnLst>
              <a:rect l="0" t="0" r="r" b="b"/>
              <a:pathLst>
                <a:path w="21466" h="21448" extrusionOk="0">
                  <a:moveTo>
                    <a:pt x="1162" y="1839"/>
                  </a:moveTo>
                  <a:cubicBezTo>
                    <a:pt x="454" y="1924"/>
                    <a:pt x="-67" y="2640"/>
                    <a:pt x="7" y="3442"/>
                  </a:cubicBezTo>
                  <a:lnTo>
                    <a:pt x="1557" y="20144"/>
                  </a:lnTo>
                  <a:cubicBezTo>
                    <a:pt x="1631" y="20947"/>
                    <a:pt x="2272" y="21524"/>
                    <a:pt x="2980" y="21440"/>
                  </a:cubicBezTo>
                  <a:lnTo>
                    <a:pt x="19632" y="19456"/>
                  </a:lnTo>
                  <a:cubicBezTo>
                    <a:pt x="20339" y="19372"/>
                    <a:pt x="20850" y="18657"/>
                    <a:pt x="20776" y="17855"/>
                  </a:cubicBezTo>
                  <a:lnTo>
                    <a:pt x="20372" y="13497"/>
                  </a:lnTo>
                  <a:lnTo>
                    <a:pt x="15892" y="14031"/>
                  </a:lnTo>
                  <a:cubicBezTo>
                    <a:pt x="15184" y="14115"/>
                    <a:pt x="14553" y="13536"/>
                    <a:pt x="14479" y="12734"/>
                  </a:cubicBezTo>
                  <a:lnTo>
                    <a:pt x="14209" y="9825"/>
                  </a:lnTo>
                  <a:cubicBezTo>
                    <a:pt x="14135" y="9023"/>
                    <a:pt x="14646" y="8308"/>
                    <a:pt x="15353" y="8224"/>
                  </a:cubicBezTo>
                  <a:lnTo>
                    <a:pt x="19833" y="7690"/>
                  </a:lnTo>
                  <a:lnTo>
                    <a:pt x="19497" y="4062"/>
                  </a:lnTo>
                  <a:cubicBezTo>
                    <a:pt x="19422" y="3260"/>
                    <a:pt x="18790" y="2669"/>
                    <a:pt x="18083" y="2754"/>
                  </a:cubicBezTo>
                  <a:lnTo>
                    <a:pt x="17948" y="1305"/>
                  </a:lnTo>
                  <a:cubicBezTo>
                    <a:pt x="17874" y="503"/>
                    <a:pt x="17243" y="-76"/>
                    <a:pt x="16535" y="8"/>
                  </a:cubicBezTo>
                  <a:lnTo>
                    <a:pt x="1162" y="1839"/>
                  </a:lnTo>
                  <a:close/>
                  <a:moveTo>
                    <a:pt x="1930" y="3213"/>
                  </a:moveTo>
                  <a:lnTo>
                    <a:pt x="15381" y="1611"/>
                  </a:lnTo>
                  <a:cubicBezTo>
                    <a:pt x="15381" y="1611"/>
                    <a:pt x="16670" y="1454"/>
                    <a:pt x="16804" y="2906"/>
                  </a:cubicBezTo>
                  <a:lnTo>
                    <a:pt x="2065" y="4661"/>
                  </a:lnTo>
                  <a:cubicBezTo>
                    <a:pt x="1711" y="4704"/>
                    <a:pt x="1401" y="4420"/>
                    <a:pt x="1364" y="4018"/>
                  </a:cubicBezTo>
                  <a:cubicBezTo>
                    <a:pt x="1327" y="3618"/>
                    <a:pt x="1577" y="3255"/>
                    <a:pt x="1930" y="3213"/>
                  </a:cubicBezTo>
                  <a:close/>
                  <a:moveTo>
                    <a:pt x="16055" y="8878"/>
                  </a:moveTo>
                  <a:cubicBezTo>
                    <a:pt x="15347" y="8963"/>
                    <a:pt x="14836" y="9677"/>
                    <a:pt x="14911" y="10479"/>
                  </a:cubicBezTo>
                  <a:lnTo>
                    <a:pt x="15045" y="11928"/>
                  </a:lnTo>
                  <a:cubicBezTo>
                    <a:pt x="15120" y="12730"/>
                    <a:pt x="15751" y="13309"/>
                    <a:pt x="16458" y="13225"/>
                  </a:cubicBezTo>
                  <a:lnTo>
                    <a:pt x="20304" y="12767"/>
                  </a:lnTo>
                  <a:cubicBezTo>
                    <a:pt x="21012" y="12682"/>
                    <a:pt x="21533" y="11966"/>
                    <a:pt x="21459" y="11164"/>
                  </a:cubicBezTo>
                  <a:lnTo>
                    <a:pt x="21324" y="9716"/>
                  </a:lnTo>
                  <a:cubicBezTo>
                    <a:pt x="21250" y="8913"/>
                    <a:pt x="20608" y="8336"/>
                    <a:pt x="19901" y="8420"/>
                  </a:cubicBezTo>
                  <a:lnTo>
                    <a:pt x="16055" y="8878"/>
                  </a:lnTo>
                  <a:close/>
                  <a:moveTo>
                    <a:pt x="16834" y="10250"/>
                  </a:moveTo>
                  <a:cubicBezTo>
                    <a:pt x="17188" y="10208"/>
                    <a:pt x="17508" y="10491"/>
                    <a:pt x="17545" y="10892"/>
                  </a:cubicBezTo>
                  <a:cubicBezTo>
                    <a:pt x="17582" y="11293"/>
                    <a:pt x="17322" y="11657"/>
                    <a:pt x="16968" y="11699"/>
                  </a:cubicBezTo>
                  <a:cubicBezTo>
                    <a:pt x="16614" y="11741"/>
                    <a:pt x="16293" y="11447"/>
                    <a:pt x="16256" y="11046"/>
                  </a:cubicBezTo>
                  <a:cubicBezTo>
                    <a:pt x="16219" y="10644"/>
                    <a:pt x="16480" y="10293"/>
                    <a:pt x="16834" y="10250"/>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197" name="Shape 10360"/>
            <p:cNvSpPr/>
            <p:nvPr/>
          </p:nvSpPr>
          <p:spPr>
            <a:xfrm>
              <a:off x="689947" y="1586257"/>
              <a:ext cx="409043" cy="271898"/>
            </a:xfrm>
            <a:custGeom>
              <a:avLst/>
              <a:gdLst/>
              <a:ahLst/>
              <a:cxnLst>
                <a:cxn ang="0">
                  <a:pos x="wd2" y="hd2"/>
                </a:cxn>
                <a:cxn ang="5400000">
                  <a:pos x="wd2" y="hd2"/>
                </a:cxn>
                <a:cxn ang="10800000">
                  <a:pos x="wd2" y="hd2"/>
                </a:cxn>
                <a:cxn ang="16200000">
                  <a:pos x="wd2" y="hd2"/>
                </a:cxn>
              </a:cxnLst>
              <a:rect l="0" t="0" r="r" b="b"/>
              <a:pathLst>
                <a:path w="21600" h="21423" extrusionOk="0">
                  <a:moveTo>
                    <a:pt x="17523" y="7527"/>
                  </a:moveTo>
                  <a:lnTo>
                    <a:pt x="16892" y="5510"/>
                  </a:lnTo>
                  <a:cubicBezTo>
                    <a:pt x="16891" y="5509"/>
                    <a:pt x="16891" y="5507"/>
                    <a:pt x="16891" y="5505"/>
                  </a:cubicBezTo>
                  <a:cubicBezTo>
                    <a:pt x="16543" y="4391"/>
                    <a:pt x="13689" y="5277"/>
                    <a:pt x="10517" y="7484"/>
                  </a:cubicBezTo>
                  <a:cubicBezTo>
                    <a:pt x="7344" y="9692"/>
                    <a:pt x="5056" y="12384"/>
                    <a:pt x="5404" y="13498"/>
                  </a:cubicBezTo>
                  <a:cubicBezTo>
                    <a:pt x="5404" y="13499"/>
                    <a:pt x="5405" y="13501"/>
                    <a:pt x="5405" y="13502"/>
                  </a:cubicBezTo>
                  <a:lnTo>
                    <a:pt x="5405" y="13503"/>
                  </a:lnTo>
                  <a:lnTo>
                    <a:pt x="5495" y="13791"/>
                  </a:lnTo>
                  <a:lnTo>
                    <a:pt x="0" y="14107"/>
                  </a:lnTo>
                  <a:lnTo>
                    <a:pt x="8178" y="0"/>
                  </a:lnTo>
                  <a:lnTo>
                    <a:pt x="21600" y="1182"/>
                  </a:lnTo>
                  <a:cubicBezTo>
                    <a:pt x="21600" y="1182"/>
                    <a:pt x="17523" y="7527"/>
                    <a:pt x="17523" y="7527"/>
                  </a:cubicBezTo>
                  <a:close/>
                  <a:moveTo>
                    <a:pt x="5685" y="19621"/>
                  </a:moveTo>
                  <a:cubicBezTo>
                    <a:pt x="5884" y="20257"/>
                    <a:pt x="5703" y="21011"/>
                    <a:pt x="5280" y="21306"/>
                  </a:cubicBezTo>
                  <a:cubicBezTo>
                    <a:pt x="4857" y="21600"/>
                    <a:pt x="4353" y="21323"/>
                    <a:pt x="4154" y="20686"/>
                  </a:cubicBezTo>
                  <a:cubicBezTo>
                    <a:pt x="4021" y="20261"/>
                    <a:pt x="4061" y="19785"/>
                    <a:pt x="4227" y="19427"/>
                  </a:cubicBezTo>
                  <a:lnTo>
                    <a:pt x="2645" y="14366"/>
                  </a:lnTo>
                  <a:lnTo>
                    <a:pt x="3561" y="14314"/>
                  </a:lnTo>
                  <a:lnTo>
                    <a:pt x="4992" y="18894"/>
                  </a:lnTo>
                  <a:cubicBezTo>
                    <a:pt x="5283" y="18935"/>
                    <a:pt x="5552" y="19195"/>
                    <a:pt x="5685" y="19621"/>
                  </a:cubicBezTo>
                  <a:close/>
                  <a:moveTo>
                    <a:pt x="17927" y="11804"/>
                  </a:moveTo>
                  <a:lnTo>
                    <a:pt x="16207" y="6303"/>
                  </a:lnTo>
                  <a:cubicBezTo>
                    <a:pt x="15632" y="6170"/>
                    <a:pt x="13695" y="6675"/>
                    <a:pt x="10877" y="8636"/>
                  </a:cubicBezTo>
                  <a:cubicBezTo>
                    <a:pt x="8057" y="10598"/>
                    <a:pt x="6553" y="12487"/>
                    <a:pt x="6252" y="13230"/>
                  </a:cubicBezTo>
                  <a:lnTo>
                    <a:pt x="7971" y="18731"/>
                  </a:lnTo>
                  <a:cubicBezTo>
                    <a:pt x="7971" y="18731"/>
                    <a:pt x="17927" y="11804"/>
                    <a:pt x="17927" y="11804"/>
                  </a:cubicBezTo>
                  <a:close/>
                </a:path>
              </a:pathLst>
            </a:custGeom>
            <a:solidFill>
              <a:schemeClr val="accent3"/>
            </a:solidFill>
            <a:ln w="12700" cap="flat">
              <a:noFill/>
              <a:miter lim="400000"/>
            </a:ln>
            <a:effectLst/>
          </p:spPr>
          <p:txBody>
            <a:bodyPr wrap="square" lIns="45719" tIns="45719" rIns="45719" bIns="45719" numCol="1" anchor="t">
              <a:noAutofit/>
            </a:bodyPr>
            <a:lstStyle/>
            <a:p>
              <a:pPr>
                <a:defRPr>
                  <a:latin typeface="Lato Light"/>
                  <a:ea typeface="Lato Light"/>
                  <a:cs typeface="Lato Light"/>
                  <a:sym typeface="Lato Light"/>
                </a:defRPr>
              </a:pPr>
              <a:endParaRPr/>
            </a:p>
          </p:txBody>
        </p:sp>
        <p:sp>
          <p:nvSpPr>
            <p:cNvPr id="198" name="Shape 10361"/>
            <p:cNvSpPr/>
            <p:nvPr/>
          </p:nvSpPr>
          <p:spPr>
            <a:xfrm>
              <a:off x="1365503" y="1675832"/>
              <a:ext cx="292437" cy="191315"/>
            </a:xfrm>
            <a:custGeom>
              <a:avLst/>
              <a:gdLst/>
              <a:ahLst/>
              <a:cxnLst>
                <a:cxn ang="0">
                  <a:pos x="wd2" y="hd2"/>
                </a:cxn>
                <a:cxn ang="5400000">
                  <a:pos x="wd2" y="hd2"/>
                </a:cxn>
                <a:cxn ang="10800000">
                  <a:pos x="wd2" y="hd2"/>
                </a:cxn>
                <a:cxn ang="16200000">
                  <a:pos x="wd2" y="hd2"/>
                </a:cxn>
              </a:cxnLst>
              <a:rect l="0" t="0" r="r" b="b"/>
              <a:pathLst>
                <a:path w="21600" h="21600" extrusionOk="0">
                  <a:moveTo>
                    <a:pt x="18900" y="15429"/>
                  </a:moveTo>
                  <a:lnTo>
                    <a:pt x="2700" y="15429"/>
                  </a:lnTo>
                  <a:lnTo>
                    <a:pt x="2700" y="2057"/>
                  </a:lnTo>
                  <a:lnTo>
                    <a:pt x="18900" y="2057"/>
                  </a:lnTo>
                  <a:cubicBezTo>
                    <a:pt x="18900" y="2057"/>
                    <a:pt x="18900" y="15429"/>
                    <a:pt x="18900" y="15429"/>
                  </a:cubicBezTo>
                  <a:close/>
                  <a:moveTo>
                    <a:pt x="18900" y="0"/>
                  </a:moveTo>
                  <a:lnTo>
                    <a:pt x="2700" y="0"/>
                  </a:lnTo>
                  <a:cubicBezTo>
                    <a:pt x="1954" y="0"/>
                    <a:pt x="1350" y="922"/>
                    <a:pt x="1350" y="2057"/>
                  </a:cubicBezTo>
                  <a:cubicBezTo>
                    <a:pt x="1350" y="2057"/>
                    <a:pt x="1350" y="17486"/>
                    <a:pt x="1364" y="17486"/>
                  </a:cubicBezTo>
                  <a:lnTo>
                    <a:pt x="20235" y="17486"/>
                  </a:lnTo>
                  <a:cubicBezTo>
                    <a:pt x="20250" y="17486"/>
                    <a:pt x="20250" y="2057"/>
                    <a:pt x="20250" y="2057"/>
                  </a:cubicBezTo>
                  <a:cubicBezTo>
                    <a:pt x="20250" y="922"/>
                    <a:pt x="19646" y="0"/>
                    <a:pt x="18900" y="0"/>
                  </a:cubicBezTo>
                  <a:close/>
                  <a:moveTo>
                    <a:pt x="20250" y="21600"/>
                  </a:moveTo>
                  <a:lnTo>
                    <a:pt x="1350" y="21600"/>
                  </a:lnTo>
                  <a:cubicBezTo>
                    <a:pt x="604" y="21600"/>
                    <a:pt x="0" y="20679"/>
                    <a:pt x="0" y="19543"/>
                  </a:cubicBezTo>
                  <a:lnTo>
                    <a:pt x="0" y="18514"/>
                  </a:lnTo>
                  <a:lnTo>
                    <a:pt x="8775" y="18514"/>
                  </a:lnTo>
                  <a:lnTo>
                    <a:pt x="8775" y="19543"/>
                  </a:lnTo>
                  <a:lnTo>
                    <a:pt x="12825" y="19543"/>
                  </a:lnTo>
                  <a:lnTo>
                    <a:pt x="12825" y="18514"/>
                  </a:lnTo>
                  <a:lnTo>
                    <a:pt x="21600" y="18514"/>
                  </a:lnTo>
                  <a:lnTo>
                    <a:pt x="21600" y="19543"/>
                  </a:lnTo>
                  <a:cubicBezTo>
                    <a:pt x="21600" y="20679"/>
                    <a:pt x="20995" y="21600"/>
                    <a:pt x="20250" y="21600"/>
                  </a:cubicBezTo>
                  <a:cubicBezTo>
                    <a:pt x="20250" y="21600"/>
                    <a:pt x="20250" y="21600"/>
                    <a:pt x="20250" y="21600"/>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199" name="Shape 10362"/>
            <p:cNvSpPr/>
            <p:nvPr/>
          </p:nvSpPr>
          <p:spPr>
            <a:xfrm>
              <a:off x="1416994" y="1417677"/>
              <a:ext cx="199680" cy="199692"/>
            </a:xfrm>
            <a:custGeom>
              <a:avLst/>
              <a:gdLst/>
              <a:ahLst/>
              <a:cxnLst>
                <a:cxn ang="0">
                  <a:pos x="wd2" y="hd2"/>
                </a:cxn>
                <a:cxn ang="5400000">
                  <a:pos x="wd2" y="hd2"/>
                </a:cxn>
                <a:cxn ang="10800000">
                  <a:pos x="wd2" y="hd2"/>
                </a:cxn>
                <a:cxn ang="16200000">
                  <a:pos x="wd2" y="hd2"/>
                </a:cxn>
              </a:cxnLst>
              <a:rect l="0" t="0" r="r" b="b"/>
              <a:pathLst>
                <a:path w="21590" h="21585" extrusionOk="0">
                  <a:moveTo>
                    <a:pt x="5809" y="19810"/>
                  </a:moveTo>
                  <a:lnTo>
                    <a:pt x="0" y="21585"/>
                  </a:lnTo>
                  <a:lnTo>
                    <a:pt x="1723" y="15720"/>
                  </a:lnTo>
                  <a:cubicBezTo>
                    <a:pt x="1723" y="15720"/>
                    <a:pt x="5809" y="19810"/>
                    <a:pt x="5809" y="19810"/>
                  </a:cubicBezTo>
                  <a:close/>
                  <a:moveTo>
                    <a:pt x="14328" y="11295"/>
                  </a:moveTo>
                  <a:cubicBezTo>
                    <a:pt x="14857" y="12168"/>
                    <a:pt x="15219" y="12941"/>
                    <a:pt x="15338" y="13361"/>
                  </a:cubicBezTo>
                  <a:cubicBezTo>
                    <a:pt x="16735" y="12758"/>
                    <a:pt x="18442" y="13050"/>
                    <a:pt x="19809" y="14418"/>
                  </a:cubicBezTo>
                  <a:cubicBezTo>
                    <a:pt x="21600" y="16210"/>
                    <a:pt x="21590" y="21540"/>
                    <a:pt x="21590" y="21540"/>
                  </a:cubicBezTo>
                  <a:cubicBezTo>
                    <a:pt x="21590" y="21540"/>
                    <a:pt x="21587" y="21538"/>
                    <a:pt x="21583" y="21536"/>
                  </a:cubicBezTo>
                  <a:cubicBezTo>
                    <a:pt x="21586" y="21540"/>
                    <a:pt x="21587" y="21543"/>
                    <a:pt x="21587" y="21543"/>
                  </a:cubicBezTo>
                  <a:cubicBezTo>
                    <a:pt x="21587" y="21543"/>
                    <a:pt x="16257" y="21556"/>
                    <a:pt x="14467" y="19765"/>
                  </a:cubicBezTo>
                  <a:cubicBezTo>
                    <a:pt x="13114" y="18410"/>
                    <a:pt x="12816" y="16721"/>
                    <a:pt x="13396" y="15331"/>
                  </a:cubicBezTo>
                  <a:cubicBezTo>
                    <a:pt x="12981" y="15218"/>
                    <a:pt x="12197" y="14852"/>
                    <a:pt x="11308" y="14314"/>
                  </a:cubicBezTo>
                  <a:lnTo>
                    <a:pt x="6478" y="19142"/>
                  </a:lnTo>
                  <a:lnTo>
                    <a:pt x="2392" y="15051"/>
                  </a:lnTo>
                  <a:lnTo>
                    <a:pt x="6994" y="10450"/>
                  </a:lnTo>
                  <a:cubicBezTo>
                    <a:pt x="4968" y="7962"/>
                    <a:pt x="2105" y="4020"/>
                    <a:pt x="1025" y="2336"/>
                  </a:cubicBezTo>
                  <a:cubicBezTo>
                    <a:pt x="11" y="756"/>
                    <a:pt x="7" y="211"/>
                    <a:pt x="44" y="57"/>
                  </a:cubicBezTo>
                  <a:cubicBezTo>
                    <a:pt x="31" y="43"/>
                    <a:pt x="37" y="38"/>
                    <a:pt x="52" y="32"/>
                  </a:cubicBezTo>
                  <a:cubicBezTo>
                    <a:pt x="59" y="13"/>
                    <a:pt x="65" y="4"/>
                    <a:pt x="65" y="4"/>
                  </a:cubicBezTo>
                  <a:cubicBezTo>
                    <a:pt x="237" y="-15"/>
                    <a:pt x="782" y="-11"/>
                    <a:pt x="2361" y="1003"/>
                  </a:cubicBezTo>
                  <a:cubicBezTo>
                    <a:pt x="4043" y="2084"/>
                    <a:pt x="7984" y="4949"/>
                    <a:pt x="10469" y="6978"/>
                  </a:cubicBezTo>
                  <a:lnTo>
                    <a:pt x="14322" y="3125"/>
                  </a:lnTo>
                  <a:lnTo>
                    <a:pt x="18411" y="7213"/>
                  </a:lnTo>
                  <a:cubicBezTo>
                    <a:pt x="18411" y="7213"/>
                    <a:pt x="14328" y="11295"/>
                    <a:pt x="14328" y="11295"/>
                  </a:cubicBezTo>
                  <a:close/>
                  <a:moveTo>
                    <a:pt x="15005" y="2441"/>
                  </a:moveTo>
                  <a:lnTo>
                    <a:pt x="17418" y="30"/>
                  </a:lnTo>
                  <a:lnTo>
                    <a:pt x="21507" y="4118"/>
                  </a:lnTo>
                  <a:lnTo>
                    <a:pt x="19094" y="6530"/>
                  </a:lnTo>
                  <a:cubicBezTo>
                    <a:pt x="19094" y="6530"/>
                    <a:pt x="15005" y="2441"/>
                    <a:pt x="15005" y="2441"/>
                  </a:cubicBezTo>
                  <a:close/>
                </a:path>
              </a:pathLst>
            </a:custGeom>
            <a:solidFill>
              <a:schemeClr val="accent3"/>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00" name="Shape 10363"/>
            <p:cNvSpPr/>
            <p:nvPr/>
          </p:nvSpPr>
          <p:spPr>
            <a:xfrm>
              <a:off x="808643" y="1674498"/>
              <a:ext cx="509689" cy="439094"/>
            </a:xfrm>
            <a:custGeom>
              <a:avLst/>
              <a:gdLst/>
              <a:ahLst/>
              <a:cxnLst>
                <a:cxn ang="0">
                  <a:pos x="wd2" y="hd2"/>
                </a:cxn>
                <a:cxn ang="5400000">
                  <a:pos x="wd2" y="hd2"/>
                </a:cxn>
                <a:cxn ang="10800000">
                  <a:pos x="wd2" y="hd2"/>
                </a:cxn>
                <a:cxn ang="16200000">
                  <a:pos x="wd2" y="hd2"/>
                </a:cxn>
              </a:cxnLst>
              <a:rect l="0" t="0" r="r" b="b"/>
              <a:pathLst>
                <a:path w="21600" h="21600" extrusionOk="0">
                  <a:moveTo>
                    <a:pt x="4937" y="21600"/>
                  </a:moveTo>
                  <a:cubicBezTo>
                    <a:pt x="7087" y="19915"/>
                    <a:pt x="7254" y="17403"/>
                    <a:pt x="7225" y="15022"/>
                  </a:cubicBezTo>
                  <a:cubicBezTo>
                    <a:pt x="9087" y="15916"/>
                    <a:pt x="11129" y="16612"/>
                    <a:pt x="13235" y="14961"/>
                  </a:cubicBezTo>
                  <a:cubicBezTo>
                    <a:pt x="15319" y="13326"/>
                    <a:pt x="15547" y="10891"/>
                    <a:pt x="15533" y="8574"/>
                  </a:cubicBezTo>
                  <a:cubicBezTo>
                    <a:pt x="17412" y="9482"/>
                    <a:pt x="19470" y="10214"/>
                    <a:pt x="21600" y="8543"/>
                  </a:cubicBezTo>
                  <a:lnTo>
                    <a:pt x="20969" y="7441"/>
                  </a:lnTo>
                  <a:cubicBezTo>
                    <a:pt x="19165" y="8855"/>
                    <a:pt x="17455" y="8115"/>
                    <a:pt x="15526" y="7147"/>
                  </a:cubicBezTo>
                  <a:cubicBezTo>
                    <a:pt x="15470" y="4670"/>
                    <a:pt x="15489" y="2522"/>
                    <a:pt x="17315" y="1092"/>
                  </a:cubicBezTo>
                  <a:lnTo>
                    <a:pt x="16670" y="0"/>
                  </a:lnTo>
                  <a:cubicBezTo>
                    <a:pt x="14521" y="1685"/>
                    <a:pt x="14346" y="4208"/>
                    <a:pt x="14375" y="6589"/>
                  </a:cubicBezTo>
                  <a:cubicBezTo>
                    <a:pt x="12514" y="5696"/>
                    <a:pt x="10476" y="5018"/>
                    <a:pt x="8371" y="6668"/>
                  </a:cubicBezTo>
                  <a:cubicBezTo>
                    <a:pt x="6282" y="8306"/>
                    <a:pt x="6070" y="10724"/>
                    <a:pt x="6085" y="13045"/>
                  </a:cubicBezTo>
                  <a:cubicBezTo>
                    <a:pt x="4204" y="12134"/>
                    <a:pt x="2134" y="11396"/>
                    <a:pt x="0" y="13068"/>
                  </a:cubicBezTo>
                  <a:cubicBezTo>
                    <a:pt x="0" y="13068"/>
                    <a:pt x="641" y="14162"/>
                    <a:pt x="641" y="14162"/>
                  </a:cubicBezTo>
                  <a:cubicBezTo>
                    <a:pt x="2449" y="12745"/>
                    <a:pt x="4156" y="13499"/>
                    <a:pt x="6093" y="14471"/>
                  </a:cubicBezTo>
                  <a:cubicBezTo>
                    <a:pt x="6148" y="16943"/>
                    <a:pt x="6117" y="19084"/>
                    <a:pt x="4295" y="20512"/>
                  </a:cubicBezTo>
                  <a:lnTo>
                    <a:pt x="4937" y="21600"/>
                  </a:lnTo>
                  <a:close/>
                  <a:moveTo>
                    <a:pt x="4054" y="19679"/>
                  </a:moveTo>
                  <a:cubicBezTo>
                    <a:pt x="4369" y="19426"/>
                    <a:pt x="4614" y="19148"/>
                    <a:pt x="4809" y="18844"/>
                  </a:cubicBezTo>
                  <a:cubicBezTo>
                    <a:pt x="4809" y="18844"/>
                    <a:pt x="2134" y="14221"/>
                    <a:pt x="2134" y="14221"/>
                  </a:cubicBezTo>
                  <a:cubicBezTo>
                    <a:pt x="1820" y="14319"/>
                    <a:pt x="1507" y="14483"/>
                    <a:pt x="1188" y="14730"/>
                  </a:cubicBezTo>
                  <a:lnTo>
                    <a:pt x="4054" y="19679"/>
                  </a:lnTo>
                  <a:close/>
                  <a:moveTo>
                    <a:pt x="5303" y="17641"/>
                  </a:moveTo>
                  <a:cubicBezTo>
                    <a:pt x="5447" y="17150"/>
                    <a:pt x="5511" y="16611"/>
                    <a:pt x="5534" y="16026"/>
                  </a:cubicBezTo>
                  <a:lnTo>
                    <a:pt x="4636" y="14466"/>
                  </a:lnTo>
                  <a:cubicBezTo>
                    <a:pt x="4164" y="14273"/>
                    <a:pt x="3712" y="14138"/>
                    <a:pt x="3269" y="14112"/>
                  </a:cubicBezTo>
                  <a:lnTo>
                    <a:pt x="5303" y="17641"/>
                  </a:lnTo>
                  <a:close/>
                  <a:moveTo>
                    <a:pt x="7218" y="13596"/>
                  </a:moveTo>
                  <a:cubicBezTo>
                    <a:pt x="7170" y="11212"/>
                    <a:pt x="7244" y="9148"/>
                    <a:pt x="9015" y="7760"/>
                  </a:cubicBezTo>
                  <a:cubicBezTo>
                    <a:pt x="10800" y="6360"/>
                    <a:pt x="12484" y="7073"/>
                    <a:pt x="14389" y="8027"/>
                  </a:cubicBezTo>
                  <a:cubicBezTo>
                    <a:pt x="14437" y="10403"/>
                    <a:pt x="14371" y="12473"/>
                    <a:pt x="12604" y="13859"/>
                  </a:cubicBezTo>
                  <a:cubicBezTo>
                    <a:pt x="10819" y="15258"/>
                    <a:pt x="9123" y="14549"/>
                    <a:pt x="7218" y="13596"/>
                  </a:cubicBezTo>
                  <a:close/>
                  <a:moveTo>
                    <a:pt x="9128" y="13531"/>
                  </a:moveTo>
                  <a:cubicBezTo>
                    <a:pt x="9683" y="13753"/>
                    <a:pt x="10215" y="13899"/>
                    <a:pt x="10736" y="13922"/>
                  </a:cubicBezTo>
                  <a:lnTo>
                    <a:pt x="8270" y="9693"/>
                  </a:lnTo>
                  <a:cubicBezTo>
                    <a:pt x="8094" y="10262"/>
                    <a:pt x="8018" y="10890"/>
                    <a:pt x="7988" y="11570"/>
                  </a:cubicBezTo>
                  <a:lnTo>
                    <a:pt x="9128" y="13531"/>
                  </a:lnTo>
                  <a:close/>
                  <a:moveTo>
                    <a:pt x="11711" y="13445"/>
                  </a:moveTo>
                  <a:cubicBezTo>
                    <a:pt x="11906" y="13348"/>
                    <a:pt x="12100" y="13226"/>
                    <a:pt x="12298" y="13067"/>
                  </a:cubicBezTo>
                  <a:cubicBezTo>
                    <a:pt x="12398" y="12988"/>
                    <a:pt x="12489" y="12904"/>
                    <a:pt x="12577" y="12819"/>
                  </a:cubicBezTo>
                  <a:lnTo>
                    <a:pt x="9787" y="7934"/>
                  </a:lnTo>
                  <a:cubicBezTo>
                    <a:pt x="9688" y="7998"/>
                    <a:pt x="9589" y="8069"/>
                    <a:pt x="9488" y="8149"/>
                  </a:cubicBezTo>
                  <a:cubicBezTo>
                    <a:pt x="9290" y="8307"/>
                    <a:pt x="9121" y="8474"/>
                    <a:pt x="8972" y="8652"/>
                  </a:cubicBezTo>
                  <a:lnTo>
                    <a:pt x="11711" y="13445"/>
                  </a:lnTo>
                  <a:close/>
                  <a:moveTo>
                    <a:pt x="13407" y="12000"/>
                  </a:moveTo>
                  <a:cubicBezTo>
                    <a:pt x="13611" y="11527"/>
                    <a:pt x="13723" y="11008"/>
                    <a:pt x="13784" y="10444"/>
                  </a:cubicBezTo>
                  <a:lnTo>
                    <a:pt x="12283" y="7830"/>
                  </a:lnTo>
                  <a:cubicBezTo>
                    <a:pt x="11815" y="7685"/>
                    <a:pt x="11363" y="7615"/>
                    <a:pt x="10913" y="7660"/>
                  </a:cubicBezTo>
                  <a:lnTo>
                    <a:pt x="13407" y="12000"/>
                  </a:lnTo>
                  <a:close/>
                  <a:moveTo>
                    <a:pt x="16965" y="7123"/>
                  </a:moveTo>
                  <a:cubicBezTo>
                    <a:pt x="17421" y="7289"/>
                    <a:pt x="17855" y="7394"/>
                    <a:pt x="18279" y="7398"/>
                  </a:cubicBezTo>
                  <a:lnTo>
                    <a:pt x="16261" y="4044"/>
                  </a:lnTo>
                  <a:cubicBezTo>
                    <a:pt x="16133" y="4533"/>
                    <a:pt x="16081" y="5067"/>
                    <a:pt x="16071" y="5642"/>
                  </a:cubicBezTo>
                  <a:lnTo>
                    <a:pt x="16965" y="7123"/>
                  </a:lnTo>
                  <a:close/>
                  <a:moveTo>
                    <a:pt x="19610" y="7085"/>
                  </a:moveTo>
                  <a:cubicBezTo>
                    <a:pt x="19909" y="6982"/>
                    <a:pt x="20208" y="6817"/>
                    <a:pt x="20510" y="6570"/>
                  </a:cubicBezTo>
                  <a:lnTo>
                    <a:pt x="17721" y="1845"/>
                  </a:lnTo>
                  <a:cubicBezTo>
                    <a:pt x="17423" y="2098"/>
                    <a:pt x="17191" y="2376"/>
                    <a:pt x="17007" y="2675"/>
                  </a:cubicBezTo>
                  <a:cubicBezTo>
                    <a:pt x="17007" y="2675"/>
                    <a:pt x="19610" y="7085"/>
                    <a:pt x="19610" y="7085"/>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01" name="Shape 10364"/>
            <p:cNvSpPr/>
            <p:nvPr/>
          </p:nvSpPr>
          <p:spPr>
            <a:xfrm>
              <a:off x="2226292" y="304208"/>
              <a:ext cx="298256" cy="310779"/>
            </a:xfrm>
            <a:custGeom>
              <a:avLst/>
              <a:gdLst/>
              <a:ahLst/>
              <a:cxnLst>
                <a:cxn ang="0">
                  <a:pos x="wd2" y="hd2"/>
                </a:cxn>
                <a:cxn ang="5400000">
                  <a:pos x="wd2" y="hd2"/>
                </a:cxn>
                <a:cxn ang="10800000">
                  <a:pos x="wd2" y="hd2"/>
                </a:cxn>
                <a:cxn ang="16200000">
                  <a:pos x="wd2" y="hd2"/>
                </a:cxn>
              </a:cxnLst>
              <a:rect l="0" t="0" r="r" b="b"/>
              <a:pathLst>
                <a:path w="21600" h="21458" extrusionOk="0">
                  <a:moveTo>
                    <a:pt x="0" y="2367"/>
                  </a:moveTo>
                  <a:lnTo>
                    <a:pt x="8951" y="11157"/>
                  </a:lnTo>
                  <a:lnTo>
                    <a:pt x="11078" y="9188"/>
                  </a:lnTo>
                  <a:lnTo>
                    <a:pt x="6437" y="4635"/>
                  </a:lnTo>
                  <a:cubicBezTo>
                    <a:pt x="6796" y="4533"/>
                    <a:pt x="7134" y="4350"/>
                    <a:pt x="7402" y="4069"/>
                  </a:cubicBezTo>
                  <a:cubicBezTo>
                    <a:pt x="7936" y="3511"/>
                    <a:pt x="8097" y="2728"/>
                    <a:pt x="7933" y="1987"/>
                  </a:cubicBezTo>
                  <a:cubicBezTo>
                    <a:pt x="7919" y="1921"/>
                    <a:pt x="7902" y="1856"/>
                    <a:pt x="7882" y="1792"/>
                  </a:cubicBezTo>
                  <a:cubicBezTo>
                    <a:pt x="9084" y="1420"/>
                    <a:pt x="10285" y="1313"/>
                    <a:pt x="11432" y="1512"/>
                  </a:cubicBezTo>
                  <a:cubicBezTo>
                    <a:pt x="13324" y="1841"/>
                    <a:pt x="14949" y="2953"/>
                    <a:pt x="16131" y="4728"/>
                  </a:cubicBezTo>
                  <a:cubicBezTo>
                    <a:pt x="17973" y="7495"/>
                    <a:pt x="17832" y="11043"/>
                    <a:pt x="15877" y="13613"/>
                  </a:cubicBezTo>
                  <a:lnTo>
                    <a:pt x="14455" y="12303"/>
                  </a:lnTo>
                  <a:lnTo>
                    <a:pt x="15915" y="10862"/>
                  </a:lnTo>
                  <a:lnTo>
                    <a:pt x="15206" y="10209"/>
                  </a:lnTo>
                  <a:lnTo>
                    <a:pt x="9882" y="15464"/>
                  </a:lnTo>
                  <a:lnTo>
                    <a:pt x="10592" y="16118"/>
                  </a:lnTo>
                  <a:lnTo>
                    <a:pt x="12054" y="14674"/>
                  </a:lnTo>
                  <a:lnTo>
                    <a:pt x="14365" y="16801"/>
                  </a:lnTo>
                  <a:lnTo>
                    <a:pt x="11305" y="19822"/>
                  </a:lnTo>
                  <a:lnTo>
                    <a:pt x="13081" y="21458"/>
                  </a:lnTo>
                  <a:lnTo>
                    <a:pt x="21600" y="13048"/>
                  </a:lnTo>
                  <a:lnTo>
                    <a:pt x="19823" y="11412"/>
                  </a:lnTo>
                  <a:lnTo>
                    <a:pt x="17690" y="13518"/>
                  </a:lnTo>
                  <a:cubicBezTo>
                    <a:pt x="19379" y="10601"/>
                    <a:pt x="19335" y="6908"/>
                    <a:pt x="17380" y="3973"/>
                  </a:cubicBezTo>
                  <a:cubicBezTo>
                    <a:pt x="15971" y="1856"/>
                    <a:pt x="14006" y="526"/>
                    <a:pt x="11697" y="124"/>
                  </a:cubicBezTo>
                  <a:cubicBezTo>
                    <a:pt x="10165" y="-142"/>
                    <a:pt x="8574" y="24"/>
                    <a:pt x="7002" y="585"/>
                  </a:cubicBezTo>
                  <a:cubicBezTo>
                    <a:pt x="6059" y="-12"/>
                    <a:pt x="4773" y="95"/>
                    <a:pt x="3959" y="899"/>
                  </a:cubicBezTo>
                  <a:cubicBezTo>
                    <a:pt x="3722" y="1133"/>
                    <a:pt x="3552" y="1402"/>
                    <a:pt x="3440" y="1690"/>
                  </a:cubicBezTo>
                  <a:lnTo>
                    <a:pt x="2124" y="401"/>
                  </a:lnTo>
                  <a:lnTo>
                    <a:pt x="0" y="2367"/>
                  </a:lnTo>
                  <a:close/>
                  <a:moveTo>
                    <a:pt x="5023" y="1879"/>
                  </a:moveTo>
                  <a:cubicBezTo>
                    <a:pt x="5331" y="1567"/>
                    <a:pt x="5827" y="1505"/>
                    <a:pt x="6199" y="1742"/>
                  </a:cubicBezTo>
                  <a:cubicBezTo>
                    <a:pt x="6584" y="1986"/>
                    <a:pt x="6712" y="2467"/>
                    <a:pt x="6498" y="2857"/>
                  </a:cubicBezTo>
                  <a:cubicBezTo>
                    <a:pt x="6457" y="2939"/>
                    <a:pt x="6405" y="3017"/>
                    <a:pt x="6335" y="3086"/>
                  </a:cubicBezTo>
                  <a:cubicBezTo>
                    <a:pt x="5986" y="3431"/>
                    <a:pt x="5406" y="3440"/>
                    <a:pt x="5046" y="3108"/>
                  </a:cubicBezTo>
                  <a:cubicBezTo>
                    <a:pt x="4686" y="2775"/>
                    <a:pt x="4679" y="2227"/>
                    <a:pt x="5023" y="1879"/>
                  </a:cubicBezTo>
                  <a:close/>
                </a:path>
              </a:pathLst>
            </a:custGeom>
            <a:solidFill>
              <a:srgbClr val="D9D9D9"/>
            </a:solidFill>
            <a:ln w="12700" cap="flat">
              <a:noFill/>
              <a:miter lim="400000"/>
            </a:ln>
            <a:effectLst/>
          </p:spPr>
          <p:txBody>
            <a:bodyPr wrap="square" lIns="45719" tIns="45719" rIns="45719" bIns="45719" numCol="1" anchor="t">
              <a:noAutofit/>
            </a:bodyPr>
            <a:lstStyle/>
            <a:p>
              <a:pPr>
                <a:defRPr>
                  <a:latin typeface="Lato Light"/>
                  <a:ea typeface="Lato Light"/>
                  <a:cs typeface="Lato Light"/>
                  <a:sym typeface="Lato Light"/>
                </a:defRPr>
              </a:pPr>
              <a:endParaRPr/>
            </a:p>
          </p:txBody>
        </p:sp>
        <p:sp>
          <p:nvSpPr>
            <p:cNvPr id="202" name="Shape 10365"/>
            <p:cNvSpPr/>
            <p:nvPr/>
          </p:nvSpPr>
          <p:spPr>
            <a:xfrm>
              <a:off x="2429763" y="1479309"/>
              <a:ext cx="241849" cy="171427"/>
            </a:xfrm>
            <a:custGeom>
              <a:avLst/>
              <a:gdLst/>
              <a:ahLst/>
              <a:cxnLst>
                <a:cxn ang="0">
                  <a:pos x="wd2" y="hd2"/>
                </a:cxn>
                <a:cxn ang="5400000">
                  <a:pos x="wd2" y="hd2"/>
                </a:cxn>
                <a:cxn ang="10800000">
                  <a:pos x="wd2" y="hd2"/>
                </a:cxn>
                <a:cxn ang="16200000">
                  <a:pos x="wd2" y="hd2"/>
                </a:cxn>
              </a:cxnLst>
              <a:rect l="0" t="0" r="r" b="b"/>
              <a:pathLst>
                <a:path w="21600" h="21600" extrusionOk="0">
                  <a:moveTo>
                    <a:pt x="7954" y="0"/>
                  </a:moveTo>
                  <a:lnTo>
                    <a:pt x="149" y="12597"/>
                  </a:lnTo>
                  <a:lnTo>
                    <a:pt x="0" y="12646"/>
                  </a:lnTo>
                  <a:lnTo>
                    <a:pt x="0" y="19074"/>
                  </a:lnTo>
                  <a:lnTo>
                    <a:pt x="9044" y="19042"/>
                  </a:lnTo>
                  <a:lnTo>
                    <a:pt x="9044" y="21600"/>
                  </a:lnTo>
                  <a:lnTo>
                    <a:pt x="10685" y="20823"/>
                  </a:lnTo>
                  <a:lnTo>
                    <a:pt x="12315" y="21600"/>
                  </a:lnTo>
                  <a:lnTo>
                    <a:pt x="12315" y="19042"/>
                  </a:lnTo>
                  <a:lnTo>
                    <a:pt x="15483" y="19025"/>
                  </a:lnTo>
                  <a:lnTo>
                    <a:pt x="15827" y="19025"/>
                  </a:lnTo>
                  <a:lnTo>
                    <a:pt x="21600" y="7043"/>
                  </a:lnTo>
                  <a:lnTo>
                    <a:pt x="21589" y="16"/>
                  </a:lnTo>
                  <a:cubicBezTo>
                    <a:pt x="21589" y="16"/>
                    <a:pt x="21589" y="0"/>
                    <a:pt x="21589" y="0"/>
                  </a:cubicBezTo>
                  <a:lnTo>
                    <a:pt x="7954" y="0"/>
                  </a:lnTo>
                  <a:close/>
                  <a:moveTo>
                    <a:pt x="20716" y="1813"/>
                  </a:moveTo>
                  <a:cubicBezTo>
                    <a:pt x="20717" y="2327"/>
                    <a:pt x="20716" y="2838"/>
                    <a:pt x="20716" y="3352"/>
                  </a:cubicBezTo>
                  <a:cubicBezTo>
                    <a:pt x="20718" y="4465"/>
                    <a:pt x="20715" y="5574"/>
                    <a:pt x="20716" y="6687"/>
                  </a:cubicBezTo>
                  <a:lnTo>
                    <a:pt x="15333" y="17779"/>
                  </a:lnTo>
                  <a:lnTo>
                    <a:pt x="12315" y="17795"/>
                  </a:lnTo>
                  <a:lnTo>
                    <a:pt x="12315" y="15220"/>
                  </a:lnTo>
                  <a:cubicBezTo>
                    <a:pt x="12315" y="15220"/>
                    <a:pt x="9044" y="15220"/>
                    <a:pt x="9044" y="15220"/>
                  </a:cubicBezTo>
                  <a:lnTo>
                    <a:pt x="9044" y="17811"/>
                  </a:lnTo>
                  <a:lnTo>
                    <a:pt x="872" y="17843"/>
                  </a:lnTo>
                  <a:lnTo>
                    <a:pt x="872" y="12646"/>
                  </a:lnTo>
                  <a:lnTo>
                    <a:pt x="15448" y="12646"/>
                  </a:lnTo>
                  <a:cubicBezTo>
                    <a:pt x="15448" y="12646"/>
                    <a:pt x="19422" y="4474"/>
                    <a:pt x="20716" y="1813"/>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03" name="Shape 10366"/>
            <p:cNvSpPr/>
            <p:nvPr/>
          </p:nvSpPr>
          <p:spPr>
            <a:xfrm>
              <a:off x="2107117" y="584930"/>
              <a:ext cx="268302" cy="297008"/>
            </a:xfrm>
            <a:custGeom>
              <a:avLst/>
              <a:gdLst/>
              <a:ahLst/>
              <a:cxnLst>
                <a:cxn ang="0">
                  <a:pos x="wd2" y="hd2"/>
                </a:cxn>
                <a:cxn ang="5400000">
                  <a:pos x="wd2" y="hd2"/>
                </a:cxn>
                <a:cxn ang="10800000">
                  <a:pos x="wd2" y="hd2"/>
                </a:cxn>
                <a:cxn ang="16200000">
                  <a:pos x="wd2" y="hd2"/>
                </a:cxn>
              </a:cxnLst>
              <a:rect l="0" t="0" r="r" b="b"/>
              <a:pathLst>
                <a:path w="20678" h="21600" extrusionOk="0">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04" name="Shape 10367"/>
            <p:cNvSpPr/>
            <p:nvPr/>
          </p:nvSpPr>
          <p:spPr>
            <a:xfrm>
              <a:off x="2091107" y="1627906"/>
              <a:ext cx="367476" cy="432365"/>
            </a:xfrm>
            <a:custGeom>
              <a:avLst/>
              <a:gdLst/>
              <a:ahLst/>
              <a:cxnLst>
                <a:cxn ang="0">
                  <a:pos x="wd2" y="hd2"/>
                </a:cxn>
                <a:cxn ang="5400000">
                  <a:pos x="wd2" y="hd2"/>
                </a:cxn>
                <a:cxn ang="10800000">
                  <a:pos x="wd2" y="hd2"/>
                </a:cxn>
                <a:cxn ang="16200000">
                  <a:pos x="wd2" y="hd2"/>
                </a:cxn>
              </a:cxnLst>
              <a:rect l="0" t="0" r="r" b="b"/>
              <a:pathLst>
                <a:path w="19200" h="21330" extrusionOk="0">
                  <a:moveTo>
                    <a:pt x="9478" y="70"/>
                  </a:moveTo>
                  <a:cubicBezTo>
                    <a:pt x="11123" y="275"/>
                    <a:pt x="12738" y="926"/>
                    <a:pt x="14085" y="2033"/>
                  </a:cubicBezTo>
                  <a:cubicBezTo>
                    <a:pt x="15975" y="3587"/>
                    <a:pt x="17009" y="5837"/>
                    <a:pt x="16934" y="8191"/>
                  </a:cubicBezTo>
                  <a:cubicBezTo>
                    <a:pt x="16906" y="10082"/>
                    <a:pt x="16181" y="11892"/>
                    <a:pt x="14857" y="13325"/>
                  </a:cubicBezTo>
                  <a:cubicBezTo>
                    <a:pt x="12856" y="15492"/>
                    <a:pt x="9834" y="16495"/>
                    <a:pt x="6855" y="15993"/>
                  </a:cubicBezTo>
                  <a:cubicBezTo>
                    <a:pt x="490" y="14716"/>
                    <a:pt x="-2157" y="7497"/>
                    <a:pt x="2010" y="2777"/>
                  </a:cubicBezTo>
                  <a:cubicBezTo>
                    <a:pt x="3900" y="636"/>
                    <a:pt x="6738" y="-270"/>
                    <a:pt x="9478" y="70"/>
                  </a:cubicBezTo>
                  <a:close/>
                  <a:moveTo>
                    <a:pt x="16810" y="1701"/>
                  </a:moveTo>
                  <a:cubicBezTo>
                    <a:pt x="18615" y="3813"/>
                    <a:pt x="19443" y="6468"/>
                    <a:pt x="19138" y="9166"/>
                  </a:cubicBezTo>
                  <a:cubicBezTo>
                    <a:pt x="18833" y="11864"/>
                    <a:pt x="17426" y="14285"/>
                    <a:pt x="15190" y="15989"/>
                  </a:cubicBezTo>
                  <a:cubicBezTo>
                    <a:pt x="12661" y="17917"/>
                    <a:pt x="9406" y="18601"/>
                    <a:pt x="6358" y="18041"/>
                  </a:cubicBezTo>
                  <a:cubicBezTo>
                    <a:pt x="5748" y="17930"/>
                    <a:pt x="5142" y="17768"/>
                    <a:pt x="4557" y="17556"/>
                  </a:cubicBezTo>
                  <a:lnTo>
                    <a:pt x="4163" y="19469"/>
                  </a:lnTo>
                  <a:lnTo>
                    <a:pt x="7062" y="20001"/>
                  </a:lnTo>
                  <a:lnTo>
                    <a:pt x="6789" y="21330"/>
                  </a:lnTo>
                  <a:lnTo>
                    <a:pt x="226" y="20125"/>
                  </a:lnTo>
                  <a:lnTo>
                    <a:pt x="499" y="18797"/>
                  </a:lnTo>
                  <a:lnTo>
                    <a:pt x="2756" y="19211"/>
                  </a:lnTo>
                  <a:lnTo>
                    <a:pt x="3218" y="16966"/>
                  </a:lnTo>
                  <a:cubicBezTo>
                    <a:pt x="2950" y="16826"/>
                    <a:pt x="2687" y="16675"/>
                    <a:pt x="2430" y="16512"/>
                  </a:cubicBezTo>
                  <a:cubicBezTo>
                    <a:pt x="2173" y="16350"/>
                    <a:pt x="1927" y="16169"/>
                    <a:pt x="1683" y="15983"/>
                  </a:cubicBezTo>
                  <a:lnTo>
                    <a:pt x="2579" y="14935"/>
                  </a:lnTo>
                  <a:cubicBezTo>
                    <a:pt x="5969" y="17524"/>
                    <a:pt x="10901" y="17524"/>
                    <a:pt x="14299" y="14934"/>
                  </a:cubicBezTo>
                  <a:cubicBezTo>
                    <a:pt x="16238" y="13457"/>
                    <a:pt x="17443" y="11361"/>
                    <a:pt x="17707" y="9022"/>
                  </a:cubicBezTo>
                  <a:cubicBezTo>
                    <a:pt x="17972" y="6683"/>
                    <a:pt x="17266" y="4386"/>
                    <a:pt x="15702" y="2556"/>
                  </a:cubicBezTo>
                  <a:lnTo>
                    <a:pt x="16810" y="1701"/>
                  </a:lnTo>
                  <a:close/>
                  <a:moveTo>
                    <a:pt x="9714" y="1065"/>
                  </a:moveTo>
                  <a:cubicBezTo>
                    <a:pt x="9277" y="997"/>
                    <a:pt x="8831" y="969"/>
                    <a:pt x="8386" y="975"/>
                  </a:cubicBezTo>
                  <a:cubicBezTo>
                    <a:pt x="8459" y="1223"/>
                    <a:pt x="8543" y="1462"/>
                    <a:pt x="8640" y="1700"/>
                  </a:cubicBezTo>
                  <a:cubicBezTo>
                    <a:pt x="8736" y="1937"/>
                    <a:pt x="8845" y="2173"/>
                    <a:pt x="8961" y="2400"/>
                  </a:cubicBezTo>
                  <a:cubicBezTo>
                    <a:pt x="9288" y="2209"/>
                    <a:pt x="9626" y="2029"/>
                    <a:pt x="9966" y="1860"/>
                  </a:cubicBezTo>
                  <a:cubicBezTo>
                    <a:pt x="10306" y="1690"/>
                    <a:pt x="10644" y="1530"/>
                    <a:pt x="10996" y="1383"/>
                  </a:cubicBezTo>
                  <a:cubicBezTo>
                    <a:pt x="10578" y="1245"/>
                    <a:pt x="10152" y="1133"/>
                    <a:pt x="9714" y="1065"/>
                  </a:cubicBezTo>
                  <a:close/>
                  <a:moveTo>
                    <a:pt x="12201" y="1890"/>
                  </a:moveTo>
                  <a:cubicBezTo>
                    <a:pt x="11714" y="2061"/>
                    <a:pt x="11236" y="2255"/>
                    <a:pt x="10772" y="2471"/>
                  </a:cubicBezTo>
                  <a:cubicBezTo>
                    <a:pt x="10308" y="2688"/>
                    <a:pt x="9855" y="2926"/>
                    <a:pt x="9416" y="3185"/>
                  </a:cubicBezTo>
                  <a:cubicBezTo>
                    <a:pt x="9616" y="3489"/>
                    <a:pt x="9840" y="3789"/>
                    <a:pt x="10078" y="4068"/>
                  </a:cubicBezTo>
                  <a:cubicBezTo>
                    <a:pt x="10317" y="4346"/>
                    <a:pt x="10570" y="4611"/>
                    <a:pt x="10846" y="4862"/>
                  </a:cubicBezTo>
                  <a:lnTo>
                    <a:pt x="13082" y="2443"/>
                  </a:lnTo>
                  <a:cubicBezTo>
                    <a:pt x="12943" y="2343"/>
                    <a:pt x="12797" y="2241"/>
                    <a:pt x="12651" y="2150"/>
                  </a:cubicBezTo>
                  <a:cubicBezTo>
                    <a:pt x="12505" y="2060"/>
                    <a:pt x="12353" y="1970"/>
                    <a:pt x="12201" y="1890"/>
                  </a:cubicBezTo>
                  <a:close/>
                  <a:moveTo>
                    <a:pt x="7361" y="1001"/>
                  </a:moveTo>
                  <a:cubicBezTo>
                    <a:pt x="6539" y="1112"/>
                    <a:pt x="5753" y="1344"/>
                    <a:pt x="5028" y="1690"/>
                  </a:cubicBezTo>
                  <a:cubicBezTo>
                    <a:pt x="4304" y="2036"/>
                    <a:pt x="3643" y="2486"/>
                    <a:pt x="3063" y="3042"/>
                  </a:cubicBezTo>
                  <a:lnTo>
                    <a:pt x="5528" y="5075"/>
                  </a:lnTo>
                  <a:cubicBezTo>
                    <a:pt x="5921" y="4672"/>
                    <a:pt x="6338" y="4284"/>
                    <a:pt x="6772" y="3924"/>
                  </a:cubicBezTo>
                  <a:cubicBezTo>
                    <a:pt x="7205" y="3565"/>
                    <a:pt x="7654" y="3228"/>
                    <a:pt x="8125" y="2913"/>
                  </a:cubicBezTo>
                  <a:cubicBezTo>
                    <a:pt x="7963" y="2609"/>
                    <a:pt x="7818" y="2297"/>
                    <a:pt x="7689" y="1977"/>
                  </a:cubicBezTo>
                  <a:cubicBezTo>
                    <a:pt x="7560" y="1656"/>
                    <a:pt x="7453" y="1337"/>
                    <a:pt x="7361" y="1001"/>
                  </a:cubicBezTo>
                  <a:close/>
                  <a:moveTo>
                    <a:pt x="13805" y="3028"/>
                  </a:moveTo>
                  <a:lnTo>
                    <a:pt x="11569" y="5447"/>
                  </a:lnTo>
                  <a:cubicBezTo>
                    <a:pt x="11851" y="5650"/>
                    <a:pt x="12143" y="5841"/>
                    <a:pt x="12448" y="6012"/>
                  </a:cubicBezTo>
                  <a:cubicBezTo>
                    <a:pt x="12751" y="6183"/>
                    <a:pt x="13063" y="6333"/>
                    <a:pt x="13386" y="6470"/>
                  </a:cubicBezTo>
                  <a:cubicBezTo>
                    <a:pt x="13601" y="6014"/>
                    <a:pt x="13797" y="5551"/>
                    <a:pt x="13962" y="5078"/>
                  </a:cubicBezTo>
                  <a:cubicBezTo>
                    <a:pt x="14127" y="4604"/>
                    <a:pt x="14272" y="4123"/>
                    <a:pt x="14385" y="3634"/>
                  </a:cubicBezTo>
                  <a:cubicBezTo>
                    <a:pt x="14295" y="3529"/>
                    <a:pt x="14194" y="3419"/>
                    <a:pt x="14097" y="3319"/>
                  </a:cubicBezTo>
                  <a:cubicBezTo>
                    <a:pt x="14000" y="3219"/>
                    <a:pt x="13908" y="3124"/>
                    <a:pt x="13805" y="3028"/>
                  </a:cubicBezTo>
                  <a:close/>
                  <a:moveTo>
                    <a:pt x="15096" y="4644"/>
                  </a:moveTo>
                  <a:cubicBezTo>
                    <a:pt x="14988" y="5012"/>
                    <a:pt x="14871" y="5370"/>
                    <a:pt x="14734" y="5730"/>
                  </a:cubicBezTo>
                  <a:cubicBezTo>
                    <a:pt x="14597" y="6090"/>
                    <a:pt x="14439" y="6450"/>
                    <a:pt x="14275" y="6799"/>
                  </a:cubicBezTo>
                  <a:cubicBezTo>
                    <a:pt x="14550" y="6885"/>
                    <a:pt x="14841" y="6954"/>
                    <a:pt x="15124" y="7014"/>
                  </a:cubicBezTo>
                  <a:cubicBezTo>
                    <a:pt x="15408" y="7075"/>
                    <a:pt x="15687" y="7123"/>
                    <a:pt x="15976" y="7159"/>
                  </a:cubicBezTo>
                  <a:cubicBezTo>
                    <a:pt x="15914" y="6711"/>
                    <a:pt x="15812" y="6275"/>
                    <a:pt x="15665" y="5854"/>
                  </a:cubicBezTo>
                  <a:cubicBezTo>
                    <a:pt x="15518" y="5433"/>
                    <a:pt x="15323" y="5030"/>
                    <a:pt x="15096" y="4644"/>
                  </a:cubicBezTo>
                  <a:close/>
                  <a:moveTo>
                    <a:pt x="8605" y="3702"/>
                  </a:moveTo>
                  <a:cubicBezTo>
                    <a:pt x="8179" y="3990"/>
                    <a:pt x="7774" y="4304"/>
                    <a:pt x="7381" y="4631"/>
                  </a:cubicBezTo>
                  <a:cubicBezTo>
                    <a:pt x="6989" y="4958"/>
                    <a:pt x="6608" y="5295"/>
                    <a:pt x="6251" y="5659"/>
                  </a:cubicBezTo>
                  <a:lnTo>
                    <a:pt x="8447" y="7465"/>
                  </a:lnTo>
                  <a:lnTo>
                    <a:pt x="10215" y="5543"/>
                  </a:lnTo>
                  <a:cubicBezTo>
                    <a:pt x="9904" y="5267"/>
                    <a:pt x="9619" y="4977"/>
                    <a:pt x="9350" y="4671"/>
                  </a:cubicBezTo>
                  <a:cubicBezTo>
                    <a:pt x="9080" y="4364"/>
                    <a:pt x="8830" y="4037"/>
                    <a:pt x="8605" y="3702"/>
                  </a:cubicBezTo>
                  <a:close/>
                  <a:moveTo>
                    <a:pt x="2432" y="3722"/>
                  </a:moveTo>
                  <a:cubicBezTo>
                    <a:pt x="1931" y="4342"/>
                    <a:pt x="1545" y="5032"/>
                    <a:pt x="1283" y="5758"/>
                  </a:cubicBezTo>
                  <a:cubicBezTo>
                    <a:pt x="1021" y="6484"/>
                    <a:pt x="878" y="7254"/>
                    <a:pt x="877" y="8037"/>
                  </a:cubicBezTo>
                  <a:cubicBezTo>
                    <a:pt x="1137" y="8065"/>
                    <a:pt x="1404" y="8098"/>
                    <a:pt x="1660" y="8145"/>
                  </a:cubicBezTo>
                  <a:cubicBezTo>
                    <a:pt x="2117" y="8229"/>
                    <a:pt x="2561" y="8344"/>
                    <a:pt x="3000" y="8486"/>
                  </a:cubicBezTo>
                  <a:cubicBezTo>
                    <a:pt x="3264" y="8001"/>
                    <a:pt x="3552" y="7532"/>
                    <a:pt x="3869" y="7077"/>
                  </a:cubicBezTo>
                  <a:cubicBezTo>
                    <a:pt x="4186" y="6620"/>
                    <a:pt x="4541" y="6182"/>
                    <a:pt x="4909" y="5758"/>
                  </a:cubicBezTo>
                  <a:lnTo>
                    <a:pt x="2432" y="3722"/>
                  </a:lnTo>
                  <a:close/>
                  <a:moveTo>
                    <a:pt x="10938" y="6127"/>
                  </a:moveTo>
                  <a:lnTo>
                    <a:pt x="9168" y="8061"/>
                  </a:lnTo>
                  <a:lnTo>
                    <a:pt x="11248" y="9762"/>
                  </a:lnTo>
                  <a:cubicBezTo>
                    <a:pt x="11578" y="9379"/>
                    <a:pt x="11884" y="8987"/>
                    <a:pt x="12171" y="8577"/>
                  </a:cubicBezTo>
                  <a:cubicBezTo>
                    <a:pt x="12458" y="8167"/>
                    <a:pt x="12720" y="7742"/>
                    <a:pt x="12962" y="7307"/>
                  </a:cubicBezTo>
                  <a:cubicBezTo>
                    <a:pt x="12602" y="7150"/>
                    <a:pt x="12252" y="6965"/>
                    <a:pt x="11914" y="6770"/>
                  </a:cubicBezTo>
                  <a:cubicBezTo>
                    <a:pt x="11576" y="6574"/>
                    <a:pt x="11250" y="6359"/>
                    <a:pt x="10938" y="6127"/>
                  </a:cubicBezTo>
                  <a:close/>
                  <a:moveTo>
                    <a:pt x="13848" y="7648"/>
                  </a:moveTo>
                  <a:cubicBezTo>
                    <a:pt x="13585" y="8128"/>
                    <a:pt x="13296" y="8594"/>
                    <a:pt x="12981" y="9046"/>
                  </a:cubicBezTo>
                  <a:cubicBezTo>
                    <a:pt x="12666" y="9498"/>
                    <a:pt x="12333" y="9937"/>
                    <a:pt x="11968" y="10358"/>
                  </a:cubicBezTo>
                  <a:lnTo>
                    <a:pt x="14435" y="12380"/>
                  </a:lnTo>
                  <a:cubicBezTo>
                    <a:pt x="14932" y="11765"/>
                    <a:pt x="15318" y="11086"/>
                    <a:pt x="15580" y="10367"/>
                  </a:cubicBezTo>
                  <a:cubicBezTo>
                    <a:pt x="15841" y="9648"/>
                    <a:pt x="15975" y="8887"/>
                    <a:pt x="15981" y="8111"/>
                  </a:cubicBezTo>
                  <a:cubicBezTo>
                    <a:pt x="15742" y="8083"/>
                    <a:pt x="15505" y="8059"/>
                    <a:pt x="15270" y="8016"/>
                  </a:cubicBezTo>
                  <a:cubicBezTo>
                    <a:pt x="15029" y="7971"/>
                    <a:pt x="14787" y="7909"/>
                    <a:pt x="14550" y="7848"/>
                  </a:cubicBezTo>
                  <a:cubicBezTo>
                    <a:pt x="14313" y="7787"/>
                    <a:pt x="14079" y="7725"/>
                    <a:pt x="13848" y="7648"/>
                  </a:cubicBezTo>
                  <a:close/>
                  <a:moveTo>
                    <a:pt x="5620" y="6340"/>
                  </a:moveTo>
                  <a:cubicBezTo>
                    <a:pt x="5286" y="6725"/>
                    <a:pt x="4980" y="7135"/>
                    <a:pt x="4691" y="7548"/>
                  </a:cubicBezTo>
                  <a:cubicBezTo>
                    <a:pt x="4402" y="7962"/>
                    <a:pt x="4129" y="8388"/>
                    <a:pt x="3886" y="8827"/>
                  </a:cubicBezTo>
                  <a:cubicBezTo>
                    <a:pt x="4271" y="8991"/>
                    <a:pt x="4647" y="9169"/>
                    <a:pt x="5007" y="9377"/>
                  </a:cubicBezTo>
                  <a:cubicBezTo>
                    <a:pt x="5367" y="9586"/>
                    <a:pt x="5717" y="9818"/>
                    <a:pt x="6048" y="10068"/>
                  </a:cubicBezTo>
                  <a:lnTo>
                    <a:pt x="7816" y="8146"/>
                  </a:lnTo>
                  <a:lnTo>
                    <a:pt x="5620" y="6340"/>
                  </a:lnTo>
                  <a:close/>
                  <a:moveTo>
                    <a:pt x="8537" y="8742"/>
                  </a:moveTo>
                  <a:lnTo>
                    <a:pt x="6769" y="10664"/>
                  </a:lnTo>
                  <a:cubicBezTo>
                    <a:pt x="7058" y="10925"/>
                    <a:pt x="7329" y="11202"/>
                    <a:pt x="7581" y="11490"/>
                  </a:cubicBezTo>
                  <a:cubicBezTo>
                    <a:pt x="7833" y="11778"/>
                    <a:pt x="8063" y="12077"/>
                    <a:pt x="8277" y="12391"/>
                  </a:cubicBezTo>
                  <a:cubicBezTo>
                    <a:pt x="8699" y="12104"/>
                    <a:pt x="9108" y="11799"/>
                    <a:pt x="9498" y="11474"/>
                  </a:cubicBezTo>
                  <a:cubicBezTo>
                    <a:pt x="9888" y="11148"/>
                    <a:pt x="10261" y="10805"/>
                    <a:pt x="10616" y="10443"/>
                  </a:cubicBezTo>
                  <a:lnTo>
                    <a:pt x="8537" y="8742"/>
                  </a:lnTo>
                  <a:close/>
                  <a:moveTo>
                    <a:pt x="1797" y="9133"/>
                  </a:moveTo>
                  <a:cubicBezTo>
                    <a:pt x="1534" y="9076"/>
                    <a:pt x="1274" y="9034"/>
                    <a:pt x="1006" y="9000"/>
                  </a:cubicBezTo>
                  <a:cubicBezTo>
                    <a:pt x="1061" y="9424"/>
                    <a:pt x="1147" y="9838"/>
                    <a:pt x="1279" y="10239"/>
                  </a:cubicBezTo>
                  <a:cubicBezTo>
                    <a:pt x="1411" y="10639"/>
                    <a:pt x="1582" y="11019"/>
                    <a:pt x="1785" y="11389"/>
                  </a:cubicBezTo>
                  <a:cubicBezTo>
                    <a:pt x="1890" y="11038"/>
                    <a:pt x="2007" y="10692"/>
                    <a:pt x="2138" y="10349"/>
                  </a:cubicBezTo>
                  <a:cubicBezTo>
                    <a:pt x="2269" y="10006"/>
                    <a:pt x="2417" y="9668"/>
                    <a:pt x="2573" y="9335"/>
                  </a:cubicBezTo>
                  <a:cubicBezTo>
                    <a:pt x="2318" y="9258"/>
                    <a:pt x="2058" y="9190"/>
                    <a:pt x="1797" y="9133"/>
                  </a:cubicBezTo>
                  <a:close/>
                  <a:moveTo>
                    <a:pt x="11337" y="11039"/>
                  </a:moveTo>
                  <a:cubicBezTo>
                    <a:pt x="10947" y="11438"/>
                    <a:pt x="10540" y="11811"/>
                    <a:pt x="10110" y="12168"/>
                  </a:cubicBezTo>
                  <a:cubicBezTo>
                    <a:pt x="9680" y="12526"/>
                    <a:pt x="9223" y="12867"/>
                    <a:pt x="8756" y="13180"/>
                  </a:cubicBezTo>
                  <a:cubicBezTo>
                    <a:pt x="8922" y="13484"/>
                    <a:pt x="9074" y="13797"/>
                    <a:pt x="9205" y="14118"/>
                  </a:cubicBezTo>
                  <a:cubicBezTo>
                    <a:pt x="9336" y="14440"/>
                    <a:pt x="9448" y="14770"/>
                    <a:pt x="9543" y="15107"/>
                  </a:cubicBezTo>
                  <a:cubicBezTo>
                    <a:pt x="10357" y="14994"/>
                    <a:pt x="11132" y="14758"/>
                    <a:pt x="11851" y="14414"/>
                  </a:cubicBezTo>
                  <a:cubicBezTo>
                    <a:pt x="12570" y="14069"/>
                    <a:pt x="13228" y="13611"/>
                    <a:pt x="13804" y="13060"/>
                  </a:cubicBezTo>
                  <a:lnTo>
                    <a:pt x="11337" y="11039"/>
                  </a:lnTo>
                  <a:close/>
                  <a:moveTo>
                    <a:pt x="3465" y="9653"/>
                  </a:moveTo>
                  <a:cubicBezTo>
                    <a:pt x="3254" y="10100"/>
                    <a:pt x="3067" y="10560"/>
                    <a:pt x="2905" y="11024"/>
                  </a:cubicBezTo>
                  <a:cubicBezTo>
                    <a:pt x="2743" y="11489"/>
                    <a:pt x="2611" y="11968"/>
                    <a:pt x="2499" y="12448"/>
                  </a:cubicBezTo>
                  <a:cubicBezTo>
                    <a:pt x="2605" y="12577"/>
                    <a:pt x="2711" y="12694"/>
                    <a:pt x="2826" y="12817"/>
                  </a:cubicBezTo>
                  <a:cubicBezTo>
                    <a:pt x="2942" y="12940"/>
                    <a:pt x="3066" y="13065"/>
                    <a:pt x="3191" y="13181"/>
                  </a:cubicBezTo>
                  <a:lnTo>
                    <a:pt x="5415" y="10760"/>
                  </a:lnTo>
                  <a:cubicBezTo>
                    <a:pt x="5114" y="10539"/>
                    <a:pt x="4809" y="10333"/>
                    <a:pt x="4483" y="10149"/>
                  </a:cubicBezTo>
                  <a:cubicBezTo>
                    <a:pt x="4157" y="9965"/>
                    <a:pt x="3812" y="9797"/>
                    <a:pt x="3465" y="9653"/>
                  </a:cubicBezTo>
                  <a:close/>
                  <a:moveTo>
                    <a:pt x="6135" y="11356"/>
                  </a:moveTo>
                  <a:lnTo>
                    <a:pt x="3900" y="13775"/>
                  </a:lnTo>
                  <a:cubicBezTo>
                    <a:pt x="4015" y="13857"/>
                    <a:pt x="4136" y="13930"/>
                    <a:pt x="4255" y="14006"/>
                  </a:cubicBezTo>
                  <a:cubicBezTo>
                    <a:pt x="4375" y="14082"/>
                    <a:pt x="4501" y="14159"/>
                    <a:pt x="4625" y="14229"/>
                  </a:cubicBezTo>
                  <a:cubicBezTo>
                    <a:pt x="5122" y="14055"/>
                    <a:pt x="5607" y="13860"/>
                    <a:pt x="6081" y="13640"/>
                  </a:cubicBezTo>
                  <a:cubicBezTo>
                    <a:pt x="6555" y="13420"/>
                    <a:pt x="7018" y="13172"/>
                    <a:pt x="7465" y="12907"/>
                  </a:cubicBezTo>
                  <a:cubicBezTo>
                    <a:pt x="7278" y="12626"/>
                    <a:pt x="7073" y="12353"/>
                    <a:pt x="6852" y="12094"/>
                  </a:cubicBezTo>
                  <a:cubicBezTo>
                    <a:pt x="6631" y="11834"/>
                    <a:pt x="6390" y="11592"/>
                    <a:pt x="6135" y="11356"/>
                  </a:cubicBezTo>
                  <a:close/>
                  <a:moveTo>
                    <a:pt x="7933" y="13695"/>
                  </a:moveTo>
                  <a:cubicBezTo>
                    <a:pt x="7590" y="13897"/>
                    <a:pt x="7242" y="14085"/>
                    <a:pt x="6884" y="14263"/>
                  </a:cubicBezTo>
                  <a:cubicBezTo>
                    <a:pt x="6526" y="14441"/>
                    <a:pt x="6159" y="14610"/>
                    <a:pt x="5787" y="14763"/>
                  </a:cubicBezTo>
                  <a:cubicBezTo>
                    <a:pt x="6190" y="14909"/>
                    <a:pt x="6613" y="15021"/>
                    <a:pt x="7039" y="15100"/>
                  </a:cubicBezTo>
                  <a:cubicBezTo>
                    <a:pt x="7537" y="15191"/>
                    <a:pt x="8040" y="15237"/>
                    <a:pt x="8547" y="15234"/>
                  </a:cubicBezTo>
                  <a:cubicBezTo>
                    <a:pt x="8470" y="14967"/>
                    <a:pt x="8383" y="14705"/>
                    <a:pt x="8281" y="14448"/>
                  </a:cubicBezTo>
                  <a:cubicBezTo>
                    <a:pt x="8180" y="14191"/>
                    <a:pt x="8060" y="13939"/>
                    <a:pt x="7933" y="13695"/>
                  </a:cubicBezTo>
                  <a:close/>
                </a:path>
              </a:pathLst>
            </a:custGeom>
            <a:solidFill>
              <a:schemeClr val="accent3"/>
            </a:solidFill>
            <a:ln w="12700" cap="flat">
              <a:noFill/>
              <a:miter lim="400000"/>
            </a:ln>
            <a:effectLst/>
          </p:spPr>
          <p:txBody>
            <a:bodyPr wrap="square" lIns="45719" tIns="45719" rIns="45719" bIns="45719" numCol="1" anchor="t">
              <a:noAutofit/>
            </a:bodyPr>
            <a:lstStyle/>
            <a:p>
              <a:pPr>
                <a:defRPr>
                  <a:latin typeface="Lato Light"/>
                  <a:ea typeface="Lato Light"/>
                  <a:cs typeface="Lato Light"/>
                  <a:sym typeface="Lato Light"/>
                </a:defRPr>
              </a:pPr>
              <a:endParaRPr/>
            </a:p>
          </p:txBody>
        </p:sp>
        <p:sp>
          <p:nvSpPr>
            <p:cNvPr id="205" name="Shape 10368"/>
            <p:cNvSpPr/>
            <p:nvPr/>
          </p:nvSpPr>
          <p:spPr>
            <a:xfrm>
              <a:off x="1629973" y="1021471"/>
              <a:ext cx="174991" cy="202199"/>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307" y="15970"/>
                  </a:lnTo>
                  <a:lnTo>
                    <a:pt x="6112" y="19464"/>
                  </a:lnTo>
                  <a:cubicBezTo>
                    <a:pt x="6112" y="19464"/>
                    <a:pt x="0" y="21600"/>
                    <a:pt x="0" y="21600"/>
                  </a:cubicBezTo>
                  <a:close/>
                  <a:moveTo>
                    <a:pt x="6773" y="18782"/>
                  </a:moveTo>
                  <a:lnTo>
                    <a:pt x="1968" y="15288"/>
                  </a:lnTo>
                  <a:lnTo>
                    <a:pt x="13737" y="3150"/>
                  </a:lnTo>
                  <a:lnTo>
                    <a:pt x="18545" y="6642"/>
                  </a:lnTo>
                  <a:cubicBezTo>
                    <a:pt x="18545" y="6642"/>
                    <a:pt x="6773" y="18782"/>
                    <a:pt x="6773" y="18782"/>
                  </a:cubicBezTo>
                  <a:close/>
                  <a:moveTo>
                    <a:pt x="19218" y="5946"/>
                  </a:moveTo>
                  <a:lnTo>
                    <a:pt x="14411" y="2455"/>
                  </a:lnTo>
                  <a:lnTo>
                    <a:pt x="16792" y="0"/>
                  </a:lnTo>
                  <a:lnTo>
                    <a:pt x="21600" y="3492"/>
                  </a:lnTo>
                  <a:cubicBezTo>
                    <a:pt x="21600" y="3492"/>
                    <a:pt x="19218" y="5946"/>
                    <a:pt x="19218" y="5946"/>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06" name="Shape 10369"/>
            <p:cNvSpPr/>
            <p:nvPr/>
          </p:nvSpPr>
          <p:spPr>
            <a:xfrm>
              <a:off x="2114368" y="1281412"/>
              <a:ext cx="188161" cy="262622"/>
            </a:xfrm>
            <a:custGeom>
              <a:avLst/>
              <a:gdLst/>
              <a:ahLst/>
              <a:cxnLst>
                <a:cxn ang="0">
                  <a:pos x="wd2" y="hd2"/>
                </a:cxn>
                <a:cxn ang="5400000">
                  <a:pos x="wd2" y="hd2"/>
                </a:cxn>
                <a:cxn ang="10800000">
                  <a:pos x="wd2" y="hd2"/>
                </a:cxn>
                <a:cxn ang="16200000">
                  <a:pos x="wd2" y="hd2"/>
                </a:cxn>
              </a:cxnLst>
              <a:rect l="0" t="0" r="r" b="b"/>
              <a:pathLst>
                <a:path w="19205" h="21362" extrusionOk="0">
                  <a:moveTo>
                    <a:pt x="10609" y="42"/>
                  </a:moveTo>
                  <a:cubicBezTo>
                    <a:pt x="8165" y="-163"/>
                    <a:pt x="5621" y="371"/>
                    <a:pt x="3560" y="1701"/>
                  </a:cubicBezTo>
                  <a:cubicBezTo>
                    <a:pt x="-561" y="4361"/>
                    <a:pt x="-1197" y="9180"/>
                    <a:pt x="2140" y="12464"/>
                  </a:cubicBezTo>
                  <a:cubicBezTo>
                    <a:pt x="4853" y="15134"/>
                    <a:pt x="9359" y="15970"/>
                    <a:pt x="13163" y="14761"/>
                  </a:cubicBezTo>
                  <a:cubicBezTo>
                    <a:pt x="13165" y="14831"/>
                    <a:pt x="13187" y="14903"/>
                    <a:pt x="13225" y="14971"/>
                  </a:cubicBezTo>
                  <a:lnTo>
                    <a:pt x="16612" y="21038"/>
                  </a:lnTo>
                  <a:cubicBezTo>
                    <a:pt x="16765" y="21312"/>
                    <a:pt x="17169" y="21437"/>
                    <a:pt x="17513" y="21315"/>
                  </a:cubicBezTo>
                  <a:lnTo>
                    <a:pt x="17878" y="21185"/>
                  </a:lnTo>
                  <a:cubicBezTo>
                    <a:pt x="18222" y="21063"/>
                    <a:pt x="18373" y="20740"/>
                    <a:pt x="18220" y="20466"/>
                  </a:cubicBezTo>
                  <a:lnTo>
                    <a:pt x="14832" y="14404"/>
                  </a:lnTo>
                  <a:cubicBezTo>
                    <a:pt x="14778" y="14306"/>
                    <a:pt x="14685" y="14237"/>
                    <a:pt x="14581" y="14182"/>
                  </a:cubicBezTo>
                  <a:cubicBezTo>
                    <a:pt x="14946" y="14005"/>
                    <a:pt x="15305" y="13815"/>
                    <a:pt x="15646" y="13595"/>
                  </a:cubicBezTo>
                  <a:cubicBezTo>
                    <a:pt x="19767" y="10936"/>
                    <a:pt x="20403" y="6117"/>
                    <a:pt x="17066" y="2832"/>
                  </a:cubicBezTo>
                  <a:cubicBezTo>
                    <a:pt x="15397" y="1190"/>
                    <a:pt x="13053" y="246"/>
                    <a:pt x="10609" y="42"/>
                  </a:cubicBezTo>
                  <a:close/>
                  <a:moveTo>
                    <a:pt x="10451" y="1236"/>
                  </a:moveTo>
                  <a:cubicBezTo>
                    <a:pt x="12511" y="1409"/>
                    <a:pt x="14487" y="2209"/>
                    <a:pt x="15893" y="3593"/>
                  </a:cubicBezTo>
                  <a:cubicBezTo>
                    <a:pt x="18705" y="6360"/>
                    <a:pt x="18170" y="10421"/>
                    <a:pt x="14697" y="12662"/>
                  </a:cubicBezTo>
                  <a:cubicBezTo>
                    <a:pt x="11225" y="14902"/>
                    <a:pt x="6130" y="14476"/>
                    <a:pt x="3318" y="11708"/>
                  </a:cubicBezTo>
                  <a:cubicBezTo>
                    <a:pt x="506" y="8941"/>
                    <a:pt x="1041" y="4881"/>
                    <a:pt x="4514" y="2640"/>
                  </a:cubicBezTo>
                  <a:cubicBezTo>
                    <a:pt x="6250" y="1519"/>
                    <a:pt x="8392" y="1064"/>
                    <a:pt x="10451" y="1236"/>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07" name="Shape 10370"/>
            <p:cNvSpPr/>
            <p:nvPr/>
          </p:nvSpPr>
          <p:spPr>
            <a:xfrm>
              <a:off x="1132025" y="857233"/>
              <a:ext cx="200427" cy="221872"/>
            </a:xfrm>
            <a:custGeom>
              <a:avLst/>
              <a:gdLst/>
              <a:ahLst/>
              <a:cxnLst>
                <a:cxn ang="0">
                  <a:pos x="wd2" y="hd2"/>
                </a:cxn>
                <a:cxn ang="5400000">
                  <a:pos x="wd2" y="hd2"/>
                </a:cxn>
                <a:cxn ang="10800000">
                  <a:pos x="wd2" y="hd2"/>
                </a:cxn>
                <a:cxn ang="16200000">
                  <a:pos x="wd2" y="hd2"/>
                </a:cxn>
              </a:cxnLst>
              <a:rect l="0" t="0" r="r" b="b"/>
              <a:pathLst>
                <a:path w="20678" h="21600" extrusionOk="0">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08" name="Shape 10371"/>
            <p:cNvSpPr/>
            <p:nvPr/>
          </p:nvSpPr>
          <p:spPr>
            <a:xfrm>
              <a:off x="1038747" y="1325488"/>
              <a:ext cx="279585" cy="234750"/>
            </a:xfrm>
            <a:custGeom>
              <a:avLst/>
              <a:gdLst/>
              <a:ahLst/>
              <a:cxnLst>
                <a:cxn ang="0">
                  <a:pos x="wd2" y="hd2"/>
                </a:cxn>
                <a:cxn ang="5400000">
                  <a:pos x="wd2" y="hd2"/>
                </a:cxn>
                <a:cxn ang="10800000">
                  <a:pos x="wd2" y="hd2"/>
                </a:cxn>
                <a:cxn ang="16200000">
                  <a:pos x="wd2" y="hd2"/>
                </a:cxn>
              </a:cxnLst>
              <a:rect l="0" t="0" r="r" b="b"/>
              <a:pathLst>
                <a:path w="21600" h="21600" extrusionOk="0">
                  <a:moveTo>
                    <a:pt x="13666" y="8645"/>
                  </a:moveTo>
                  <a:cubicBezTo>
                    <a:pt x="12912" y="8819"/>
                    <a:pt x="12183" y="8233"/>
                    <a:pt x="12037" y="7337"/>
                  </a:cubicBezTo>
                  <a:cubicBezTo>
                    <a:pt x="11891" y="6440"/>
                    <a:pt x="12382" y="5571"/>
                    <a:pt x="13136" y="5397"/>
                  </a:cubicBezTo>
                  <a:cubicBezTo>
                    <a:pt x="13888" y="5223"/>
                    <a:pt x="14617" y="5809"/>
                    <a:pt x="14763" y="6705"/>
                  </a:cubicBezTo>
                  <a:cubicBezTo>
                    <a:pt x="14909" y="7602"/>
                    <a:pt x="14418" y="8471"/>
                    <a:pt x="13666" y="8645"/>
                  </a:cubicBezTo>
                  <a:close/>
                  <a:moveTo>
                    <a:pt x="9893" y="16176"/>
                  </a:moveTo>
                  <a:lnTo>
                    <a:pt x="7167" y="16807"/>
                  </a:lnTo>
                  <a:lnTo>
                    <a:pt x="6637" y="13559"/>
                  </a:lnTo>
                  <a:lnTo>
                    <a:pt x="9363" y="12928"/>
                  </a:lnTo>
                  <a:cubicBezTo>
                    <a:pt x="9363" y="12928"/>
                    <a:pt x="9893" y="16176"/>
                    <a:pt x="9893" y="16176"/>
                  </a:cubicBezTo>
                  <a:close/>
                  <a:moveTo>
                    <a:pt x="5604" y="17169"/>
                  </a:moveTo>
                  <a:lnTo>
                    <a:pt x="2878" y="17800"/>
                  </a:lnTo>
                  <a:lnTo>
                    <a:pt x="2348" y="14552"/>
                  </a:lnTo>
                  <a:lnTo>
                    <a:pt x="5074" y="13921"/>
                  </a:lnTo>
                  <a:cubicBezTo>
                    <a:pt x="5074" y="13921"/>
                    <a:pt x="5604" y="17169"/>
                    <a:pt x="5604" y="17169"/>
                  </a:cubicBezTo>
                  <a:close/>
                  <a:moveTo>
                    <a:pt x="12498" y="1492"/>
                  </a:moveTo>
                  <a:lnTo>
                    <a:pt x="7003" y="11626"/>
                  </a:lnTo>
                  <a:lnTo>
                    <a:pt x="694" y="13086"/>
                  </a:lnTo>
                  <a:lnTo>
                    <a:pt x="2084" y="21600"/>
                  </a:lnTo>
                  <a:lnTo>
                    <a:pt x="13469" y="18964"/>
                  </a:lnTo>
                  <a:lnTo>
                    <a:pt x="12369" y="12224"/>
                  </a:lnTo>
                  <a:lnTo>
                    <a:pt x="15993" y="11385"/>
                  </a:lnTo>
                  <a:lnTo>
                    <a:pt x="17093" y="18125"/>
                  </a:lnTo>
                  <a:lnTo>
                    <a:pt x="21600" y="17082"/>
                  </a:lnTo>
                  <a:lnTo>
                    <a:pt x="20219" y="8622"/>
                  </a:lnTo>
                  <a:lnTo>
                    <a:pt x="20832" y="8481"/>
                  </a:lnTo>
                  <a:cubicBezTo>
                    <a:pt x="20832" y="8481"/>
                    <a:pt x="12498" y="1492"/>
                    <a:pt x="12498" y="1492"/>
                  </a:cubicBezTo>
                  <a:close/>
                  <a:moveTo>
                    <a:pt x="20572" y="6974"/>
                  </a:moveTo>
                  <a:lnTo>
                    <a:pt x="20663" y="7533"/>
                  </a:lnTo>
                  <a:lnTo>
                    <a:pt x="12346" y="559"/>
                  </a:lnTo>
                  <a:lnTo>
                    <a:pt x="6626" y="11107"/>
                  </a:lnTo>
                  <a:lnTo>
                    <a:pt x="0" y="12641"/>
                  </a:lnTo>
                  <a:lnTo>
                    <a:pt x="3130" y="6656"/>
                  </a:lnTo>
                  <a:lnTo>
                    <a:pt x="9437" y="5195"/>
                  </a:lnTo>
                  <a:lnTo>
                    <a:pt x="12254" y="0"/>
                  </a:lnTo>
                  <a:cubicBezTo>
                    <a:pt x="12254" y="0"/>
                    <a:pt x="20572" y="6974"/>
                    <a:pt x="20572" y="6974"/>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09" name="Shape 10372"/>
            <p:cNvSpPr/>
            <p:nvPr/>
          </p:nvSpPr>
          <p:spPr>
            <a:xfrm>
              <a:off x="1472184" y="475460"/>
              <a:ext cx="323961" cy="296052"/>
            </a:xfrm>
            <a:custGeom>
              <a:avLst/>
              <a:gdLst/>
              <a:ahLst/>
              <a:cxnLst>
                <a:cxn ang="0">
                  <a:pos x="wd2" y="hd2"/>
                </a:cxn>
                <a:cxn ang="5400000">
                  <a:pos x="wd2" y="hd2"/>
                </a:cxn>
                <a:cxn ang="10800000">
                  <a:pos x="wd2" y="hd2"/>
                </a:cxn>
                <a:cxn ang="16200000">
                  <a:pos x="wd2" y="hd2"/>
                </a:cxn>
              </a:cxnLst>
              <a:rect l="0" t="0" r="r" b="b"/>
              <a:pathLst>
                <a:path w="20409" h="20717" extrusionOk="0">
                  <a:moveTo>
                    <a:pt x="19071" y="18146"/>
                  </a:moveTo>
                  <a:cubicBezTo>
                    <a:pt x="20183" y="16314"/>
                    <a:pt x="19749" y="13820"/>
                    <a:pt x="18102" y="12586"/>
                  </a:cubicBezTo>
                  <a:cubicBezTo>
                    <a:pt x="17662" y="12256"/>
                    <a:pt x="17178" y="12053"/>
                    <a:pt x="16685" y="11962"/>
                  </a:cubicBezTo>
                  <a:lnTo>
                    <a:pt x="16672" y="15889"/>
                  </a:lnTo>
                  <a:cubicBezTo>
                    <a:pt x="16671" y="16166"/>
                    <a:pt x="16469" y="16390"/>
                    <a:pt x="16220" y="16389"/>
                  </a:cubicBezTo>
                  <a:cubicBezTo>
                    <a:pt x="15971" y="16388"/>
                    <a:pt x="15770" y="16164"/>
                    <a:pt x="15771" y="15887"/>
                  </a:cubicBezTo>
                  <a:lnTo>
                    <a:pt x="15784" y="11921"/>
                  </a:lnTo>
                  <a:cubicBezTo>
                    <a:pt x="14735" y="12022"/>
                    <a:pt x="13732" y="12627"/>
                    <a:pt x="13098" y="13672"/>
                  </a:cubicBezTo>
                  <a:cubicBezTo>
                    <a:pt x="11985" y="15504"/>
                    <a:pt x="12420" y="17998"/>
                    <a:pt x="14067" y="19232"/>
                  </a:cubicBezTo>
                  <a:cubicBezTo>
                    <a:pt x="15713" y="20465"/>
                    <a:pt x="17958" y="19979"/>
                    <a:pt x="19071" y="18146"/>
                  </a:cubicBezTo>
                  <a:close/>
                  <a:moveTo>
                    <a:pt x="16740" y="7857"/>
                  </a:moveTo>
                  <a:lnTo>
                    <a:pt x="15291" y="6772"/>
                  </a:lnTo>
                  <a:cubicBezTo>
                    <a:pt x="15127" y="6649"/>
                    <a:pt x="15015" y="6369"/>
                    <a:pt x="15043" y="6151"/>
                  </a:cubicBezTo>
                  <a:lnTo>
                    <a:pt x="15275" y="4322"/>
                  </a:lnTo>
                  <a:lnTo>
                    <a:pt x="11975" y="5321"/>
                  </a:lnTo>
                  <a:cubicBezTo>
                    <a:pt x="11975" y="5321"/>
                    <a:pt x="12203" y="5706"/>
                    <a:pt x="12483" y="6179"/>
                  </a:cubicBezTo>
                  <a:lnTo>
                    <a:pt x="16109" y="8895"/>
                  </a:lnTo>
                  <a:cubicBezTo>
                    <a:pt x="16109" y="8895"/>
                    <a:pt x="16740" y="7857"/>
                    <a:pt x="16740" y="7857"/>
                  </a:cubicBezTo>
                  <a:close/>
                  <a:moveTo>
                    <a:pt x="15093" y="9342"/>
                  </a:moveTo>
                  <a:lnTo>
                    <a:pt x="13604" y="8227"/>
                  </a:lnTo>
                  <a:cubicBezTo>
                    <a:pt x="13647" y="8494"/>
                    <a:pt x="13599" y="8776"/>
                    <a:pt x="13458" y="9008"/>
                  </a:cubicBezTo>
                  <a:lnTo>
                    <a:pt x="13459" y="9008"/>
                  </a:lnTo>
                  <a:cubicBezTo>
                    <a:pt x="13459" y="9008"/>
                    <a:pt x="13042" y="9692"/>
                    <a:pt x="12523" y="10542"/>
                  </a:cubicBezTo>
                  <a:cubicBezTo>
                    <a:pt x="12523" y="10542"/>
                    <a:pt x="15093" y="9342"/>
                    <a:pt x="15093" y="9342"/>
                  </a:cubicBezTo>
                  <a:close/>
                  <a:moveTo>
                    <a:pt x="11619" y="8259"/>
                  </a:moveTo>
                  <a:cubicBezTo>
                    <a:pt x="11619" y="8259"/>
                    <a:pt x="10321" y="6315"/>
                    <a:pt x="9704" y="5383"/>
                  </a:cubicBezTo>
                  <a:lnTo>
                    <a:pt x="8507" y="5869"/>
                  </a:lnTo>
                  <a:cubicBezTo>
                    <a:pt x="8769" y="6978"/>
                    <a:pt x="8675" y="8186"/>
                    <a:pt x="8184" y="9262"/>
                  </a:cubicBezTo>
                  <a:lnTo>
                    <a:pt x="10126" y="10718"/>
                  </a:lnTo>
                  <a:cubicBezTo>
                    <a:pt x="10126" y="10718"/>
                    <a:pt x="11619" y="8259"/>
                    <a:pt x="11619" y="8259"/>
                  </a:cubicBezTo>
                  <a:close/>
                  <a:moveTo>
                    <a:pt x="7096" y="9656"/>
                  </a:moveTo>
                  <a:lnTo>
                    <a:pt x="4125" y="7430"/>
                  </a:lnTo>
                  <a:cubicBezTo>
                    <a:pt x="3919" y="7275"/>
                    <a:pt x="3865" y="6964"/>
                    <a:pt x="4004" y="6735"/>
                  </a:cubicBezTo>
                  <a:cubicBezTo>
                    <a:pt x="4067" y="6631"/>
                    <a:pt x="4159" y="6564"/>
                    <a:pt x="4260" y="6533"/>
                  </a:cubicBezTo>
                  <a:lnTo>
                    <a:pt x="4259" y="6531"/>
                  </a:lnTo>
                  <a:lnTo>
                    <a:pt x="7505" y="5212"/>
                  </a:lnTo>
                  <a:cubicBezTo>
                    <a:pt x="7238" y="4652"/>
                    <a:pt x="6848" y="4155"/>
                    <a:pt x="6343" y="3777"/>
                  </a:cubicBezTo>
                  <a:cubicBezTo>
                    <a:pt x="4697" y="2543"/>
                    <a:pt x="2452" y="3030"/>
                    <a:pt x="1339" y="4862"/>
                  </a:cubicBezTo>
                  <a:cubicBezTo>
                    <a:pt x="227" y="6694"/>
                    <a:pt x="661" y="9188"/>
                    <a:pt x="2308" y="10422"/>
                  </a:cubicBezTo>
                  <a:cubicBezTo>
                    <a:pt x="3854" y="11580"/>
                    <a:pt x="5928" y="11221"/>
                    <a:pt x="7096" y="9656"/>
                  </a:cubicBezTo>
                  <a:close/>
                  <a:moveTo>
                    <a:pt x="5362" y="7148"/>
                  </a:moveTo>
                  <a:lnTo>
                    <a:pt x="7578" y="8808"/>
                  </a:lnTo>
                  <a:cubicBezTo>
                    <a:pt x="7940" y="7960"/>
                    <a:pt x="8013" y="7021"/>
                    <a:pt x="7822" y="6148"/>
                  </a:cubicBezTo>
                  <a:cubicBezTo>
                    <a:pt x="7822" y="6148"/>
                    <a:pt x="5362" y="7148"/>
                    <a:pt x="5362" y="7148"/>
                  </a:cubicBezTo>
                  <a:close/>
                  <a:moveTo>
                    <a:pt x="19668" y="18594"/>
                  </a:moveTo>
                  <a:cubicBezTo>
                    <a:pt x="18331" y="20796"/>
                    <a:pt x="15642" y="21379"/>
                    <a:pt x="13663" y="19896"/>
                  </a:cubicBezTo>
                  <a:cubicBezTo>
                    <a:pt x="11684" y="18413"/>
                    <a:pt x="11164" y="15426"/>
                    <a:pt x="12501" y="13224"/>
                  </a:cubicBezTo>
                  <a:cubicBezTo>
                    <a:pt x="13276" y="11948"/>
                    <a:pt x="14505" y="11216"/>
                    <a:pt x="15787" y="11115"/>
                  </a:cubicBezTo>
                  <a:lnTo>
                    <a:pt x="15791" y="10101"/>
                  </a:lnTo>
                  <a:lnTo>
                    <a:pt x="11595" y="12059"/>
                  </a:lnTo>
                  <a:cubicBezTo>
                    <a:pt x="11028" y="12983"/>
                    <a:pt x="10547" y="13764"/>
                    <a:pt x="10524" y="13787"/>
                  </a:cubicBezTo>
                  <a:cubicBezTo>
                    <a:pt x="10135" y="14180"/>
                    <a:pt x="9533" y="14149"/>
                    <a:pt x="9180" y="13717"/>
                  </a:cubicBezTo>
                  <a:cubicBezTo>
                    <a:pt x="8879" y="13349"/>
                    <a:pt x="8857" y="12810"/>
                    <a:pt x="9097" y="12415"/>
                  </a:cubicBezTo>
                  <a:lnTo>
                    <a:pt x="9096" y="12414"/>
                  </a:lnTo>
                  <a:lnTo>
                    <a:pt x="9622" y="11548"/>
                  </a:lnTo>
                  <a:lnTo>
                    <a:pt x="7695" y="10105"/>
                  </a:lnTo>
                  <a:cubicBezTo>
                    <a:pt x="6301" y="12039"/>
                    <a:pt x="3783" y="12494"/>
                    <a:pt x="1904" y="11086"/>
                  </a:cubicBezTo>
                  <a:cubicBezTo>
                    <a:pt x="-75" y="9603"/>
                    <a:pt x="-595" y="6616"/>
                    <a:pt x="742" y="4414"/>
                  </a:cubicBezTo>
                  <a:cubicBezTo>
                    <a:pt x="2079" y="2212"/>
                    <a:pt x="4768" y="1629"/>
                    <a:pt x="6747" y="3112"/>
                  </a:cubicBezTo>
                  <a:cubicBezTo>
                    <a:pt x="7383" y="3589"/>
                    <a:pt x="7868" y="4222"/>
                    <a:pt x="8189" y="4933"/>
                  </a:cubicBezTo>
                  <a:lnTo>
                    <a:pt x="9242" y="4506"/>
                  </a:lnTo>
                  <a:cubicBezTo>
                    <a:pt x="9107" y="3945"/>
                    <a:pt x="9252" y="3323"/>
                    <a:pt x="9665" y="2905"/>
                  </a:cubicBezTo>
                  <a:cubicBezTo>
                    <a:pt x="9859" y="2709"/>
                    <a:pt x="10089" y="2584"/>
                    <a:pt x="10328" y="2526"/>
                  </a:cubicBezTo>
                  <a:lnTo>
                    <a:pt x="10328" y="2525"/>
                  </a:lnTo>
                  <a:lnTo>
                    <a:pt x="15055" y="1211"/>
                  </a:lnTo>
                  <a:cubicBezTo>
                    <a:pt x="15587" y="1000"/>
                    <a:pt x="16204" y="1148"/>
                    <a:pt x="16607" y="1641"/>
                  </a:cubicBezTo>
                  <a:cubicBezTo>
                    <a:pt x="16925" y="2031"/>
                    <a:pt x="17037" y="2548"/>
                    <a:pt x="16952" y="3028"/>
                  </a:cubicBezTo>
                  <a:lnTo>
                    <a:pt x="16953" y="3029"/>
                  </a:lnTo>
                  <a:lnTo>
                    <a:pt x="16496" y="5740"/>
                  </a:lnTo>
                  <a:lnTo>
                    <a:pt x="18231" y="7041"/>
                  </a:lnTo>
                  <a:cubicBezTo>
                    <a:pt x="18561" y="7288"/>
                    <a:pt x="18648" y="7786"/>
                    <a:pt x="18425" y="8153"/>
                  </a:cubicBezTo>
                  <a:cubicBezTo>
                    <a:pt x="18217" y="8496"/>
                    <a:pt x="17812" y="8599"/>
                    <a:pt x="17491" y="8409"/>
                  </a:cubicBezTo>
                  <a:lnTo>
                    <a:pt x="16693" y="9723"/>
                  </a:lnTo>
                  <a:lnTo>
                    <a:pt x="16688" y="11148"/>
                  </a:lnTo>
                  <a:cubicBezTo>
                    <a:pt x="17320" y="11245"/>
                    <a:pt x="17941" y="11499"/>
                    <a:pt x="18505" y="11922"/>
                  </a:cubicBezTo>
                  <a:cubicBezTo>
                    <a:pt x="20485" y="13405"/>
                    <a:pt x="21005" y="16392"/>
                    <a:pt x="19668" y="18594"/>
                  </a:cubicBezTo>
                  <a:close/>
                  <a:moveTo>
                    <a:pt x="17732" y="707"/>
                  </a:moveTo>
                  <a:cubicBezTo>
                    <a:pt x="18178" y="-27"/>
                    <a:pt x="19074" y="-221"/>
                    <a:pt x="19734" y="273"/>
                  </a:cubicBezTo>
                  <a:cubicBezTo>
                    <a:pt x="20394" y="767"/>
                    <a:pt x="20567" y="1763"/>
                    <a:pt x="20121" y="2497"/>
                  </a:cubicBezTo>
                  <a:cubicBezTo>
                    <a:pt x="19676" y="3231"/>
                    <a:pt x="18780" y="3426"/>
                    <a:pt x="18120" y="2931"/>
                  </a:cubicBezTo>
                  <a:cubicBezTo>
                    <a:pt x="17460" y="2437"/>
                    <a:pt x="17287" y="1441"/>
                    <a:pt x="17732" y="707"/>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10" name="Shape 10373"/>
            <p:cNvSpPr/>
            <p:nvPr/>
          </p:nvSpPr>
          <p:spPr>
            <a:xfrm>
              <a:off x="804918" y="1291831"/>
              <a:ext cx="192600" cy="237362"/>
            </a:xfrm>
            <a:custGeom>
              <a:avLst/>
              <a:gdLst/>
              <a:ahLst/>
              <a:cxnLst>
                <a:cxn ang="0">
                  <a:pos x="wd2" y="hd2"/>
                </a:cxn>
                <a:cxn ang="5400000">
                  <a:pos x="wd2" y="hd2"/>
                </a:cxn>
                <a:cxn ang="10800000">
                  <a:pos x="wd2" y="hd2"/>
                </a:cxn>
                <a:cxn ang="16200000">
                  <a:pos x="wd2" y="hd2"/>
                </a:cxn>
              </a:cxnLst>
              <a:rect l="0" t="0" r="r" b="b"/>
              <a:pathLst>
                <a:path w="21339" h="21341" extrusionOk="0">
                  <a:moveTo>
                    <a:pt x="12205" y="0"/>
                  </a:moveTo>
                  <a:cubicBezTo>
                    <a:pt x="11720" y="1"/>
                    <a:pt x="11326" y="320"/>
                    <a:pt x="11326" y="713"/>
                  </a:cubicBezTo>
                  <a:lnTo>
                    <a:pt x="11325" y="2819"/>
                  </a:lnTo>
                  <a:cubicBezTo>
                    <a:pt x="11950" y="2747"/>
                    <a:pt x="12537" y="2740"/>
                    <a:pt x="13081" y="2776"/>
                  </a:cubicBezTo>
                  <a:lnTo>
                    <a:pt x="13083" y="713"/>
                  </a:lnTo>
                  <a:cubicBezTo>
                    <a:pt x="13083" y="320"/>
                    <a:pt x="12690" y="1"/>
                    <a:pt x="12205" y="0"/>
                  </a:cubicBezTo>
                  <a:close/>
                  <a:moveTo>
                    <a:pt x="18280" y="1334"/>
                  </a:moveTo>
                  <a:cubicBezTo>
                    <a:pt x="17859" y="1138"/>
                    <a:pt x="17322" y="1255"/>
                    <a:pt x="17079" y="1596"/>
                  </a:cubicBezTo>
                  <a:lnTo>
                    <a:pt x="15817" y="3366"/>
                  </a:lnTo>
                  <a:cubicBezTo>
                    <a:pt x="16385" y="3577"/>
                    <a:pt x="16889" y="3826"/>
                    <a:pt x="17333" y="4087"/>
                  </a:cubicBezTo>
                  <a:lnTo>
                    <a:pt x="18600" y="2308"/>
                  </a:lnTo>
                  <a:cubicBezTo>
                    <a:pt x="18843" y="1966"/>
                    <a:pt x="18700" y="1531"/>
                    <a:pt x="18280" y="1334"/>
                  </a:cubicBezTo>
                  <a:close/>
                  <a:moveTo>
                    <a:pt x="879" y="9125"/>
                  </a:moveTo>
                  <a:cubicBezTo>
                    <a:pt x="394" y="9126"/>
                    <a:pt x="0" y="9445"/>
                    <a:pt x="0" y="9839"/>
                  </a:cubicBezTo>
                  <a:cubicBezTo>
                    <a:pt x="0" y="10232"/>
                    <a:pt x="393" y="10551"/>
                    <a:pt x="879" y="10551"/>
                  </a:cubicBezTo>
                  <a:lnTo>
                    <a:pt x="3404" y="10550"/>
                  </a:lnTo>
                  <a:cubicBezTo>
                    <a:pt x="3351" y="10107"/>
                    <a:pt x="3343" y="9629"/>
                    <a:pt x="3405" y="9124"/>
                  </a:cubicBezTo>
                  <a:cubicBezTo>
                    <a:pt x="3405" y="9124"/>
                    <a:pt x="879" y="9125"/>
                    <a:pt x="879" y="9125"/>
                  </a:cubicBezTo>
                  <a:close/>
                  <a:moveTo>
                    <a:pt x="2851" y="4649"/>
                  </a:moveTo>
                  <a:cubicBezTo>
                    <a:pt x="2431" y="4453"/>
                    <a:pt x="1894" y="4570"/>
                    <a:pt x="1651" y="4911"/>
                  </a:cubicBezTo>
                  <a:cubicBezTo>
                    <a:pt x="1408" y="5251"/>
                    <a:pt x="1552" y="5687"/>
                    <a:pt x="1973" y="5884"/>
                  </a:cubicBezTo>
                  <a:lnTo>
                    <a:pt x="4171" y="6912"/>
                  </a:lnTo>
                  <a:cubicBezTo>
                    <a:pt x="4408" y="6513"/>
                    <a:pt x="4715" y="6106"/>
                    <a:pt x="5109" y="5706"/>
                  </a:cubicBezTo>
                  <a:cubicBezTo>
                    <a:pt x="5109" y="5706"/>
                    <a:pt x="2851" y="4649"/>
                    <a:pt x="2851" y="4649"/>
                  </a:cubicBezTo>
                  <a:close/>
                  <a:moveTo>
                    <a:pt x="6118" y="1310"/>
                  </a:moveTo>
                  <a:cubicBezTo>
                    <a:pt x="5698" y="1506"/>
                    <a:pt x="5553" y="1942"/>
                    <a:pt x="5795" y="2283"/>
                  </a:cubicBezTo>
                  <a:lnTo>
                    <a:pt x="7150" y="4186"/>
                  </a:lnTo>
                  <a:cubicBezTo>
                    <a:pt x="7326" y="4088"/>
                    <a:pt x="8471" y="3556"/>
                    <a:pt x="8675" y="3478"/>
                  </a:cubicBezTo>
                  <a:lnTo>
                    <a:pt x="7318" y="1570"/>
                  </a:lnTo>
                  <a:cubicBezTo>
                    <a:pt x="7075" y="1229"/>
                    <a:pt x="6538" y="1113"/>
                    <a:pt x="6118" y="1310"/>
                  </a:cubicBezTo>
                  <a:close/>
                  <a:moveTo>
                    <a:pt x="18708" y="6478"/>
                  </a:moveTo>
                  <a:cubicBezTo>
                    <a:pt x="17247" y="4749"/>
                    <a:pt x="13396" y="2259"/>
                    <a:pt x="8417" y="4592"/>
                  </a:cubicBezTo>
                  <a:cubicBezTo>
                    <a:pt x="8416" y="4592"/>
                    <a:pt x="8415" y="4593"/>
                    <a:pt x="8414" y="4593"/>
                  </a:cubicBezTo>
                  <a:cubicBezTo>
                    <a:pt x="8414" y="4593"/>
                    <a:pt x="8413" y="4593"/>
                    <a:pt x="8413" y="4594"/>
                  </a:cubicBezTo>
                  <a:cubicBezTo>
                    <a:pt x="8412" y="4594"/>
                    <a:pt x="8411" y="4594"/>
                    <a:pt x="8411" y="4595"/>
                  </a:cubicBezTo>
                  <a:cubicBezTo>
                    <a:pt x="8410" y="4595"/>
                    <a:pt x="8409" y="4595"/>
                    <a:pt x="8409" y="4596"/>
                  </a:cubicBezTo>
                  <a:cubicBezTo>
                    <a:pt x="3429" y="6929"/>
                    <a:pt x="4160" y="10880"/>
                    <a:pt x="5276" y="12771"/>
                  </a:cubicBezTo>
                  <a:cubicBezTo>
                    <a:pt x="6289" y="14473"/>
                    <a:pt x="8765" y="15342"/>
                    <a:pt x="9094" y="15507"/>
                  </a:cubicBezTo>
                  <a:cubicBezTo>
                    <a:pt x="9630" y="15775"/>
                    <a:pt x="12317" y="16498"/>
                    <a:pt x="13014" y="17370"/>
                  </a:cubicBezTo>
                  <a:cubicBezTo>
                    <a:pt x="13975" y="18570"/>
                    <a:pt x="14185" y="18516"/>
                    <a:pt x="15033" y="18314"/>
                  </a:cubicBezTo>
                  <a:cubicBezTo>
                    <a:pt x="15896" y="18109"/>
                    <a:pt x="19095" y="16611"/>
                    <a:pt x="19745" y="16106"/>
                  </a:cubicBezTo>
                  <a:cubicBezTo>
                    <a:pt x="20384" y="15611"/>
                    <a:pt x="20547" y="15491"/>
                    <a:pt x="19747" y="14216"/>
                  </a:cubicBezTo>
                  <a:cubicBezTo>
                    <a:pt x="19165" y="13290"/>
                    <a:pt x="19737" y="11040"/>
                    <a:pt x="19718" y="10529"/>
                  </a:cubicBezTo>
                  <a:cubicBezTo>
                    <a:pt x="19707" y="10216"/>
                    <a:pt x="20017" y="8041"/>
                    <a:pt x="18708" y="6478"/>
                  </a:cubicBezTo>
                  <a:close/>
                  <a:moveTo>
                    <a:pt x="21272" y="17648"/>
                  </a:moveTo>
                  <a:cubicBezTo>
                    <a:pt x="21133" y="17452"/>
                    <a:pt x="20824" y="17385"/>
                    <a:pt x="20583" y="17498"/>
                  </a:cubicBezTo>
                  <a:lnTo>
                    <a:pt x="16099" y="19599"/>
                  </a:lnTo>
                  <a:cubicBezTo>
                    <a:pt x="15858" y="19712"/>
                    <a:pt x="15775" y="19962"/>
                    <a:pt x="15914" y="20158"/>
                  </a:cubicBezTo>
                  <a:cubicBezTo>
                    <a:pt x="16053" y="20353"/>
                    <a:pt x="16361" y="20420"/>
                    <a:pt x="16603" y="20307"/>
                  </a:cubicBezTo>
                  <a:lnTo>
                    <a:pt x="21087" y="18206"/>
                  </a:lnTo>
                  <a:cubicBezTo>
                    <a:pt x="21328" y="18093"/>
                    <a:pt x="21411" y="17843"/>
                    <a:pt x="21272" y="17648"/>
                  </a:cubicBezTo>
                  <a:cubicBezTo>
                    <a:pt x="21272" y="17648"/>
                    <a:pt x="21272" y="17648"/>
                    <a:pt x="21272" y="17648"/>
                  </a:cubicBezTo>
                  <a:close/>
                  <a:moveTo>
                    <a:pt x="20584" y="16680"/>
                  </a:moveTo>
                  <a:cubicBezTo>
                    <a:pt x="20445" y="16485"/>
                    <a:pt x="20136" y="16418"/>
                    <a:pt x="19895" y="16531"/>
                  </a:cubicBezTo>
                  <a:lnTo>
                    <a:pt x="15411" y="18632"/>
                  </a:lnTo>
                  <a:cubicBezTo>
                    <a:pt x="15170" y="18745"/>
                    <a:pt x="15087" y="18995"/>
                    <a:pt x="15226" y="19190"/>
                  </a:cubicBezTo>
                  <a:cubicBezTo>
                    <a:pt x="15365" y="19386"/>
                    <a:pt x="15673" y="19453"/>
                    <a:pt x="15915" y="19340"/>
                  </a:cubicBezTo>
                  <a:lnTo>
                    <a:pt x="20399" y="17239"/>
                  </a:lnTo>
                  <a:cubicBezTo>
                    <a:pt x="20640" y="17126"/>
                    <a:pt x="20723" y="16876"/>
                    <a:pt x="20584" y="16680"/>
                  </a:cubicBezTo>
                  <a:cubicBezTo>
                    <a:pt x="20584" y="16680"/>
                    <a:pt x="20584" y="16680"/>
                    <a:pt x="20584" y="16680"/>
                  </a:cubicBezTo>
                  <a:close/>
                  <a:moveTo>
                    <a:pt x="17079" y="20429"/>
                  </a:moveTo>
                  <a:lnTo>
                    <a:pt x="20979" y="18602"/>
                  </a:lnTo>
                  <a:cubicBezTo>
                    <a:pt x="21600" y="19474"/>
                    <a:pt x="21230" y="20591"/>
                    <a:pt x="20153" y="21095"/>
                  </a:cubicBezTo>
                  <a:cubicBezTo>
                    <a:pt x="19076" y="21600"/>
                    <a:pt x="17700" y="21302"/>
                    <a:pt x="17079" y="20429"/>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11" name="Shape 10374"/>
            <p:cNvSpPr/>
            <p:nvPr/>
          </p:nvSpPr>
          <p:spPr>
            <a:xfrm>
              <a:off x="971366" y="1015830"/>
              <a:ext cx="201240" cy="319429"/>
            </a:xfrm>
            <a:custGeom>
              <a:avLst/>
              <a:gdLst/>
              <a:ahLst/>
              <a:cxnLst>
                <a:cxn ang="0">
                  <a:pos x="wd2" y="hd2"/>
                </a:cxn>
                <a:cxn ang="5400000">
                  <a:pos x="wd2" y="hd2"/>
                </a:cxn>
                <a:cxn ang="10800000">
                  <a:pos x="wd2" y="hd2"/>
                </a:cxn>
                <a:cxn ang="16200000">
                  <a:pos x="wd2" y="hd2"/>
                </a:cxn>
              </a:cxnLst>
              <a:rect l="0" t="0" r="r" b="b"/>
              <a:pathLst>
                <a:path w="21015" h="21600" extrusionOk="0">
                  <a:moveTo>
                    <a:pt x="0" y="938"/>
                  </a:moveTo>
                  <a:lnTo>
                    <a:pt x="6284" y="11455"/>
                  </a:lnTo>
                  <a:lnTo>
                    <a:pt x="10032" y="10516"/>
                  </a:lnTo>
                  <a:lnTo>
                    <a:pt x="6771" y="5067"/>
                  </a:lnTo>
                  <a:cubicBezTo>
                    <a:pt x="7276" y="5103"/>
                    <a:pt x="7799" y="5064"/>
                    <a:pt x="8290" y="4918"/>
                  </a:cubicBezTo>
                  <a:cubicBezTo>
                    <a:pt x="9265" y="4628"/>
                    <a:pt x="9902" y="4019"/>
                    <a:pt x="10109" y="3335"/>
                  </a:cubicBezTo>
                  <a:cubicBezTo>
                    <a:pt x="10127" y="3275"/>
                    <a:pt x="10142" y="3214"/>
                    <a:pt x="10154" y="3153"/>
                  </a:cubicBezTo>
                  <a:cubicBezTo>
                    <a:pt x="11859" y="3250"/>
                    <a:pt x="13418" y="3571"/>
                    <a:pt x="14738" y="4133"/>
                  </a:cubicBezTo>
                  <a:cubicBezTo>
                    <a:pt x="16916" y="5061"/>
                    <a:pt x="18325" y="6560"/>
                    <a:pt x="18814" y="8470"/>
                  </a:cubicBezTo>
                  <a:cubicBezTo>
                    <a:pt x="19575" y="11446"/>
                    <a:pt x="17428" y="14404"/>
                    <a:pt x="13562" y="15911"/>
                  </a:cubicBezTo>
                  <a:lnTo>
                    <a:pt x="12515" y="14314"/>
                  </a:lnTo>
                  <a:lnTo>
                    <a:pt x="15137" y="13594"/>
                  </a:lnTo>
                  <a:lnTo>
                    <a:pt x="14615" y="12797"/>
                  </a:lnTo>
                  <a:lnTo>
                    <a:pt x="5054" y="15424"/>
                  </a:lnTo>
                  <a:lnTo>
                    <a:pt x="5577" y="16221"/>
                  </a:lnTo>
                  <a:lnTo>
                    <a:pt x="8203" y="15499"/>
                  </a:lnTo>
                  <a:lnTo>
                    <a:pt x="9904" y="18094"/>
                  </a:lnTo>
                  <a:lnTo>
                    <a:pt x="4408" y="19605"/>
                  </a:lnTo>
                  <a:lnTo>
                    <a:pt x="5716" y="21600"/>
                  </a:lnTo>
                  <a:lnTo>
                    <a:pt x="21015" y="17395"/>
                  </a:lnTo>
                  <a:lnTo>
                    <a:pt x="19707" y="15399"/>
                  </a:lnTo>
                  <a:lnTo>
                    <a:pt x="15876" y="16453"/>
                  </a:lnTo>
                  <a:cubicBezTo>
                    <a:pt x="19603" y="14559"/>
                    <a:pt x="21600" y="11416"/>
                    <a:pt x="20792" y="8258"/>
                  </a:cubicBezTo>
                  <a:cubicBezTo>
                    <a:pt x="20210" y="5981"/>
                    <a:pt x="18497" y="4180"/>
                    <a:pt x="15839" y="3048"/>
                  </a:cubicBezTo>
                  <a:cubicBezTo>
                    <a:pt x="14076" y="2297"/>
                    <a:pt x="11998" y="1893"/>
                    <a:pt x="9725" y="1829"/>
                  </a:cubicBezTo>
                  <a:cubicBezTo>
                    <a:pt x="8880" y="999"/>
                    <a:pt x="7217" y="649"/>
                    <a:pt x="5755" y="1051"/>
                  </a:cubicBezTo>
                  <a:cubicBezTo>
                    <a:pt x="5329" y="1168"/>
                    <a:pt x="4967" y="1337"/>
                    <a:pt x="4668" y="1543"/>
                  </a:cubicBezTo>
                  <a:lnTo>
                    <a:pt x="3742" y="0"/>
                  </a:lnTo>
                  <a:lnTo>
                    <a:pt x="0" y="938"/>
                  </a:lnTo>
                  <a:close/>
                  <a:moveTo>
                    <a:pt x="6539" y="2246"/>
                  </a:moveTo>
                  <a:cubicBezTo>
                    <a:pt x="7096" y="2088"/>
                    <a:pt x="7748" y="2205"/>
                    <a:pt x="8082" y="2533"/>
                  </a:cubicBezTo>
                  <a:cubicBezTo>
                    <a:pt x="8426" y="2872"/>
                    <a:pt x="8318" y="3324"/>
                    <a:pt x="7835" y="3581"/>
                  </a:cubicBezTo>
                  <a:cubicBezTo>
                    <a:pt x="7738" y="3636"/>
                    <a:pt x="7630" y="3685"/>
                    <a:pt x="7504" y="3719"/>
                  </a:cubicBezTo>
                  <a:cubicBezTo>
                    <a:pt x="6877" y="3892"/>
                    <a:pt x="6149" y="3701"/>
                    <a:pt x="5884" y="3295"/>
                  </a:cubicBezTo>
                  <a:cubicBezTo>
                    <a:pt x="5620" y="2890"/>
                    <a:pt x="5916" y="2423"/>
                    <a:pt x="6539" y="2246"/>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12" name="Shape 10375"/>
            <p:cNvSpPr/>
            <p:nvPr/>
          </p:nvSpPr>
          <p:spPr>
            <a:xfrm>
              <a:off x="1211180" y="264152"/>
              <a:ext cx="195413" cy="253927"/>
            </a:xfrm>
            <a:custGeom>
              <a:avLst/>
              <a:gdLst/>
              <a:ahLst/>
              <a:cxnLst>
                <a:cxn ang="0">
                  <a:pos x="wd2" y="hd2"/>
                </a:cxn>
                <a:cxn ang="5400000">
                  <a:pos x="wd2" y="hd2"/>
                </a:cxn>
                <a:cxn ang="10800000">
                  <a:pos x="wd2" y="hd2"/>
                </a:cxn>
                <a:cxn ang="16200000">
                  <a:pos x="wd2" y="hd2"/>
                </a:cxn>
              </a:cxnLst>
              <a:rect l="0" t="0" r="r" b="b"/>
              <a:pathLst>
                <a:path w="20438" h="21519" extrusionOk="0">
                  <a:moveTo>
                    <a:pt x="9843" y="0"/>
                  </a:moveTo>
                  <a:cubicBezTo>
                    <a:pt x="7325" y="0"/>
                    <a:pt x="4804" y="774"/>
                    <a:pt x="2882" y="2331"/>
                  </a:cubicBezTo>
                  <a:cubicBezTo>
                    <a:pt x="-960" y="5445"/>
                    <a:pt x="-960" y="10493"/>
                    <a:pt x="2882" y="13607"/>
                  </a:cubicBezTo>
                  <a:cubicBezTo>
                    <a:pt x="6006" y="16138"/>
                    <a:pt x="10710" y="16613"/>
                    <a:pt x="14424" y="15030"/>
                  </a:cubicBezTo>
                  <a:cubicBezTo>
                    <a:pt x="14435" y="15103"/>
                    <a:pt x="14467" y="15175"/>
                    <a:pt x="14516" y="15243"/>
                  </a:cubicBezTo>
                  <a:lnTo>
                    <a:pt x="18782" y="21235"/>
                  </a:lnTo>
                  <a:cubicBezTo>
                    <a:pt x="18975" y="21506"/>
                    <a:pt x="19403" y="21600"/>
                    <a:pt x="19737" y="21444"/>
                  </a:cubicBezTo>
                  <a:lnTo>
                    <a:pt x="20092" y="21277"/>
                  </a:lnTo>
                  <a:cubicBezTo>
                    <a:pt x="20426" y="21121"/>
                    <a:pt x="20536" y="20774"/>
                    <a:pt x="20344" y="20503"/>
                  </a:cubicBezTo>
                  <a:lnTo>
                    <a:pt x="16077" y="14515"/>
                  </a:lnTo>
                  <a:cubicBezTo>
                    <a:pt x="16008" y="14419"/>
                    <a:pt x="15904" y="14355"/>
                    <a:pt x="15791" y="14307"/>
                  </a:cubicBezTo>
                  <a:cubicBezTo>
                    <a:pt x="16139" y="14092"/>
                    <a:pt x="16480" y="13864"/>
                    <a:pt x="16798" y="13607"/>
                  </a:cubicBezTo>
                  <a:cubicBezTo>
                    <a:pt x="20640" y="10493"/>
                    <a:pt x="20640" y="5445"/>
                    <a:pt x="16798" y="2331"/>
                  </a:cubicBezTo>
                  <a:cubicBezTo>
                    <a:pt x="14876" y="774"/>
                    <a:pt x="12361" y="0"/>
                    <a:pt x="9843" y="0"/>
                  </a:cubicBezTo>
                  <a:close/>
                  <a:moveTo>
                    <a:pt x="9843" y="1251"/>
                  </a:moveTo>
                  <a:cubicBezTo>
                    <a:pt x="11964" y="1251"/>
                    <a:pt x="14086" y="1909"/>
                    <a:pt x="15705" y="3221"/>
                  </a:cubicBezTo>
                  <a:cubicBezTo>
                    <a:pt x="18943" y="5844"/>
                    <a:pt x="18943" y="10098"/>
                    <a:pt x="15705" y="12722"/>
                  </a:cubicBezTo>
                  <a:cubicBezTo>
                    <a:pt x="12468" y="15345"/>
                    <a:pt x="7218" y="15345"/>
                    <a:pt x="3981" y="12722"/>
                  </a:cubicBezTo>
                  <a:cubicBezTo>
                    <a:pt x="743" y="10098"/>
                    <a:pt x="743" y="5844"/>
                    <a:pt x="3981" y="3221"/>
                  </a:cubicBezTo>
                  <a:cubicBezTo>
                    <a:pt x="5599" y="1909"/>
                    <a:pt x="7721" y="1251"/>
                    <a:pt x="9843" y="1251"/>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13" name="Shape 10376"/>
            <p:cNvSpPr/>
            <p:nvPr/>
          </p:nvSpPr>
          <p:spPr>
            <a:xfrm>
              <a:off x="764521" y="654259"/>
              <a:ext cx="416313" cy="295092"/>
            </a:xfrm>
            <a:custGeom>
              <a:avLst/>
              <a:gdLst/>
              <a:ahLst/>
              <a:cxnLst>
                <a:cxn ang="0">
                  <a:pos x="wd2" y="hd2"/>
                </a:cxn>
                <a:cxn ang="5400000">
                  <a:pos x="wd2" y="hd2"/>
                </a:cxn>
                <a:cxn ang="10800000">
                  <a:pos x="wd2" y="hd2"/>
                </a:cxn>
                <a:cxn ang="16200000">
                  <a:pos x="wd2" y="hd2"/>
                </a:cxn>
              </a:cxnLst>
              <a:rect l="0" t="0" r="r" b="b"/>
              <a:pathLst>
                <a:path w="21600" h="21600" extrusionOk="0">
                  <a:moveTo>
                    <a:pt x="7954" y="0"/>
                  </a:moveTo>
                  <a:lnTo>
                    <a:pt x="149" y="12597"/>
                  </a:lnTo>
                  <a:lnTo>
                    <a:pt x="0" y="12646"/>
                  </a:lnTo>
                  <a:lnTo>
                    <a:pt x="0" y="19074"/>
                  </a:lnTo>
                  <a:lnTo>
                    <a:pt x="9044" y="19042"/>
                  </a:lnTo>
                  <a:lnTo>
                    <a:pt x="9044" y="21600"/>
                  </a:lnTo>
                  <a:lnTo>
                    <a:pt x="10685" y="20823"/>
                  </a:lnTo>
                  <a:lnTo>
                    <a:pt x="12315" y="21600"/>
                  </a:lnTo>
                  <a:lnTo>
                    <a:pt x="12315" y="19042"/>
                  </a:lnTo>
                  <a:lnTo>
                    <a:pt x="15483" y="19025"/>
                  </a:lnTo>
                  <a:lnTo>
                    <a:pt x="15827" y="19025"/>
                  </a:lnTo>
                  <a:lnTo>
                    <a:pt x="21600" y="7043"/>
                  </a:lnTo>
                  <a:lnTo>
                    <a:pt x="21589" y="16"/>
                  </a:lnTo>
                  <a:cubicBezTo>
                    <a:pt x="21589" y="16"/>
                    <a:pt x="21589" y="0"/>
                    <a:pt x="21589" y="0"/>
                  </a:cubicBezTo>
                  <a:lnTo>
                    <a:pt x="7954" y="0"/>
                  </a:lnTo>
                  <a:close/>
                  <a:moveTo>
                    <a:pt x="20716" y="1813"/>
                  </a:moveTo>
                  <a:cubicBezTo>
                    <a:pt x="20717" y="2327"/>
                    <a:pt x="20716" y="2838"/>
                    <a:pt x="20716" y="3352"/>
                  </a:cubicBezTo>
                  <a:cubicBezTo>
                    <a:pt x="20718" y="4465"/>
                    <a:pt x="20715" y="5574"/>
                    <a:pt x="20716" y="6687"/>
                  </a:cubicBezTo>
                  <a:lnTo>
                    <a:pt x="15333" y="17779"/>
                  </a:lnTo>
                  <a:lnTo>
                    <a:pt x="12315" y="17795"/>
                  </a:lnTo>
                  <a:lnTo>
                    <a:pt x="12315" y="15220"/>
                  </a:lnTo>
                  <a:cubicBezTo>
                    <a:pt x="12315" y="15220"/>
                    <a:pt x="9044" y="15220"/>
                    <a:pt x="9044" y="15220"/>
                  </a:cubicBezTo>
                  <a:lnTo>
                    <a:pt x="9044" y="17811"/>
                  </a:lnTo>
                  <a:lnTo>
                    <a:pt x="872" y="17843"/>
                  </a:lnTo>
                  <a:lnTo>
                    <a:pt x="872" y="12646"/>
                  </a:lnTo>
                  <a:lnTo>
                    <a:pt x="15448" y="12646"/>
                  </a:lnTo>
                  <a:cubicBezTo>
                    <a:pt x="15448" y="12646"/>
                    <a:pt x="19422" y="4474"/>
                    <a:pt x="20716" y="1813"/>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14" name="Shape 10377"/>
            <p:cNvSpPr/>
            <p:nvPr/>
          </p:nvSpPr>
          <p:spPr>
            <a:xfrm>
              <a:off x="2394126" y="706316"/>
              <a:ext cx="324296" cy="279380"/>
            </a:xfrm>
            <a:custGeom>
              <a:avLst/>
              <a:gdLst/>
              <a:ahLst/>
              <a:cxnLst>
                <a:cxn ang="0">
                  <a:pos x="wd2" y="hd2"/>
                </a:cxn>
                <a:cxn ang="5400000">
                  <a:pos x="wd2" y="hd2"/>
                </a:cxn>
                <a:cxn ang="10800000">
                  <a:pos x="wd2" y="hd2"/>
                </a:cxn>
                <a:cxn ang="16200000">
                  <a:pos x="wd2" y="hd2"/>
                </a:cxn>
              </a:cxnLst>
              <a:rect l="0" t="0" r="r" b="b"/>
              <a:pathLst>
                <a:path w="21600" h="21600" extrusionOk="0">
                  <a:moveTo>
                    <a:pt x="4937" y="21600"/>
                  </a:moveTo>
                  <a:cubicBezTo>
                    <a:pt x="7087" y="19915"/>
                    <a:pt x="7254" y="17403"/>
                    <a:pt x="7225" y="15022"/>
                  </a:cubicBezTo>
                  <a:cubicBezTo>
                    <a:pt x="9087" y="15916"/>
                    <a:pt x="11129" y="16612"/>
                    <a:pt x="13235" y="14961"/>
                  </a:cubicBezTo>
                  <a:cubicBezTo>
                    <a:pt x="15319" y="13326"/>
                    <a:pt x="15547" y="10891"/>
                    <a:pt x="15533" y="8574"/>
                  </a:cubicBezTo>
                  <a:cubicBezTo>
                    <a:pt x="17412" y="9482"/>
                    <a:pt x="19470" y="10214"/>
                    <a:pt x="21600" y="8543"/>
                  </a:cubicBezTo>
                  <a:lnTo>
                    <a:pt x="20969" y="7441"/>
                  </a:lnTo>
                  <a:cubicBezTo>
                    <a:pt x="19165" y="8855"/>
                    <a:pt x="17455" y="8115"/>
                    <a:pt x="15526" y="7147"/>
                  </a:cubicBezTo>
                  <a:cubicBezTo>
                    <a:pt x="15470" y="4670"/>
                    <a:pt x="15489" y="2522"/>
                    <a:pt x="17315" y="1092"/>
                  </a:cubicBezTo>
                  <a:lnTo>
                    <a:pt x="16670" y="0"/>
                  </a:lnTo>
                  <a:cubicBezTo>
                    <a:pt x="14521" y="1685"/>
                    <a:pt x="14346" y="4208"/>
                    <a:pt x="14375" y="6589"/>
                  </a:cubicBezTo>
                  <a:cubicBezTo>
                    <a:pt x="12514" y="5696"/>
                    <a:pt x="10476" y="5018"/>
                    <a:pt x="8371" y="6668"/>
                  </a:cubicBezTo>
                  <a:cubicBezTo>
                    <a:pt x="6282" y="8306"/>
                    <a:pt x="6070" y="10724"/>
                    <a:pt x="6085" y="13045"/>
                  </a:cubicBezTo>
                  <a:cubicBezTo>
                    <a:pt x="4204" y="12134"/>
                    <a:pt x="2134" y="11396"/>
                    <a:pt x="0" y="13068"/>
                  </a:cubicBezTo>
                  <a:cubicBezTo>
                    <a:pt x="0" y="13068"/>
                    <a:pt x="641" y="14162"/>
                    <a:pt x="641" y="14162"/>
                  </a:cubicBezTo>
                  <a:cubicBezTo>
                    <a:pt x="2449" y="12745"/>
                    <a:pt x="4156" y="13499"/>
                    <a:pt x="6093" y="14471"/>
                  </a:cubicBezTo>
                  <a:cubicBezTo>
                    <a:pt x="6148" y="16943"/>
                    <a:pt x="6117" y="19084"/>
                    <a:pt x="4295" y="20512"/>
                  </a:cubicBezTo>
                  <a:lnTo>
                    <a:pt x="4937" y="21600"/>
                  </a:lnTo>
                  <a:close/>
                  <a:moveTo>
                    <a:pt x="4054" y="19679"/>
                  </a:moveTo>
                  <a:cubicBezTo>
                    <a:pt x="4369" y="19426"/>
                    <a:pt x="4614" y="19148"/>
                    <a:pt x="4809" y="18844"/>
                  </a:cubicBezTo>
                  <a:cubicBezTo>
                    <a:pt x="4809" y="18844"/>
                    <a:pt x="2134" y="14221"/>
                    <a:pt x="2134" y="14221"/>
                  </a:cubicBezTo>
                  <a:cubicBezTo>
                    <a:pt x="1820" y="14319"/>
                    <a:pt x="1507" y="14483"/>
                    <a:pt x="1188" y="14730"/>
                  </a:cubicBezTo>
                  <a:lnTo>
                    <a:pt x="4054" y="19679"/>
                  </a:lnTo>
                  <a:close/>
                  <a:moveTo>
                    <a:pt x="5303" y="17641"/>
                  </a:moveTo>
                  <a:cubicBezTo>
                    <a:pt x="5447" y="17150"/>
                    <a:pt x="5511" y="16611"/>
                    <a:pt x="5534" y="16026"/>
                  </a:cubicBezTo>
                  <a:lnTo>
                    <a:pt x="4636" y="14466"/>
                  </a:lnTo>
                  <a:cubicBezTo>
                    <a:pt x="4164" y="14273"/>
                    <a:pt x="3712" y="14138"/>
                    <a:pt x="3269" y="14112"/>
                  </a:cubicBezTo>
                  <a:lnTo>
                    <a:pt x="5303" y="17641"/>
                  </a:lnTo>
                  <a:close/>
                  <a:moveTo>
                    <a:pt x="7218" y="13596"/>
                  </a:moveTo>
                  <a:cubicBezTo>
                    <a:pt x="7170" y="11212"/>
                    <a:pt x="7244" y="9148"/>
                    <a:pt x="9015" y="7760"/>
                  </a:cubicBezTo>
                  <a:cubicBezTo>
                    <a:pt x="10800" y="6360"/>
                    <a:pt x="12484" y="7073"/>
                    <a:pt x="14389" y="8027"/>
                  </a:cubicBezTo>
                  <a:cubicBezTo>
                    <a:pt x="14437" y="10403"/>
                    <a:pt x="14371" y="12473"/>
                    <a:pt x="12604" y="13859"/>
                  </a:cubicBezTo>
                  <a:cubicBezTo>
                    <a:pt x="10819" y="15258"/>
                    <a:pt x="9123" y="14549"/>
                    <a:pt x="7218" y="13596"/>
                  </a:cubicBezTo>
                  <a:close/>
                  <a:moveTo>
                    <a:pt x="9128" y="13531"/>
                  </a:moveTo>
                  <a:cubicBezTo>
                    <a:pt x="9683" y="13753"/>
                    <a:pt x="10215" y="13899"/>
                    <a:pt x="10736" y="13922"/>
                  </a:cubicBezTo>
                  <a:lnTo>
                    <a:pt x="8270" y="9693"/>
                  </a:lnTo>
                  <a:cubicBezTo>
                    <a:pt x="8094" y="10262"/>
                    <a:pt x="8018" y="10890"/>
                    <a:pt x="7988" y="11570"/>
                  </a:cubicBezTo>
                  <a:lnTo>
                    <a:pt x="9128" y="13531"/>
                  </a:lnTo>
                  <a:close/>
                  <a:moveTo>
                    <a:pt x="11711" y="13445"/>
                  </a:moveTo>
                  <a:cubicBezTo>
                    <a:pt x="11906" y="13348"/>
                    <a:pt x="12100" y="13226"/>
                    <a:pt x="12298" y="13067"/>
                  </a:cubicBezTo>
                  <a:cubicBezTo>
                    <a:pt x="12398" y="12988"/>
                    <a:pt x="12489" y="12904"/>
                    <a:pt x="12577" y="12819"/>
                  </a:cubicBezTo>
                  <a:lnTo>
                    <a:pt x="9787" y="7934"/>
                  </a:lnTo>
                  <a:cubicBezTo>
                    <a:pt x="9688" y="7998"/>
                    <a:pt x="9589" y="8069"/>
                    <a:pt x="9488" y="8149"/>
                  </a:cubicBezTo>
                  <a:cubicBezTo>
                    <a:pt x="9290" y="8307"/>
                    <a:pt x="9121" y="8474"/>
                    <a:pt x="8972" y="8652"/>
                  </a:cubicBezTo>
                  <a:lnTo>
                    <a:pt x="11711" y="13445"/>
                  </a:lnTo>
                  <a:close/>
                  <a:moveTo>
                    <a:pt x="13407" y="12000"/>
                  </a:moveTo>
                  <a:cubicBezTo>
                    <a:pt x="13611" y="11527"/>
                    <a:pt x="13723" y="11008"/>
                    <a:pt x="13784" y="10444"/>
                  </a:cubicBezTo>
                  <a:lnTo>
                    <a:pt x="12283" y="7830"/>
                  </a:lnTo>
                  <a:cubicBezTo>
                    <a:pt x="11815" y="7685"/>
                    <a:pt x="11363" y="7615"/>
                    <a:pt x="10913" y="7660"/>
                  </a:cubicBezTo>
                  <a:lnTo>
                    <a:pt x="13407" y="12000"/>
                  </a:lnTo>
                  <a:close/>
                  <a:moveTo>
                    <a:pt x="16965" y="7123"/>
                  </a:moveTo>
                  <a:cubicBezTo>
                    <a:pt x="17421" y="7289"/>
                    <a:pt x="17855" y="7394"/>
                    <a:pt x="18279" y="7398"/>
                  </a:cubicBezTo>
                  <a:lnTo>
                    <a:pt x="16261" y="4044"/>
                  </a:lnTo>
                  <a:cubicBezTo>
                    <a:pt x="16133" y="4533"/>
                    <a:pt x="16081" y="5067"/>
                    <a:pt x="16071" y="5642"/>
                  </a:cubicBezTo>
                  <a:lnTo>
                    <a:pt x="16965" y="7123"/>
                  </a:lnTo>
                  <a:close/>
                  <a:moveTo>
                    <a:pt x="19610" y="7085"/>
                  </a:moveTo>
                  <a:cubicBezTo>
                    <a:pt x="19909" y="6982"/>
                    <a:pt x="20208" y="6817"/>
                    <a:pt x="20510" y="6570"/>
                  </a:cubicBezTo>
                  <a:lnTo>
                    <a:pt x="17721" y="1845"/>
                  </a:lnTo>
                  <a:cubicBezTo>
                    <a:pt x="17423" y="2098"/>
                    <a:pt x="17191" y="2376"/>
                    <a:pt x="17007" y="2675"/>
                  </a:cubicBezTo>
                  <a:cubicBezTo>
                    <a:pt x="17007" y="2675"/>
                    <a:pt x="19610" y="7085"/>
                    <a:pt x="19610" y="7085"/>
                  </a:cubicBezTo>
                  <a:close/>
                </a:path>
              </a:pathLst>
            </a:custGeom>
            <a:solidFill>
              <a:schemeClr val="accent3"/>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15" name="Shape 10378"/>
            <p:cNvSpPr/>
            <p:nvPr/>
          </p:nvSpPr>
          <p:spPr>
            <a:xfrm>
              <a:off x="1840282" y="321732"/>
              <a:ext cx="196785" cy="281379"/>
            </a:xfrm>
            <a:custGeom>
              <a:avLst/>
              <a:gdLst/>
              <a:ahLst/>
              <a:cxnLst>
                <a:cxn ang="0">
                  <a:pos x="wd2" y="hd2"/>
                </a:cxn>
                <a:cxn ang="5400000">
                  <a:pos x="wd2" y="hd2"/>
                </a:cxn>
                <a:cxn ang="10800000">
                  <a:pos x="wd2" y="hd2"/>
                </a:cxn>
                <a:cxn ang="16200000">
                  <a:pos x="wd2" y="hd2"/>
                </a:cxn>
              </a:cxnLst>
              <a:rect l="0" t="0" r="r" b="b"/>
              <a:pathLst>
                <a:path w="21451" h="21511" extrusionOk="0">
                  <a:moveTo>
                    <a:pt x="18683" y="0"/>
                  </a:moveTo>
                  <a:lnTo>
                    <a:pt x="17079" y="1668"/>
                  </a:lnTo>
                  <a:cubicBezTo>
                    <a:pt x="17015" y="1638"/>
                    <a:pt x="16700" y="1488"/>
                    <a:pt x="16700" y="1488"/>
                  </a:cubicBezTo>
                  <a:lnTo>
                    <a:pt x="15441" y="2801"/>
                  </a:lnTo>
                  <a:lnTo>
                    <a:pt x="15820" y="2981"/>
                  </a:lnTo>
                  <a:lnTo>
                    <a:pt x="15441" y="3375"/>
                  </a:lnTo>
                  <a:lnTo>
                    <a:pt x="2730" y="16587"/>
                  </a:lnTo>
                  <a:cubicBezTo>
                    <a:pt x="2279" y="17056"/>
                    <a:pt x="509" y="19614"/>
                    <a:pt x="586" y="20489"/>
                  </a:cubicBezTo>
                  <a:cubicBezTo>
                    <a:pt x="597" y="20614"/>
                    <a:pt x="646" y="20706"/>
                    <a:pt x="742" y="20751"/>
                  </a:cubicBezTo>
                  <a:cubicBezTo>
                    <a:pt x="1508" y="21113"/>
                    <a:pt x="4988" y="18432"/>
                    <a:pt x="5504" y="17895"/>
                  </a:cubicBezTo>
                  <a:lnTo>
                    <a:pt x="18209" y="4684"/>
                  </a:lnTo>
                  <a:lnTo>
                    <a:pt x="18588" y="4289"/>
                  </a:lnTo>
                  <a:lnTo>
                    <a:pt x="18984" y="4477"/>
                  </a:lnTo>
                  <a:lnTo>
                    <a:pt x="14043" y="9610"/>
                  </a:lnTo>
                  <a:lnTo>
                    <a:pt x="14611" y="9879"/>
                  </a:lnTo>
                  <a:lnTo>
                    <a:pt x="20810" y="3434"/>
                  </a:lnTo>
                  <a:cubicBezTo>
                    <a:pt x="20810" y="3434"/>
                    <a:pt x="20191" y="3144"/>
                    <a:pt x="19847" y="2981"/>
                  </a:cubicBezTo>
                  <a:lnTo>
                    <a:pt x="21451" y="1313"/>
                  </a:lnTo>
                  <a:cubicBezTo>
                    <a:pt x="21451" y="1313"/>
                    <a:pt x="18683" y="0"/>
                    <a:pt x="18683" y="0"/>
                  </a:cubicBezTo>
                  <a:close/>
                  <a:moveTo>
                    <a:pt x="586" y="20489"/>
                  </a:moveTo>
                  <a:cubicBezTo>
                    <a:pt x="585" y="20448"/>
                    <a:pt x="574" y="20416"/>
                    <a:pt x="580" y="20368"/>
                  </a:cubicBezTo>
                  <a:lnTo>
                    <a:pt x="319" y="20638"/>
                  </a:lnTo>
                  <a:cubicBezTo>
                    <a:pt x="213" y="20748"/>
                    <a:pt x="-149" y="21394"/>
                    <a:pt x="68" y="21497"/>
                  </a:cubicBezTo>
                  <a:cubicBezTo>
                    <a:pt x="286" y="21600"/>
                    <a:pt x="1004" y="21123"/>
                    <a:pt x="1110" y="21013"/>
                  </a:cubicBezTo>
                  <a:lnTo>
                    <a:pt x="1371" y="20739"/>
                  </a:lnTo>
                  <a:cubicBezTo>
                    <a:pt x="1093" y="20840"/>
                    <a:pt x="868" y="20874"/>
                    <a:pt x="731" y="20810"/>
                  </a:cubicBezTo>
                  <a:cubicBezTo>
                    <a:pt x="624" y="20759"/>
                    <a:pt x="588" y="20638"/>
                    <a:pt x="586" y="20489"/>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16" name="Shape 10379"/>
            <p:cNvSpPr/>
            <p:nvPr/>
          </p:nvSpPr>
          <p:spPr>
            <a:xfrm>
              <a:off x="1701955" y="1501590"/>
              <a:ext cx="240944" cy="270355"/>
            </a:xfrm>
            <a:custGeom>
              <a:avLst/>
              <a:gdLst/>
              <a:ahLst/>
              <a:cxnLst>
                <a:cxn ang="0">
                  <a:pos x="wd2" y="hd2"/>
                </a:cxn>
                <a:cxn ang="5400000">
                  <a:pos x="wd2" y="hd2"/>
                </a:cxn>
                <a:cxn ang="10800000">
                  <a:pos x="wd2" y="hd2"/>
                </a:cxn>
                <a:cxn ang="16200000">
                  <a:pos x="wd2" y="hd2"/>
                </a:cxn>
              </a:cxnLst>
              <a:rect l="0" t="0" r="r" b="b"/>
              <a:pathLst>
                <a:path w="21057" h="21254" extrusionOk="0">
                  <a:moveTo>
                    <a:pt x="8090" y="6610"/>
                  </a:moveTo>
                  <a:lnTo>
                    <a:pt x="8090" y="3934"/>
                  </a:lnTo>
                  <a:lnTo>
                    <a:pt x="19378" y="1852"/>
                  </a:lnTo>
                  <a:lnTo>
                    <a:pt x="19378" y="4528"/>
                  </a:lnTo>
                  <a:cubicBezTo>
                    <a:pt x="19378" y="4528"/>
                    <a:pt x="8090" y="6610"/>
                    <a:pt x="8090" y="6610"/>
                  </a:cubicBezTo>
                  <a:close/>
                  <a:moveTo>
                    <a:pt x="21057" y="0"/>
                  </a:moveTo>
                  <a:lnTo>
                    <a:pt x="6411" y="2701"/>
                  </a:lnTo>
                  <a:lnTo>
                    <a:pt x="6411" y="15495"/>
                  </a:lnTo>
                  <a:cubicBezTo>
                    <a:pt x="5363" y="15254"/>
                    <a:pt x="3972" y="15448"/>
                    <a:pt x="2666" y="16104"/>
                  </a:cubicBezTo>
                  <a:cubicBezTo>
                    <a:pt x="567" y="17160"/>
                    <a:pt x="-518" y="19009"/>
                    <a:pt x="244" y="20236"/>
                  </a:cubicBezTo>
                  <a:cubicBezTo>
                    <a:pt x="1005" y="21462"/>
                    <a:pt x="3325" y="21600"/>
                    <a:pt x="5425" y="20544"/>
                  </a:cubicBezTo>
                  <a:cubicBezTo>
                    <a:pt x="7005" y="19749"/>
                    <a:pt x="8010" y="18505"/>
                    <a:pt x="8085" y="17416"/>
                  </a:cubicBezTo>
                  <a:lnTo>
                    <a:pt x="8090" y="17416"/>
                  </a:lnTo>
                  <a:lnTo>
                    <a:pt x="8090" y="8152"/>
                  </a:lnTo>
                  <a:lnTo>
                    <a:pt x="19378" y="6070"/>
                  </a:lnTo>
                  <a:lnTo>
                    <a:pt x="19378" y="10758"/>
                  </a:lnTo>
                  <a:cubicBezTo>
                    <a:pt x="18330" y="10518"/>
                    <a:pt x="16941" y="10712"/>
                    <a:pt x="15636" y="11368"/>
                  </a:cubicBezTo>
                  <a:cubicBezTo>
                    <a:pt x="13536" y="12424"/>
                    <a:pt x="12452" y="14273"/>
                    <a:pt x="13213" y="15499"/>
                  </a:cubicBezTo>
                  <a:cubicBezTo>
                    <a:pt x="13975" y="16725"/>
                    <a:pt x="16295" y="16863"/>
                    <a:pt x="18395" y="15807"/>
                  </a:cubicBezTo>
                  <a:cubicBezTo>
                    <a:pt x="20060" y="14970"/>
                    <a:pt x="21082" y="13635"/>
                    <a:pt x="21056" y="12506"/>
                  </a:cubicBezTo>
                  <a:lnTo>
                    <a:pt x="21057" y="12506"/>
                  </a:lnTo>
                  <a:cubicBezTo>
                    <a:pt x="21057" y="12506"/>
                    <a:pt x="21057" y="0"/>
                    <a:pt x="21057" y="0"/>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17" name="Shape 10380"/>
            <p:cNvSpPr/>
            <p:nvPr/>
          </p:nvSpPr>
          <p:spPr>
            <a:xfrm>
              <a:off x="588256" y="479908"/>
              <a:ext cx="292437" cy="191314"/>
            </a:xfrm>
            <a:custGeom>
              <a:avLst/>
              <a:gdLst/>
              <a:ahLst/>
              <a:cxnLst>
                <a:cxn ang="0">
                  <a:pos x="wd2" y="hd2"/>
                </a:cxn>
                <a:cxn ang="5400000">
                  <a:pos x="wd2" y="hd2"/>
                </a:cxn>
                <a:cxn ang="10800000">
                  <a:pos x="wd2" y="hd2"/>
                </a:cxn>
                <a:cxn ang="16200000">
                  <a:pos x="wd2" y="hd2"/>
                </a:cxn>
              </a:cxnLst>
              <a:rect l="0" t="0" r="r" b="b"/>
              <a:pathLst>
                <a:path w="21600" h="21600" extrusionOk="0">
                  <a:moveTo>
                    <a:pt x="18900" y="15429"/>
                  </a:moveTo>
                  <a:lnTo>
                    <a:pt x="2700" y="15429"/>
                  </a:lnTo>
                  <a:lnTo>
                    <a:pt x="2700" y="2057"/>
                  </a:lnTo>
                  <a:lnTo>
                    <a:pt x="18900" y="2057"/>
                  </a:lnTo>
                  <a:cubicBezTo>
                    <a:pt x="18900" y="2057"/>
                    <a:pt x="18900" y="15429"/>
                    <a:pt x="18900" y="15429"/>
                  </a:cubicBezTo>
                  <a:close/>
                  <a:moveTo>
                    <a:pt x="18900" y="0"/>
                  </a:moveTo>
                  <a:lnTo>
                    <a:pt x="2700" y="0"/>
                  </a:lnTo>
                  <a:cubicBezTo>
                    <a:pt x="1954" y="0"/>
                    <a:pt x="1350" y="922"/>
                    <a:pt x="1350" y="2057"/>
                  </a:cubicBezTo>
                  <a:cubicBezTo>
                    <a:pt x="1350" y="2057"/>
                    <a:pt x="1350" y="17486"/>
                    <a:pt x="1364" y="17486"/>
                  </a:cubicBezTo>
                  <a:lnTo>
                    <a:pt x="20235" y="17486"/>
                  </a:lnTo>
                  <a:cubicBezTo>
                    <a:pt x="20250" y="17486"/>
                    <a:pt x="20250" y="2057"/>
                    <a:pt x="20250" y="2057"/>
                  </a:cubicBezTo>
                  <a:cubicBezTo>
                    <a:pt x="20250" y="922"/>
                    <a:pt x="19646" y="0"/>
                    <a:pt x="18900" y="0"/>
                  </a:cubicBezTo>
                  <a:close/>
                  <a:moveTo>
                    <a:pt x="20250" y="21600"/>
                  </a:moveTo>
                  <a:lnTo>
                    <a:pt x="1350" y="21600"/>
                  </a:lnTo>
                  <a:cubicBezTo>
                    <a:pt x="604" y="21600"/>
                    <a:pt x="0" y="20679"/>
                    <a:pt x="0" y="19543"/>
                  </a:cubicBezTo>
                  <a:lnTo>
                    <a:pt x="0" y="18514"/>
                  </a:lnTo>
                  <a:lnTo>
                    <a:pt x="8775" y="18514"/>
                  </a:lnTo>
                  <a:lnTo>
                    <a:pt x="8775" y="19543"/>
                  </a:lnTo>
                  <a:lnTo>
                    <a:pt x="12825" y="19543"/>
                  </a:lnTo>
                  <a:lnTo>
                    <a:pt x="12825" y="18514"/>
                  </a:lnTo>
                  <a:lnTo>
                    <a:pt x="21600" y="18514"/>
                  </a:lnTo>
                  <a:lnTo>
                    <a:pt x="21600" y="19543"/>
                  </a:lnTo>
                  <a:cubicBezTo>
                    <a:pt x="21600" y="20679"/>
                    <a:pt x="20995" y="21600"/>
                    <a:pt x="20250" y="21600"/>
                  </a:cubicBezTo>
                  <a:cubicBezTo>
                    <a:pt x="20250" y="21600"/>
                    <a:pt x="20250" y="21600"/>
                    <a:pt x="20250" y="21600"/>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18" name="Shape 10381"/>
            <p:cNvSpPr/>
            <p:nvPr/>
          </p:nvSpPr>
          <p:spPr>
            <a:xfrm>
              <a:off x="1873996" y="1612484"/>
              <a:ext cx="196785" cy="281380"/>
            </a:xfrm>
            <a:custGeom>
              <a:avLst/>
              <a:gdLst/>
              <a:ahLst/>
              <a:cxnLst>
                <a:cxn ang="0">
                  <a:pos x="wd2" y="hd2"/>
                </a:cxn>
                <a:cxn ang="5400000">
                  <a:pos x="wd2" y="hd2"/>
                </a:cxn>
                <a:cxn ang="10800000">
                  <a:pos x="wd2" y="hd2"/>
                </a:cxn>
                <a:cxn ang="16200000">
                  <a:pos x="wd2" y="hd2"/>
                </a:cxn>
              </a:cxnLst>
              <a:rect l="0" t="0" r="r" b="b"/>
              <a:pathLst>
                <a:path w="21451" h="21511" extrusionOk="0">
                  <a:moveTo>
                    <a:pt x="18683" y="0"/>
                  </a:moveTo>
                  <a:lnTo>
                    <a:pt x="17079" y="1668"/>
                  </a:lnTo>
                  <a:cubicBezTo>
                    <a:pt x="17015" y="1638"/>
                    <a:pt x="16700" y="1488"/>
                    <a:pt x="16700" y="1488"/>
                  </a:cubicBezTo>
                  <a:lnTo>
                    <a:pt x="15441" y="2801"/>
                  </a:lnTo>
                  <a:lnTo>
                    <a:pt x="15820" y="2981"/>
                  </a:lnTo>
                  <a:lnTo>
                    <a:pt x="15441" y="3375"/>
                  </a:lnTo>
                  <a:lnTo>
                    <a:pt x="2730" y="16587"/>
                  </a:lnTo>
                  <a:cubicBezTo>
                    <a:pt x="2279" y="17056"/>
                    <a:pt x="509" y="19614"/>
                    <a:pt x="586" y="20489"/>
                  </a:cubicBezTo>
                  <a:cubicBezTo>
                    <a:pt x="597" y="20614"/>
                    <a:pt x="646" y="20706"/>
                    <a:pt x="742" y="20751"/>
                  </a:cubicBezTo>
                  <a:cubicBezTo>
                    <a:pt x="1508" y="21113"/>
                    <a:pt x="4988" y="18432"/>
                    <a:pt x="5504" y="17895"/>
                  </a:cubicBezTo>
                  <a:lnTo>
                    <a:pt x="18209" y="4684"/>
                  </a:lnTo>
                  <a:lnTo>
                    <a:pt x="18588" y="4289"/>
                  </a:lnTo>
                  <a:lnTo>
                    <a:pt x="18984" y="4477"/>
                  </a:lnTo>
                  <a:lnTo>
                    <a:pt x="14043" y="9610"/>
                  </a:lnTo>
                  <a:lnTo>
                    <a:pt x="14611" y="9879"/>
                  </a:lnTo>
                  <a:lnTo>
                    <a:pt x="20810" y="3434"/>
                  </a:lnTo>
                  <a:cubicBezTo>
                    <a:pt x="20810" y="3434"/>
                    <a:pt x="20191" y="3144"/>
                    <a:pt x="19847" y="2981"/>
                  </a:cubicBezTo>
                  <a:lnTo>
                    <a:pt x="21451" y="1313"/>
                  </a:lnTo>
                  <a:cubicBezTo>
                    <a:pt x="21451" y="1313"/>
                    <a:pt x="18683" y="0"/>
                    <a:pt x="18683" y="0"/>
                  </a:cubicBezTo>
                  <a:close/>
                  <a:moveTo>
                    <a:pt x="586" y="20489"/>
                  </a:moveTo>
                  <a:cubicBezTo>
                    <a:pt x="585" y="20448"/>
                    <a:pt x="574" y="20416"/>
                    <a:pt x="580" y="20368"/>
                  </a:cubicBezTo>
                  <a:lnTo>
                    <a:pt x="319" y="20638"/>
                  </a:lnTo>
                  <a:cubicBezTo>
                    <a:pt x="213" y="20748"/>
                    <a:pt x="-149" y="21394"/>
                    <a:pt x="68" y="21497"/>
                  </a:cubicBezTo>
                  <a:cubicBezTo>
                    <a:pt x="286" y="21600"/>
                    <a:pt x="1004" y="21123"/>
                    <a:pt x="1110" y="21013"/>
                  </a:cubicBezTo>
                  <a:lnTo>
                    <a:pt x="1371" y="20739"/>
                  </a:lnTo>
                  <a:cubicBezTo>
                    <a:pt x="1093" y="20840"/>
                    <a:pt x="868" y="20874"/>
                    <a:pt x="731" y="20810"/>
                  </a:cubicBezTo>
                  <a:cubicBezTo>
                    <a:pt x="624" y="20759"/>
                    <a:pt x="588" y="20638"/>
                    <a:pt x="586" y="20489"/>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19" name="Shape 10382"/>
            <p:cNvSpPr/>
            <p:nvPr/>
          </p:nvSpPr>
          <p:spPr>
            <a:xfrm>
              <a:off x="872766" y="145906"/>
              <a:ext cx="265122" cy="311937"/>
            </a:xfrm>
            <a:custGeom>
              <a:avLst/>
              <a:gdLst/>
              <a:ahLst/>
              <a:cxnLst>
                <a:cxn ang="0">
                  <a:pos x="wd2" y="hd2"/>
                </a:cxn>
                <a:cxn ang="5400000">
                  <a:pos x="wd2" y="hd2"/>
                </a:cxn>
                <a:cxn ang="10800000">
                  <a:pos x="wd2" y="hd2"/>
                </a:cxn>
                <a:cxn ang="16200000">
                  <a:pos x="wd2" y="hd2"/>
                </a:cxn>
              </a:cxnLst>
              <a:rect l="0" t="0" r="r" b="b"/>
              <a:pathLst>
                <a:path w="19200" h="21330" extrusionOk="0">
                  <a:moveTo>
                    <a:pt x="9478" y="70"/>
                  </a:moveTo>
                  <a:cubicBezTo>
                    <a:pt x="11123" y="275"/>
                    <a:pt x="12738" y="926"/>
                    <a:pt x="14085" y="2033"/>
                  </a:cubicBezTo>
                  <a:cubicBezTo>
                    <a:pt x="15975" y="3587"/>
                    <a:pt x="17009" y="5837"/>
                    <a:pt x="16934" y="8191"/>
                  </a:cubicBezTo>
                  <a:cubicBezTo>
                    <a:pt x="16906" y="10082"/>
                    <a:pt x="16181" y="11892"/>
                    <a:pt x="14857" y="13325"/>
                  </a:cubicBezTo>
                  <a:cubicBezTo>
                    <a:pt x="12856" y="15492"/>
                    <a:pt x="9834" y="16495"/>
                    <a:pt x="6855" y="15993"/>
                  </a:cubicBezTo>
                  <a:cubicBezTo>
                    <a:pt x="490" y="14716"/>
                    <a:pt x="-2157" y="7497"/>
                    <a:pt x="2010" y="2777"/>
                  </a:cubicBezTo>
                  <a:cubicBezTo>
                    <a:pt x="3900" y="636"/>
                    <a:pt x="6738" y="-270"/>
                    <a:pt x="9478" y="70"/>
                  </a:cubicBezTo>
                  <a:close/>
                  <a:moveTo>
                    <a:pt x="16810" y="1701"/>
                  </a:moveTo>
                  <a:cubicBezTo>
                    <a:pt x="18615" y="3813"/>
                    <a:pt x="19443" y="6468"/>
                    <a:pt x="19138" y="9166"/>
                  </a:cubicBezTo>
                  <a:cubicBezTo>
                    <a:pt x="18833" y="11864"/>
                    <a:pt x="17426" y="14285"/>
                    <a:pt x="15190" y="15989"/>
                  </a:cubicBezTo>
                  <a:cubicBezTo>
                    <a:pt x="12661" y="17917"/>
                    <a:pt x="9406" y="18601"/>
                    <a:pt x="6358" y="18041"/>
                  </a:cubicBezTo>
                  <a:cubicBezTo>
                    <a:pt x="5748" y="17930"/>
                    <a:pt x="5142" y="17768"/>
                    <a:pt x="4557" y="17556"/>
                  </a:cubicBezTo>
                  <a:lnTo>
                    <a:pt x="4163" y="19469"/>
                  </a:lnTo>
                  <a:lnTo>
                    <a:pt x="7062" y="20001"/>
                  </a:lnTo>
                  <a:lnTo>
                    <a:pt x="6789" y="21330"/>
                  </a:lnTo>
                  <a:lnTo>
                    <a:pt x="226" y="20125"/>
                  </a:lnTo>
                  <a:lnTo>
                    <a:pt x="499" y="18797"/>
                  </a:lnTo>
                  <a:lnTo>
                    <a:pt x="2756" y="19211"/>
                  </a:lnTo>
                  <a:lnTo>
                    <a:pt x="3218" y="16966"/>
                  </a:lnTo>
                  <a:cubicBezTo>
                    <a:pt x="2950" y="16826"/>
                    <a:pt x="2687" y="16675"/>
                    <a:pt x="2430" y="16512"/>
                  </a:cubicBezTo>
                  <a:cubicBezTo>
                    <a:pt x="2173" y="16350"/>
                    <a:pt x="1927" y="16169"/>
                    <a:pt x="1683" y="15983"/>
                  </a:cubicBezTo>
                  <a:lnTo>
                    <a:pt x="2579" y="14935"/>
                  </a:lnTo>
                  <a:cubicBezTo>
                    <a:pt x="5969" y="17524"/>
                    <a:pt x="10901" y="17524"/>
                    <a:pt x="14299" y="14934"/>
                  </a:cubicBezTo>
                  <a:cubicBezTo>
                    <a:pt x="16238" y="13457"/>
                    <a:pt x="17443" y="11361"/>
                    <a:pt x="17707" y="9022"/>
                  </a:cubicBezTo>
                  <a:cubicBezTo>
                    <a:pt x="17972" y="6683"/>
                    <a:pt x="17266" y="4386"/>
                    <a:pt x="15702" y="2556"/>
                  </a:cubicBezTo>
                  <a:lnTo>
                    <a:pt x="16810" y="1701"/>
                  </a:lnTo>
                  <a:close/>
                  <a:moveTo>
                    <a:pt x="9714" y="1065"/>
                  </a:moveTo>
                  <a:cubicBezTo>
                    <a:pt x="9277" y="997"/>
                    <a:pt x="8831" y="969"/>
                    <a:pt x="8386" y="975"/>
                  </a:cubicBezTo>
                  <a:cubicBezTo>
                    <a:pt x="8459" y="1223"/>
                    <a:pt x="8543" y="1462"/>
                    <a:pt x="8640" y="1700"/>
                  </a:cubicBezTo>
                  <a:cubicBezTo>
                    <a:pt x="8736" y="1937"/>
                    <a:pt x="8845" y="2173"/>
                    <a:pt x="8961" y="2400"/>
                  </a:cubicBezTo>
                  <a:cubicBezTo>
                    <a:pt x="9288" y="2209"/>
                    <a:pt x="9626" y="2029"/>
                    <a:pt x="9966" y="1860"/>
                  </a:cubicBezTo>
                  <a:cubicBezTo>
                    <a:pt x="10306" y="1690"/>
                    <a:pt x="10644" y="1530"/>
                    <a:pt x="10996" y="1383"/>
                  </a:cubicBezTo>
                  <a:cubicBezTo>
                    <a:pt x="10578" y="1245"/>
                    <a:pt x="10152" y="1133"/>
                    <a:pt x="9714" y="1065"/>
                  </a:cubicBezTo>
                  <a:close/>
                  <a:moveTo>
                    <a:pt x="12201" y="1890"/>
                  </a:moveTo>
                  <a:cubicBezTo>
                    <a:pt x="11714" y="2061"/>
                    <a:pt x="11236" y="2255"/>
                    <a:pt x="10772" y="2471"/>
                  </a:cubicBezTo>
                  <a:cubicBezTo>
                    <a:pt x="10308" y="2688"/>
                    <a:pt x="9855" y="2926"/>
                    <a:pt x="9416" y="3185"/>
                  </a:cubicBezTo>
                  <a:cubicBezTo>
                    <a:pt x="9616" y="3489"/>
                    <a:pt x="9840" y="3789"/>
                    <a:pt x="10078" y="4068"/>
                  </a:cubicBezTo>
                  <a:cubicBezTo>
                    <a:pt x="10317" y="4346"/>
                    <a:pt x="10570" y="4611"/>
                    <a:pt x="10846" y="4862"/>
                  </a:cubicBezTo>
                  <a:lnTo>
                    <a:pt x="13082" y="2443"/>
                  </a:lnTo>
                  <a:cubicBezTo>
                    <a:pt x="12943" y="2343"/>
                    <a:pt x="12797" y="2241"/>
                    <a:pt x="12651" y="2150"/>
                  </a:cubicBezTo>
                  <a:cubicBezTo>
                    <a:pt x="12505" y="2060"/>
                    <a:pt x="12353" y="1970"/>
                    <a:pt x="12201" y="1890"/>
                  </a:cubicBezTo>
                  <a:close/>
                  <a:moveTo>
                    <a:pt x="7361" y="1001"/>
                  </a:moveTo>
                  <a:cubicBezTo>
                    <a:pt x="6539" y="1112"/>
                    <a:pt x="5753" y="1344"/>
                    <a:pt x="5028" y="1690"/>
                  </a:cubicBezTo>
                  <a:cubicBezTo>
                    <a:pt x="4304" y="2036"/>
                    <a:pt x="3643" y="2486"/>
                    <a:pt x="3063" y="3042"/>
                  </a:cubicBezTo>
                  <a:lnTo>
                    <a:pt x="5528" y="5075"/>
                  </a:lnTo>
                  <a:cubicBezTo>
                    <a:pt x="5921" y="4672"/>
                    <a:pt x="6338" y="4284"/>
                    <a:pt x="6772" y="3924"/>
                  </a:cubicBezTo>
                  <a:cubicBezTo>
                    <a:pt x="7205" y="3565"/>
                    <a:pt x="7654" y="3228"/>
                    <a:pt x="8125" y="2913"/>
                  </a:cubicBezTo>
                  <a:cubicBezTo>
                    <a:pt x="7963" y="2609"/>
                    <a:pt x="7818" y="2297"/>
                    <a:pt x="7689" y="1977"/>
                  </a:cubicBezTo>
                  <a:cubicBezTo>
                    <a:pt x="7560" y="1656"/>
                    <a:pt x="7453" y="1337"/>
                    <a:pt x="7361" y="1001"/>
                  </a:cubicBezTo>
                  <a:close/>
                  <a:moveTo>
                    <a:pt x="13805" y="3028"/>
                  </a:moveTo>
                  <a:lnTo>
                    <a:pt x="11569" y="5447"/>
                  </a:lnTo>
                  <a:cubicBezTo>
                    <a:pt x="11851" y="5650"/>
                    <a:pt x="12143" y="5841"/>
                    <a:pt x="12448" y="6012"/>
                  </a:cubicBezTo>
                  <a:cubicBezTo>
                    <a:pt x="12751" y="6183"/>
                    <a:pt x="13063" y="6333"/>
                    <a:pt x="13386" y="6470"/>
                  </a:cubicBezTo>
                  <a:cubicBezTo>
                    <a:pt x="13601" y="6014"/>
                    <a:pt x="13797" y="5551"/>
                    <a:pt x="13962" y="5078"/>
                  </a:cubicBezTo>
                  <a:cubicBezTo>
                    <a:pt x="14127" y="4604"/>
                    <a:pt x="14272" y="4123"/>
                    <a:pt x="14385" y="3634"/>
                  </a:cubicBezTo>
                  <a:cubicBezTo>
                    <a:pt x="14295" y="3529"/>
                    <a:pt x="14194" y="3419"/>
                    <a:pt x="14097" y="3319"/>
                  </a:cubicBezTo>
                  <a:cubicBezTo>
                    <a:pt x="14000" y="3219"/>
                    <a:pt x="13908" y="3124"/>
                    <a:pt x="13805" y="3028"/>
                  </a:cubicBezTo>
                  <a:close/>
                  <a:moveTo>
                    <a:pt x="15096" y="4644"/>
                  </a:moveTo>
                  <a:cubicBezTo>
                    <a:pt x="14988" y="5012"/>
                    <a:pt x="14871" y="5370"/>
                    <a:pt x="14734" y="5730"/>
                  </a:cubicBezTo>
                  <a:cubicBezTo>
                    <a:pt x="14597" y="6090"/>
                    <a:pt x="14439" y="6450"/>
                    <a:pt x="14275" y="6799"/>
                  </a:cubicBezTo>
                  <a:cubicBezTo>
                    <a:pt x="14550" y="6885"/>
                    <a:pt x="14841" y="6954"/>
                    <a:pt x="15124" y="7014"/>
                  </a:cubicBezTo>
                  <a:cubicBezTo>
                    <a:pt x="15408" y="7075"/>
                    <a:pt x="15687" y="7123"/>
                    <a:pt x="15976" y="7159"/>
                  </a:cubicBezTo>
                  <a:cubicBezTo>
                    <a:pt x="15914" y="6711"/>
                    <a:pt x="15812" y="6275"/>
                    <a:pt x="15665" y="5854"/>
                  </a:cubicBezTo>
                  <a:cubicBezTo>
                    <a:pt x="15518" y="5433"/>
                    <a:pt x="15323" y="5030"/>
                    <a:pt x="15096" y="4644"/>
                  </a:cubicBezTo>
                  <a:close/>
                  <a:moveTo>
                    <a:pt x="8605" y="3702"/>
                  </a:moveTo>
                  <a:cubicBezTo>
                    <a:pt x="8179" y="3990"/>
                    <a:pt x="7774" y="4304"/>
                    <a:pt x="7381" y="4631"/>
                  </a:cubicBezTo>
                  <a:cubicBezTo>
                    <a:pt x="6989" y="4958"/>
                    <a:pt x="6608" y="5295"/>
                    <a:pt x="6251" y="5659"/>
                  </a:cubicBezTo>
                  <a:lnTo>
                    <a:pt x="8447" y="7465"/>
                  </a:lnTo>
                  <a:lnTo>
                    <a:pt x="10215" y="5543"/>
                  </a:lnTo>
                  <a:cubicBezTo>
                    <a:pt x="9904" y="5267"/>
                    <a:pt x="9619" y="4977"/>
                    <a:pt x="9350" y="4671"/>
                  </a:cubicBezTo>
                  <a:cubicBezTo>
                    <a:pt x="9080" y="4364"/>
                    <a:pt x="8830" y="4037"/>
                    <a:pt x="8605" y="3702"/>
                  </a:cubicBezTo>
                  <a:close/>
                  <a:moveTo>
                    <a:pt x="2432" y="3722"/>
                  </a:moveTo>
                  <a:cubicBezTo>
                    <a:pt x="1931" y="4342"/>
                    <a:pt x="1545" y="5032"/>
                    <a:pt x="1283" y="5758"/>
                  </a:cubicBezTo>
                  <a:cubicBezTo>
                    <a:pt x="1021" y="6484"/>
                    <a:pt x="878" y="7254"/>
                    <a:pt x="877" y="8037"/>
                  </a:cubicBezTo>
                  <a:cubicBezTo>
                    <a:pt x="1137" y="8065"/>
                    <a:pt x="1404" y="8098"/>
                    <a:pt x="1660" y="8145"/>
                  </a:cubicBezTo>
                  <a:cubicBezTo>
                    <a:pt x="2117" y="8229"/>
                    <a:pt x="2561" y="8344"/>
                    <a:pt x="3000" y="8486"/>
                  </a:cubicBezTo>
                  <a:cubicBezTo>
                    <a:pt x="3264" y="8001"/>
                    <a:pt x="3552" y="7532"/>
                    <a:pt x="3869" y="7077"/>
                  </a:cubicBezTo>
                  <a:cubicBezTo>
                    <a:pt x="4186" y="6620"/>
                    <a:pt x="4541" y="6182"/>
                    <a:pt x="4909" y="5758"/>
                  </a:cubicBezTo>
                  <a:lnTo>
                    <a:pt x="2432" y="3722"/>
                  </a:lnTo>
                  <a:close/>
                  <a:moveTo>
                    <a:pt x="10938" y="6127"/>
                  </a:moveTo>
                  <a:lnTo>
                    <a:pt x="9168" y="8061"/>
                  </a:lnTo>
                  <a:lnTo>
                    <a:pt x="11248" y="9762"/>
                  </a:lnTo>
                  <a:cubicBezTo>
                    <a:pt x="11578" y="9379"/>
                    <a:pt x="11884" y="8987"/>
                    <a:pt x="12171" y="8577"/>
                  </a:cubicBezTo>
                  <a:cubicBezTo>
                    <a:pt x="12458" y="8167"/>
                    <a:pt x="12720" y="7742"/>
                    <a:pt x="12962" y="7307"/>
                  </a:cubicBezTo>
                  <a:cubicBezTo>
                    <a:pt x="12602" y="7150"/>
                    <a:pt x="12252" y="6965"/>
                    <a:pt x="11914" y="6770"/>
                  </a:cubicBezTo>
                  <a:cubicBezTo>
                    <a:pt x="11576" y="6574"/>
                    <a:pt x="11250" y="6359"/>
                    <a:pt x="10938" y="6127"/>
                  </a:cubicBezTo>
                  <a:close/>
                  <a:moveTo>
                    <a:pt x="13848" y="7648"/>
                  </a:moveTo>
                  <a:cubicBezTo>
                    <a:pt x="13585" y="8128"/>
                    <a:pt x="13296" y="8594"/>
                    <a:pt x="12981" y="9046"/>
                  </a:cubicBezTo>
                  <a:cubicBezTo>
                    <a:pt x="12666" y="9498"/>
                    <a:pt x="12333" y="9937"/>
                    <a:pt x="11968" y="10358"/>
                  </a:cubicBezTo>
                  <a:lnTo>
                    <a:pt x="14435" y="12380"/>
                  </a:lnTo>
                  <a:cubicBezTo>
                    <a:pt x="14932" y="11765"/>
                    <a:pt x="15318" y="11086"/>
                    <a:pt x="15580" y="10367"/>
                  </a:cubicBezTo>
                  <a:cubicBezTo>
                    <a:pt x="15841" y="9648"/>
                    <a:pt x="15975" y="8887"/>
                    <a:pt x="15981" y="8111"/>
                  </a:cubicBezTo>
                  <a:cubicBezTo>
                    <a:pt x="15742" y="8083"/>
                    <a:pt x="15505" y="8059"/>
                    <a:pt x="15270" y="8016"/>
                  </a:cubicBezTo>
                  <a:cubicBezTo>
                    <a:pt x="15029" y="7971"/>
                    <a:pt x="14787" y="7909"/>
                    <a:pt x="14550" y="7848"/>
                  </a:cubicBezTo>
                  <a:cubicBezTo>
                    <a:pt x="14313" y="7787"/>
                    <a:pt x="14079" y="7725"/>
                    <a:pt x="13848" y="7648"/>
                  </a:cubicBezTo>
                  <a:close/>
                  <a:moveTo>
                    <a:pt x="5620" y="6340"/>
                  </a:moveTo>
                  <a:cubicBezTo>
                    <a:pt x="5286" y="6725"/>
                    <a:pt x="4980" y="7135"/>
                    <a:pt x="4691" y="7548"/>
                  </a:cubicBezTo>
                  <a:cubicBezTo>
                    <a:pt x="4402" y="7962"/>
                    <a:pt x="4129" y="8388"/>
                    <a:pt x="3886" y="8827"/>
                  </a:cubicBezTo>
                  <a:cubicBezTo>
                    <a:pt x="4271" y="8991"/>
                    <a:pt x="4647" y="9169"/>
                    <a:pt x="5007" y="9377"/>
                  </a:cubicBezTo>
                  <a:cubicBezTo>
                    <a:pt x="5367" y="9586"/>
                    <a:pt x="5717" y="9818"/>
                    <a:pt x="6048" y="10068"/>
                  </a:cubicBezTo>
                  <a:lnTo>
                    <a:pt x="7816" y="8146"/>
                  </a:lnTo>
                  <a:lnTo>
                    <a:pt x="5620" y="6340"/>
                  </a:lnTo>
                  <a:close/>
                  <a:moveTo>
                    <a:pt x="8537" y="8742"/>
                  </a:moveTo>
                  <a:lnTo>
                    <a:pt x="6769" y="10664"/>
                  </a:lnTo>
                  <a:cubicBezTo>
                    <a:pt x="7058" y="10925"/>
                    <a:pt x="7329" y="11202"/>
                    <a:pt x="7581" y="11490"/>
                  </a:cubicBezTo>
                  <a:cubicBezTo>
                    <a:pt x="7833" y="11778"/>
                    <a:pt x="8063" y="12077"/>
                    <a:pt x="8277" y="12391"/>
                  </a:cubicBezTo>
                  <a:cubicBezTo>
                    <a:pt x="8699" y="12104"/>
                    <a:pt x="9108" y="11799"/>
                    <a:pt x="9498" y="11474"/>
                  </a:cubicBezTo>
                  <a:cubicBezTo>
                    <a:pt x="9888" y="11148"/>
                    <a:pt x="10261" y="10805"/>
                    <a:pt x="10616" y="10443"/>
                  </a:cubicBezTo>
                  <a:lnTo>
                    <a:pt x="8537" y="8742"/>
                  </a:lnTo>
                  <a:close/>
                  <a:moveTo>
                    <a:pt x="1797" y="9133"/>
                  </a:moveTo>
                  <a:cubicBezTo>
                    <a:pt x="1534" y="9076"/>
                    <a:pt x="1274" y="9034"/>
                    <a:pt x="1006" y="9000"/>
                  </a:cubicBezTo>
                  <a:cubicBezTo>
                    <a:pt x="1061" y="9424"/>
                    <a:pt x="1147" y="9838"/>
                    <a:pt x="1279" y="10239"/>
                  </a:cubicBezTo>
                  <a:cubicBezTo>
                    <a:pt x="1411" y="10639"/>
                    <a:pt x="1582" y="11019"/>
                    <a:pt x="1785" y="11389"/>
                  </a:cubicBezTo>
                  <a:cubicBezTo>
                    <a:pt x="1890" y="11038"/>
                    <a:pt x="2007" y="10692"/>
                    <a:pt x="2138" y="10349"/>
                  </a:cubicBezTo>
                  <a:cubicBezTo>
                    <a:pt x="2269" y="10006"/>
                    <a:pt x="2417" y="9668"/>
                    <a:pt x="2573" y="9335"/>
                  </a:cubicBezTo>
                  <a:cubicBezTo>
                    <a:pt x="2318" y="9258"/>
                    <a:pt x="2058" y="9190"/>
                    <a:pt x="1797" y="9133"/>
                  </a:cubicBezTo>
                  <a:close/>
                  <a:moveTo>
                    <a:pt x="11337" y="11039"/>
                  </a:moveTo>
                  <a:cubicBezTo>
                    <a:pt x="10947" y="11438"/>
                    <a:pt x="10540" y="11811"/>
                    <a:pt x="10110" y="12168"/>
                  </a:cubicBezTo>
                  <a:cubicBezTo>
                    <a:pt x="9680" y="12526"/>
                    <a:pt x="9223" y="12867"/>
                    <a:pt x="8756" y="13180"/>
                  </a:cubicBezTo>
                  <a:cubicBezTo>
                    <a:pt x="8922" y="13484"/>
                    <a:pt x="9074" y="13797"/>
                    <a:pt x="9205" y="14118"/>
                  </a:cubicBezTo>
                  <a:cubicBezTo>
                    <a:pt x="9336" y="14440"/>
                    <a:pt x="9448" y="14770"/>
                    <a:pt x="9543" y="15107"/>
                  </a:cubicBezTo>
                  <a:cubicBezTo>
                    <a:pt x="10357" y="14994"/>
                    <a:pt x="11132" y="14758"/>
                    <a:pt x="11851" y="14414"/>
                  </a:cubicBezTo>
                  <a:cubicBezTo>
                    <a:pt x="12570" y="14069"/>
                    <a:pt x="13228" y="13611"/>
                    <a:pt x="13804" y="13060"/>
                  </a:cubicBezTo>
                  <a:lnTo>
                    <a:pt x="11337" y="11039"/>
                  </a:lnTo>
                  <a:close/>
                  <a:moveTo>
                    <a:pt x="3465" y="9653"/>
                  </a:moveTo>
                  <a:cubicBezTo>
                    <a:pt x="3254" y="10100"/>
                    <a:pt x="3067" y="10560"/>
                    <a:pt x="2905" y="11024"/>
                  </a:cubicBezTo>
                  <a:cubicBezTo>
                    <a:pt x="2743" y="11489"/>
                    <a:pt x="2611" y="11968"/>
                    <a:pt x="2499" y="12448"/>
                  </a:cubicBezTo>
                  <a:cubicBezTo>
                    <a:pt x="2605" y="12577"/>
                    <a:pt x="2711" y="12694"/>
                    <a:pt x="2826" y="12817"/>
                  </a:cubicBezTo>
                  <a:cubicBezTo>
                    <a:pt x="2942" y="12940"/>
                    <a:pt x="3066" y="13065"/>
                    <a:pt x="3191" y="13181"/>
                  </a:cubicBezTo>
                  <a:lnTo>
                    <a:pt x="5415" y="10760"/>
                  </a:lnTo>
                  <a:cubicBezTo>
                    <a:pt x="5114" y="10539"/>
                    <a:pt x="4809" y="10333"/>
                    <a:pt x="4483" y="10149"/>
                  </a:cubicBezTo>
                  <a:cubicBezTo>
                    <a:pt x="4157" y="9965"/>
                    <a:pt x="3812" y="9797"/>
                    <a:pt x="3465" y="9653"/>
                  </a:cubicBezTo>
                  <a:close/>
                  <a:moveTo>
                    <a:pt x="6135" y="11356"/>
                  </a:moveTo>
                  <a:lnTo>
                    <a:pt x="3900" y="13775"/>
                  </a:lnTo>
                  <a:cubicBezTo>
                    <a:pt x="4015" y="13857"/>
                    <a:pt x="4136" y="13930"/>
                    <a:pt x="4255" y="14006"/>
                  </a:cubicBezTo>
                  <a:cubicBezTo>
                    <a:pt x="4375" y="14082"/>
                    <a:pt x="4501" y="14159"/>
                    <a:pt x="4625" y="14229"/>
                  </a:cubicBezTo>
                  <a:cubicBezTo>
                    <a:pt x="5122" y="14055"/>
                    <a:pt x="5607" y="13860"/>
                    <a:pt x="6081" y="13640"/>
                  </a:cubicBezTo>
                  <a:cubicBezTo>
                    <a:pt x="6555" y="13420"/>
                    <a:pt x="7018" y="13172"/>
                    <a:pt x="7465" y="12907"/>
                  </a:cubicBezTo>
                  <a:cubicBezTo>
                    <a:pt x="7278" y="12626"/>
                    <a:pt x="7073" y="12353"/>
                    <a:pt x="6852" y="12094"/>
                  </a:cubicBezTo>
                  <a:cubicBezTo>
                    <a:pt x="6631" y="11834"/>
                    <a:pt x="6390" y="11592"/>
                    <a:pt x="6135" y="11356"/>
                  </a:cubicBezTo>
                  <a:close/>
                  <a:moveTo>
                    <a:pt x="7933" y="13695"/>
                  </a:moveTo>
                  <a:cubicBezTo>
                    <a:pt x="7590" y="13897"/>
                    <a:pt x="7242" y="14085"/>
                    <a:pt x="6884" y="14263"/>
                  </a:cubicBezTo>
                  <a:cubicBezTo>
                    <a:pt x="6526" y="14441"/>
                    <a:pt x="6159" y="14610"/>
                    <a:pt x="5787" y="14763"/>
                  </a:cubicBezTo>
                  <a:cubicBezTo>
                    <a:pt x="6190" y="14909"/>
                    <a:pt x="6613" y="15021"/>
                    <a:pt x="7039" y="15100"/>
                  </a:cubicBezTo>
                  <a:cubicBezTo>
                    <a:pt x="7537" y="15191"/>
                    <a:pt x="8040" y="15237"/>
                    <a:pt x="8547" y="15234"/>
                  </a:cubicBezTo>
                  <a:cubicBezTo>
                    <a:pt x="8470" y="14967"/>
                    <a:pt x="8383" y="14705"/>
                    <a:pt x="8281" y="14448"/>
                  </a:cubicBezTo>
                  <a:cubicBezTo>
                    <a:pt x="8180" y="14191"/>
                    <a:pt x="8060" y="13939"/>
                    <a:pt x="7933" y="13695"/>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20" name="Shape 10383"/>
            <p:cNvSpPr/>
            <p:nvPr/>
          </p:nvSpPr>
          <p:spPr>
            <a:xfrm>
              <a:off x="1469901" y="156408"/>
              <a:ext cx="265491" cy="265492"/>
            </a:xfrm>
            <a:custGeom>
              <a:avLst/>
              <a:gdLst/>
              <a:ahLst/>
              <a:cxnLst>
                <a:cxn ang="0">
                  <a:pos x="wd2" y="hd2"/>
                </a:cxn>
                <a:cxn ang="5400000">
                  <a:pos x="wd2" y="hd2"/>
                </a:cxn>
                <a:cxn ang="10800000">
                  <a:pos x="wd2" y="hd2"/>
                </a:cxn>
                <a:cxn ang="16200000">
                  <a:pos x="wd2" y="hd2"/>
                </a:cxn>
              </a:cxnLst>
              <a:rect l="0" t="0" r="r" b="b"/>
              <a:pathLst>
                <a:path w="20113" h="20113" extrusionOk="0">
                  <a:moveTo>
                    <a:pt x="8483" y="125"/>
                  </a:moveTo>
                  <a:cubicBezTo>
                    <a:pt x="2996" y="994"/>
                    <a:pt x="-744" y="6142"/>
                    <a:pt x="125" y="11629"/>
                  </a:cubicBezTo>
                  <a:cubicBezTo>
                    <a:pt x="994" y="17116"/>
                    <a:pt x="6142" y="20856"/>
                    <a:pt x="11629" y="19987"/>
                  </a:cubicBezTo>
                  <a:cubicBezTo>
                    <a:pt x="17116" y="19118"/>
                    <a:pt x="20856" y="13970"/>
                    <a:pt x="19987" y="8483"/>
                  </a:cubicBezTo>
                  <a:cubicBezTo>
                    <a:pt x="19118" y="2996"/>
                    <a:pt x="13970" y="-744"/>
                    <a:pt x="8483" y="125"/>
                  </a:cubicBezTo>
                  <a:close/>
                  <a:moveTo>
                    <a:pt x="8760" y="1873"/>
                  </a:moveTo>
                  <a:cubicBezTo>
                    <a:pt x="8956" y="1842"/>
                    <a:pt x="9163" y="1878"/>
                    <a:pt x="9336" y="2004"/>
                  </a:cubicBezTo>
                  <a:cubicBezTo>
                    <a:pt x="9681" y="2255"/>
                    <a:pt x="9758" y="2741"/>
                    <a:pt x="9507" y="3087"/>
                  </a:cubicBezTo>
                  <a:cubicBezTo>
                    <a:pt x="9256" y="3432"/>
                    <a:pt x="8770" y="3509"/>
                    <a:pt x="8424" y="3258"/>
                  </a:cubicBezTo>
                  <a:cubicBezTo>
                    <a:pt x="8079" y="3007"/>
                    <a:pt x="8002" y="2521"/>
                    <a:pt x="8253" y="2175"/>
                  </a:cubicBezTo>
                  <a:cubicBezTo>
                    <a:pt x="8378" y="2002"/>
                    <a:pt x="8564" y="1904"/>
                    <a:pt x="8760" y="1873"/>
                  </a:cubicBezTo>
                  <a:close/>
                  <a:moveTo>
                    <a:pt x="9098" y="4008"/>
                  </a:moveTo>
                  <a:cubicBezTo>
                    <a:pt x="9327" y="3971"/>
                    <a:pt x="9546" y="4130"/>
                    <a:pt x="9582" y="4359"/>
                  </a:cubicBezTo>
                  <a:lnTo>
                    <a:pt x="10314" y="8984"/>
                  </a:lnTo>
                  <a:cubicBezTo>
                    <a:pt x="10465" y="9019"/>
                    <a:pt x="10626" y="8992"/>
                    <a:pt x="10759" y="9088"/>
                  </a:cubicBezTo>
                  <a:cubicBezTo>
                    <a:pt x="10893" y="9186"/>
                    <a:pt x="10931" y="9343"/>
                    <a:pt x="11011" y="9477"/>
                  </a:cubicBezTo>
                  <a:lnTo>
                    <a:pt x="14460" y="8930"/>
                  </a:lnTo>
                  <a:cubicBezTo>
                    <a:pt x="14689" y="8894"/>
                    <a:pt x="14908" y="9053"/>
                    <a:pt x="14944" y="9282"/>
                  </a:cubicBezTo>
                  <a:cubicBezTo>
                    <a:pt x="14980" y="9511"/>
                    <a:pt x="14822" y="9729"/>
                    <a:pt x="14593" y="9766"/>
                  </a:cubicBezTo>
                  <a:lnTo>
                    <a:pt x="11143" y="10312"/>
                  </a:lnTo>
                  <a:cubicBezTo>
                    <a:pt x="11108" y="10464"/>
                    <a:pt x="11121" y="10625"/>
                    <a:pt x="11024" y="10759"/>
                  </a:cubicBezTo>
                  <a:cubicBezTo>
                    <a:pt x="10636" y="11292"/>
                    <a:pt x="9886" y="11411"/>
                    <a:pt x="9353" y="11024"/>
                  </a:cubicBezTo>
                  <a:cubicBezTo>
                    <a:pt x="8820" y="10636"/>
                    <a:pt x="8701" y="9886"/>
                    <a:pt x="9088" y="9353"/>
                  </a:cubicBezTo>
                  <a:cubicBezTo>
                    <a:pt x="9188" y="9215"/>
                    <a:pt x="9357" y="9195"/>
                    <a:pt x="9495" y="9114"/>
                  </a:cubicBezTo>
                  <a:lnTo>
                    <a:pt x="8762" y="4489"/>
                  </a:lnTo>
                  <a:cubicBezTo>
                    <a:pt x="8726" y="4260"/>
                    <a:pt x="8869" y="4044"/>
                    <a:pt x="9098" y="4008"/>
                  </a:cubicBezTo>
                  <a:close/>
                  <a:moveTo>
                    <a:pt x="2495" y="10476"/>
                  </a:moveTo>
                  <a:cubicBezTo>
                    <a:pt x="2691" y="10446"/>
                    <a:pt x="2898" y="10482"/>
                    <a:pt x="3071" y="10607"/>
                  </a:cubicBezTo>
                  <a:cubicBezTo>
                    <a:pt x="3417" y="10859"/>
                    <a:pt x="3494" y="11345"/>
                    <a:pt x="3243" y="11690"/>
                  </a:cubicBezTo>
                  <a:cubicBezTo>
                    <a:pt x="2992" y="12035"/>
                    <a:pt x="2505" y="12113"/>
                    <a:pt x="2160" y="11862"/>
                  </a:cubicBezTo>
                  <a:cubicBezTo>
                    <a:pt x="1814" y="11610"/>
                    <a:pt x="1737" y="11124"/>
                    <a:pt x="1988" y="10779"/>
                  </a:cubicBezTo>
                  <a:cubicBezTo>
                    <a:pt x="2114" y="10606"/>
                    <a:pt x="2300" y="10507"/>
                    <a:pt x="2495" y="10476"/>
                  </a:cubicBezTo>
                  <a:close/>
                  <a:moveTo>
                    <a:pt x="17392" y="8117"/>
                  </a:moveTo>
                  <a:cubicBezTo>
                    <a:pt x="17587" y="8086"/>
                    <a:pt x="17779" y="8125"/>
                    <a:pt x="17952" y="8250"/>
                  </a:cubicBezTo>
                  <a:cubicBezTo>
                    <a:pt x="18298" y="8502"/>
                    <a:pt x="18375" y="8988"/>
                    <a:pt x="18124" y="9333"/>
                  </a:cubicBezTo>
                  <a:cubicBezTo>
                    <a:pt x="17872" y="9678"/>
                    <a:pt x="17402" y="9753"/>
                    <a:pt x="17056" y="9502"/>
                  </a:cubicBezTo>
                  <a:cubicBezTo>
                    <a:pt x="16711" y="9251"/>
                    <a:pt x="16634" y="8765"/>
                    <a:pt x="16885" y="8419"/>
                  </a:cubicBezTo>
                  <a:cubicBezTo>
                    <a:pt x="17010" y="8247"/>
                    <a:pt x="17196" y="8148"/>
                    <a:pt x="17392" y="8117"/>
                  </a:cubicBezTo>
                  <a:close/>
                  <a:moveTo>
                    <a:pt x="11112" y="16723"/>
                  </a:moveTo>
                  <a:cubicBezTo>
                    <a:pt x="11308" y="16692"/>
                    <a:pt x="11515" y="16728"/>
                    <a:pt x="11688" y="16854"/>
                  </a:cubicBezTo>
                  <a:cubicBezTo>
                    <a:pt x="12033" y="17105"/>
                    <a:pt x="12110" y="17591"/>
                    <a:pt x="11859" y="17937"/>
                  </a:cubicBezTo>
                  <a:cubicBezTo>
                    <a:pt x="11608" y="18282"/>
                    <a:pt x="11122" y="18359"/>
                    <a:pt x="10776" y="18108"/>
                  </a:cubicBezTo>
                  <a:cubicBezTo>
                    <a:pt x="10431" y="17857"/>
                    <a:pt x="10354" y="17371"/>
                    <a:pt x="10605" y="17025"/>
                  </a:cubicBezTo>
                  <a:cubicBezTo>
                    <a:pt x="10730" y="16853"/>
                    <a:pt x="10916" y="16754"/>
                    <a:pt x="11112" y="16723"/>
                  </a:cubicBezTo>
                  <a:close/>
                </a:path>
              </a:pathLst>
            </a:custGeom>
            <a:solidFill>
              <a:srgbClr val="D9D9D9"/>
            </a:solidFill>
            <a:ln w="12700" cap="flat">
              <a:noFill/>
              <a:miter lim="400000"/>
            </a:ln>
            <a:effectLst/>
          </p:spPr>
          <p:txBody>
            <a:bodyPr wrap="square" lIns="45719" tIns="45719" rIns="45719" bIns="45719" numCol="1" anchor="t">
              <a:noAutofit/>
            </a:bodyPr>
            <a:lstStyle/>
            <a:p>
              <a:pPr>
                <a:defRPr>
                  <a:latin typeface="Lato Light"/>
                  <a:ea typeface="Lato Light"/>
                  <a:cs typeface="Lato Light"/>
                  <a:sym typeface="Lato Light"/>
                </a:defRPr>
              </a:pPr>
              <a:endParaRPr/>
            </a:p>
          </p:txBody>
        </p:sp>
        <p:sp>
          <p:nvSpPr>
            <p:cNvPr id="221" name="Shape 10384"/>
            <p:cNvSpPr/>
            <p:nvPr/>
          </p:nvSpPr>
          <p:spPr>
            <a:xfrm>
              <a:off x="2539810" y="1116295"/>
              <a:ext cx="226479" cy="285163"/>
            </a:xfrm>
            <a:custGeom>
              <a:avLst/>
              <a:gdLst/>
              <a:ahLst/>
              <a:cxnLst>
                <a:cxn ang="0">
                  <a:pos x="wd2" y="hd2"/>
                </a:cxn>
                <a:cxn ang="5400000">
                  <a:pos x="wd2" y="hd2"/>
                </a:cxn>
                <a:cxn ang="10800000">
                  <a:pos x="wd2" y="hd2"/>
                </a:cxn>
                <a:cxn ang="16200000">
                  <a:pos x="wd2" y="hd2"/>
                </a:cxn>
              </a:cxnLst>
              <a:rect l="0" t="0" r="r" b="b"/>
              <a:pathLst>
                <a:path w="21600" h="21600" extrusionOk="0">
                  <a:moveTo>
                    <a:pt x="4615" y="0"/>
                  </a:moveTo>
                  <a:lnTo>
                    <a:pt x="0" y="18854"/>
                  </a:lnTo>
                  <a:lnTo>
                    <a:pt x="17786" y="21600"/>
                  </a:lnTo>
                  <a:lnTo>
                    <a:pt x="21600" y="6017"/>
                  </a:lnTo>
                  <a:lnTo>
                    <a:pt x="18300" y="2113"/>
                  </a:lnTo>
                  <a:lnTo>
                    <a:pt x="4615" y="0"/>
                  </a:lnTo>
                  <a:close/>
                  <a:moveTo>
                    <a:pt x="9206" y="5215"/>
                  </a:moveTo>
                  <a:lnTo>
                    <a:pt x="15684" y="6215"/>
                  </a:lnTo>
                  <a:lnTo>
                    <a:pt x="15556" y="6735"/>
                  </a:lnTo>
                  <a:lnTo>
                    <a:pt x="9079" y="5735"/>
                  </a:lnTo>
                  <a:lnTo>
                    <a:pt x="9206" y="5215"/>
                  </a:lnTo>
                  <a:close/>
                  <a:moveTo>
                    <a:pt x="4712" y="9845"/>
                  </a:moveTo>
                  <a:lnTo>
                    <a:pt x="17667" y="11845"/>
                  </a:lnTo>
                  <a:lnTo>
                    <a:pt x="17544" y="12350"/>
                  </a:lnTo>
                  <a:lnTo>
                    <a:pt x="4588" y="10350"/>
                  </a:lnTo>
                  <a:lnTo>
                    <a:pt x="4712" y="9845"/>
                  </a:lnTo>
                  <a:close/>
                  <a:moveTo>
                    <a:pt x="4086" y="12402"/>
                  </a:moveTo>
                  <a:lnTo>
                    <a:pt x="17041" y="14402"/>
                  </a:lnTo>
                  <a:lnTo>
                    <a:pt x="16914" y="14923"/>
                  </a:lnTo>
                  <a:lnTo>
                    <a:pt x="3958" y="12923"/>
                  </a:lnTo>
                  <a:lnTo>
                    <a:pt x="4086" y="12402"/>
                  </a:lnTo>
                  <a:close/>
                  <a:moveTo>
                    <a:pt x="3460" y="14960"/>
                  </a:moveTo>
                  <a:lnTo>
                    <a:pt x="9938" y="15960"/>
                  </a:lnTo>
                  <a:lnTo>
                    <a:pt x="9810" y="16480"/>
                  </a:lnTo>
                  <a:lnTo>
                    <a:pt x="3332" y="15480"/>
                  </a:lnTo>
                  <a:lnTo>
                    <a:pt x="3460" y="14960"/>
                  </a:ln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22" name="Shape 10385"/>
            <p:cNvSpPr/>
            <p:nvPr/>
          </p:nvSpPr>
          <p:spPr>
            <a:xfrm>
              <a:off x="2347390" y="1015393"/>
              <a:ext cx="228188" cy="484603"/>
            </a:xfrm>
            <a:custGeom>
              <a:avLst/>
              <a:gdLst/>
              <a:ahLst/>
              <a:cxnLst>
                <a:cxn ang="0">
                  <a:pos x="wd2" y="hd2"/>
                </a:cxn>
                <a:cxn ang="5400000">
                  <a:pos x="wd2" y="hd2"/>
                </a:cxn>
                <a:cxn ang="10800000">
                  <a:pos x="wd2" y="hd2"/>
                </a:cxn>
                <a:cxn ang="16200000">
                  <a:pos x="wd2" y="hd2"/>
                </a:cxn>
              </a:cxnLst>
              <a:rect l="0" t="0" r="r" b="b"/>
              <a:pathLst>
                <a:path w="21600" h="21600" extrusionOk="0">
                  <a:moveTo>
                    <a:pt x="16919" y="0"/>
                  </a:moveTo>
                  <a:lnTo>
                    <a:pt x="15512" y="1725"/>
                  </a:lnTo>
                  <a:cubicBezTo>
                    <a:pt x="15654" y="1751"/>
                    <a:pt x="17066" y="2005"/>
                    <a:pt x="17066" y="2005"/>
                  </a:cubicBezTo>
                  <a:lnTo>
                    <a:pt x="16932" y="2169"/>
                  </a:lnTo>
                  <a:lnTo>
                    <a:pt x="15379" y="1889"/>
                  </a:lnTo>
                  <a:lnTo>
                    <a:pt x="14764" y="2643"/>
                  </a:lnTo>
                  <a:cubicBezTo>
                    <a:pt x="14901" y="2667"/>
                    <a:pt x="15906" y="2848"/>
                    <a:pt x="15906" y="2848"/>
                  </a:cubicBezTo>
                  <a:lnTo>
                    <a:pt x="15773" y="3012"/>
                  </a:lnTo>
                  <a:lnTo>
                    <a:pt x="14631" y="2807"/>
                  </a:lnTo>
                  <a:lnTo>
                    <a:pt x="14016" y="3561"/>
                  </a:lnTo>
                  <a:cubicBezTo>
                    <a:pt x="14158" y="3586"/>
                    <a:pt x="15569" y="3841"/>
                    <a:pt x="15569" y="3841"/>
                  </a:cubicBezTo>
                  <a:lnTo>
                    <a:pt x="15436" y="4004"/>
                  </a:lnTo>
                  <a:lnTo>
                    <a:pt x="13883" y="3724"/>
                  </a:lnTo>
                  <a:lnTo>
                    <a:pt x="13267" y="4479"/>
                  </a:lnTo>
                  <a:cubicBezTo>
                    <a:pt x="13404" y="4504"/>
                    <a:pt x="14409" y="4684"/>
                    <a:pt x="14409" y="4684"/>
                  </a:cubicBezTo>
                  <a:lnTo>
                    <a:pt x="14276" y="4848"/>
                  </a:lnTo>
                  <a:lnTo>
                    <a:pt x="13134" y="4643"/>
                  </a:lnTo>
                  <a:lnTo>
                    <a:pt x="12519" y="5397"/>
                  </a:lnTo>
                  <a:cubicBezTo>
                    <a:pt x="12661" y="5422"/>
                    <a:pt x="14072" y="5676"/>
                    <a:pt x="14072" y="5676"/>
                  </a:cubicBezTo>
                  <a:lnTo>
                    <a:pt x="13939" y="5840"/>
                  </a:lnTo>
                  <a:lnTo>
                    <a:pt x="12386" y="5561"/>
                  </a:lnTo>
                  <a:lnTo>
                    <a:pt x="11771" y="6315"/>
                  </a:lnTo>
                  <a:cubicBezTo>
                    <a:pt x="11908" y="6339"/>
                    <a:pt x="12913" y="6520"/>
                    <a:pt x="12913" y="6520"/>
                  </a:cubicBezTo>
                  <a:lnTo>
                    <a:pt x="12780" y="6684"/>
                  </a:lnTo>
                  <a:lnTo>
                    <a:pt x="11638" y="6478"/>
                  </a:lnTo>
                  <a:lnTo>
                    <a:pt x="11023" y="7232"/>
                  </a:lnTo>
                  <a:cubicBezTo>
                    <a:pt x="11164" y="7258"/>
                    <a:pt x="12575" y="7513"/>
                    <a:pt x="12575" y="7513"/>
                  </a:cubicBezTo>
                  <a:lnTo>
                    <a:pt x="12442" y="7677"/>
                  </a:lnTo>
                  <a:lnTo>
                    <a:pt x="10890" y="7396"/>
                  </a:lnTo>
                  <a:lnTo>
                    <a:pt x="10274" y="8151"/>
                  </a:lnTo>
                  <a:cubicBezTo>
                    <a:pt x="10411" y="8176"/>
                    <a:pt x="11416" y="8356"/>
                    <a:pt x="11416" y="8356"/>
                  </a:cubicBezTo>
                  <a:lnTo>
                    <a:pt x="11283" y="8520"/>
                  </a:lnTo>
                  <a:lnTo>
                    <a:pt x="10141" y="8315"/>
                  </a:lnTo>
                  <a:lnTo>
                    <a:pt x="9526" y="9069"/>
                  </a:lnTo>
                  <a:cubicBezTo>
                    <a:pt x="9667" y="9094"/>
                    <a:pt x="11079" y="9348"/>
                    <a:pt x="11079" y="9348"/>
                  </a:cubicBezTo>
                  <a:lnTo>
                    <a:pt x="10946" y="9512"/>
                  </a:lnTo>
                  <a:lnTo>
                    <a:pt x="9392" y="9232"/>
                  </a:lnTo>
                  <a:lnTo>
                    <a:pt x="8778" y="9986"/>
                  </a:lnTo>
                  <a:cubicBezTo>
                    <a:pt x="8914" y="10011"/>
                    <a:pt x="9919" y="10193"/>
                    <a:pt x="9919" y="10193"/>
                  </a:cubicBezTo>
                  <a:lnTo>
                    <a:pt x="9786" y="10355"/>
                  </a:lnTo>
                  <a:lnTo>
                    <a:pt x="8644" y="10150"/>
                  </a:lnTo>
                  <a:lnTo>
                    <a:pt x="8029" y="10905"/>
                  </a:lnTo>
                  <a:cubicBezTo>
                    <a:pt x="8170" y="10930"/>
                    <a:pt x="9582" y="11185"/>
                    <a:pt x="9582" y="11184"/>
                  </a:cubicBezTo>
                  <a:lnTo>
                    <a:pt x="9449" y="11348"/>
                  </a:lnTo>
                  <a:lnTo>
                    <a:pt x="7896" y="11068"/>
                  </a:lnTo>
                  <a:lnTo>
                    <a:pt x="7281" y="11823"/>
                  </a:lnTo>
                  <a:cubicBezTo>
                    <a:pt x="7417" y="11847"/>
                    <a:pt x="8423" y="12028"/>
                    <a:pt x="8423" y="12028"/>
                  </a:cubicBezTo>
                  <a:lnTo>
                    <a:pt x="8289" y="12192"/>
                  </a:lnTo>
                  <a:lnTo>
                    <a:pt x="7147" y="11987"/>
                  </a:lnTo>
                  <a:lnTo>
                    <a:pt x="6533" y="12740"/>
                  </a:lnTo>
                  <a:cubicBezTo>
                    <a:pt x="6674" y="12766"/>
                    <a:pt x="8086" y="13020"/>
                    <a:pt x="8086" y="13020"/>
                  </a:cubicBezTo>
                  <a:lnTo>
                    <a:pt x="7952" y="13184"/>
                  </a:lnTo>
                  <a:lnTo>
                    <a:pt x="6399" y="12904"/>
                  </a:lnTo>
                  <a:lnTo>
                    <a:pt x="5784" y="13659"/>
                  </a:lnTo>
                  <a:cubicBezTo>
                    <a:pt x="5920" y="13684"/>
                    <a:pt x="6926" y="13864"/>
                    <a:pt x="6926" y="13864"/>
                  </a:cubicBezTo>
                  <a:lnTo>
                    <a:pt x="6792" y="14028"/>
                  </a:lnTo>
                  <a:lnTo>
                    <a:pt x="5651" y="13822"/>
                  </a:lnTo>
                  <a:lnTo>
                    <a:pt x="5036" y="14577"/>
                  </a:lnTo>
                  <a:cubicBezTo>
                    <a:pt x="5177" y="14602"/>
                    <a:pt x="6589" y="14856"/>
                    <a:pt x="6589" y="14856"/>
                  </a:cubicBezTo>
                  <a:lnTo>
                    <a:pt x="6455" y="15020"/>
                  </a:lnTo>
                  <a:lnTo>
                    <a:pt x="4902" y="14741"/>
                  </a:lnTo>
                  <a:lnTo>
                    <a:pt x="4288" y="15494"/>
                  </a:lnTo>
                  <a:cubicBezTo>
                    <a:pt x="4424" y="15519"/>
                    <a:pt x="5430" y="15700"/>
                    <a:pt x="5430" y="15700"/>
                  </a:cubicBezTo>
                  <a:lnTo>
                    <a:pt x="5296" y="15863"/>
                  </a:lnTo>
                  <a:lnTo>
                    <a:pt x="4154" y="15658"/>
                  </a:lnTo>
                  <a:lnTo>
                    <a:pt x="3540" y="16412"/>
                  </a:lnTo>
                  <a:cubicBezTo>
                    <a:pt x="3681" y="16437"/>
                    <a:pt x="5093" y="16691"/>
                    <a:pt x="5093" y="16691"/>
                  </a:cubicBezTo>
                  <a:lnTo>
                    <a:pt x="4959" y="16855"/>
                  </a:lnTo>
                  <a:lnTo>
                    <a:pt x="3406" y="16576"/>
                  </a:lnTo>
                  <a:lnTo>
                    <a:pt x="2791" y="17331"/>
                  </a:lnTo>
                  <a:cubicBezTo>
                    <a:pt x="2927" y="17355"/>
                    <a:pt x="3933" y="17536"/>
                    <a:pt x="3933" y="17536"/>
                  </a:cubicBezTo>
                  <a:lnTo>
                    <a:pt x="3799" y="17700"/>
                  </a:lnTo>
                  <a:lnTo>
                    <a:pt x="2658" y="17493"/>
                  </a:lnTo>
                  <a:lnTo>
                    <a:pt x="2042" y="18248"/>
                  </a:lnTo>
                  <a:cubicBezTo>
                    <a:pt x="2184" y="18274"/>
                    <a:pt x="3596" y="18528"/>
                    <a:pt x="3596" y="18528"/>
                  </a:cubicBezTo>
                  <a:lnTo>
                    <a:pt x="3462" y="18692"/>
                  </a:lnTo>
                  <a:lnTo>
                    <a:pt x="1909" y="18412"/>
                  </a:lnTo>
                  <a:lnTo>
                    <a:pt x="1294" y="19166"/>
                  </a:lnTo>
                  <a:cubicBezTo>
                    <a:pt x="1431" y="19191"/>
                    <a:pt x="2436" y="19371"/>
                    <a:pt x="2436" y="19371"/>
                  </a:cubicBezTo>
                  <a:lnTo>
                    <a:pt x="2303" y="19535"/>
                  </a:lnTo>
                  <a:lnTo>
                    <a:pt x="1161" y="19330"/>
                  </a:lnTo>
                  <a:lnTo>
                    <a:pt x="546" y="20084"/>
                  </a:lnTo>
                  <a:cubicBezTo>
                    <a:pt x="688" y="20109"/>
                    <a:pt x="2099" y="20364"/>
                    <a:pt x="2099" y="20364"/>
                  </a:cubicBezTo>
                  <a:lnTo>
                    <a:pt x="1966" y="20527"/>
                  </a:lnTo>
                  <a:lnTo>
                    <a:pt x="413" y="20248"/>
                  </a:lnTo>
                  <a:lnTo>
                    <a:pt x="0" y="20754"/>
                  </a:lnTo>
                  <a:lnTo>
                    <a:pt x="4681" y="21600"/>
                  </a:lnTo>
                  <a:lnTo>
                    <a:pt x="21600" y="846"/>
                  </a:lnTo>
                  <a:lnTo>
                    <a:pt x="16919" y="0"/>
                  </a:lnTo>
                  <a:close/>
                  <a:moveTo>
                    <a:pt x="18807" y="978"/>
                  </a:moveTo>
                  <a:cubicBezTo>
                    <a:pt x="19275" y="1062"/>
                    <a:pt x="19509" y="1308"/>
                    <a:pt x="19330" y="1528"/>
                  </a:cubicBezTo>
                  <a:cubicBezTo>
                    <a:pt x="19151" y="1748"/>
                    <a:pt x="18626" y="1858"/>
                    <a:pt x="18158" y="1774"/>
                  </a:cubicBezTo>
                  <a:cubicBezTo>
                    <a:pt x="17691" y="1689"/>
                    <a:pt x="17457" y="1442"/>
                    <a:pt x="17637" y="1222"/>
                  </a:cubicBezTo>
                  <a:cubicBezTo>
                    <a:pt x="17816" y="1002"/>
                    <a:pt x="18340" y="893"/>
                    <a:pt x="18807" y="978"/>
                  </a:cubicBezTo>
                  <a:close/>
                </a:path>
              </a:pathLst>
            </a:custGeom>
            <a:solidFill>
              <a:srgbClr val="D9D9D9"/>
            </a:solidFill>
            <a:ln w="12700" cap="flat">
              <a:noFill/>
              <a:miter lim="400000"/>
            </a:ln>
            <a:effectLst/>
          </p:spPr>
          <p:txBody>
            <a:bodyPr wrap="square" lIns="45719" tIns="45719" rIns="45719" bIns="45719" numCol="1" anchor="t">
              <a:noAutofit/>
            </a:bodyPr>
            <a:lstStyle/>
            <a:p>
              <a:pPr>
                <a:defRPr>
                  <a:latin typeface="Lato Light"/>
                  <a:ea typeface="Lato Light"/>
                  <a:cs typeface="Lato Light"/>
                  <a:sym typeface="Lato Light"/>
                </a:defRPr>
              </a:pPr>
              <a:endParaRPr/>
            </a:p>
          </p:txBody>
        </p:sp>
        <p:sp>
          <p:nvSpPr>
            <p:cNvPr id="223" name="Shape 10386"/>
            <p:cNvSpPr/>
            <p:nvPr/>
          </p:nvSpPr>
          <p:spPr>
            <a:xfrm>
              <a:off x="2055466" y="1466526"/>
              <a:ext cx="140572" cy="155612"/>
            </a:xfrm>
            <a:custGeom>
              <a:avLst/>
              <a:gdLst/>
              <a:ahLst/>
              <a:cxnLst>
                <a:cxn ang="0">
                  <a:pos x="wd2" y="hd2"/>
                </a:cxn>
                <a:cxn ang="5400000">
                  <a:pos x="wd2" y="hd2"/>
                </a:cxn>
                <a:cxn ang="10800000">
                  <a:pos x="wd2" y="hd2"/>
                </a:cxn>
                <a:cxn ang="16200000">
                  <a:pos x="wd2" y="hd2"/>
                </a:cxn>
              </a:cxnLst>
              <a:rect l="0" t="0" r="r" b="b"/>
              <a:pathLst>
                <a:path w="20678" h="21600" extrusionOk="0">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24" name="Shape 10387"/>
            <p:cNvSpPr/>
            <p:nvPr/>
          </p:nvSpPr>
          <p:spPr>
            <a:xfrm>
              <a:off x="1819474" y="19109"/>
              <a:ext cx="246812" cy="150049"/>
            </a:xfrm>
            <a:custGeom>
              <a:avLst/>
              <a:gdLst/>
              <a:ahLst/>
              <a:cxnLst>
                <a:cxn ang="0">
                  <a:pos x="wd2" y="hd2"/>
                </a:cxn>
                <a:cxn ang="5400000">
                  <a:pos x="wd2" y="hd2"/>
                </a:cxn>
                <a:cxn ang="10800000">
                  <a:pos x="wd2" y="hd2"/>
                </a:cxn>
                <a:cxn ang="16200000">
                  <a:pos x="wd2" y="hd2"/>
                </a:cxn>
              </a:cxnLst>
              <a:rect l="0" t="0" r="r" b="b"/>
              <a:pathLst>
                <a:path w="21600" h="21600" extrusionOk="0">
                  <a:moveTo>
                    <a:pt x="0" y="14177"/>
                  </a:moveTo>
                  <a:cubicBezTo>
                    <a:pt x="2527" y="15134"/>
                    <a:pt x="4222" y="12910"/>
                    <a:pt x="5702" y="10575"/>
                  </a:cubicBezTo>
                  <a:cubicBezTo>
                    <a:pt x="6408" y="13676"/>
                    <a:pt x="7362" y="16803"/>
                    <a:pt x="9837" y="17741"/>
                  </a:cubicBezTo>
                  <a:cubicBezTo>
                    <a:pt x="12287" y="18668"/>
                    <a:pt x="13976" y="16590"/>
                    <a:pt x="15426" y="14335"/>
                  </a:cubicBezTo>
                  <a:cubicBezTo>
                    <a:pt x="16134" y="17472"/>
                    <a:pt x="17076" y="20652"/>
                    <a:pt x="19580" y="21600"/>
                  </a:cubicBezTo>
                  <a:lnTo>
                    <a:pt x="19844" y="19777"/>
                  </a:lnTo>
                  <a:cubicBezTo>
                    <a:pt x="17724" y="18974"/>
                    <a:pt x="17025" y="16203"/>
                    <a:pt x="16319" y="12948"/>
                  </a:cubicBezTo>
                  <a:cubicBezTo>
                    <a:pt x="17841" y="10489"/>
                    <a:pt x="19206" y="8437"/>
                    <a:pt x="21352" y="9250"/>
                  </a:cubicBezTo>
                  <a:lnTo>
                    <a:pt x="21600" y="7421"/>
                  </a:lnTo>
                  <a:cubicBezTo>
                    <a:pt x="19073" y="6464"/>
                    <a:pt x="17365" y="8691"/>
                    <a:pt x="15886" y="11025"/>
                  </a:cubicBezTo>
                  <a:cubicBezTo>
                    <a:pt x="15180" y="7926"/>
                    <a:pt x="14217" y="4820"/>
                    <a:pt x="11744" y="3883"/>
                  </a:cubicBezTo>
                  <a:cubicBezTo>
                    <a:pt x="9288" y="2954"/>
                    <a:pt x="7622" y="5034"/>
                    <a:pt x="6170" y="7294"/>
                  </a:cubicBezTo>
                  <a:cubicBezTo>
                    <a:pt x="5461" y="4152"/>
                    <a:pt x="4515" y="950"/>
                    <a:pt x="2007" y="0"/>
                  </a:cubicBezTo>
                  <a:cubicBezTo>
                    <a:pt x="2007" y="0"/>
                    <a:pt x="1755" y="1827"/>
                    <a:pt x="1755" y="1827"/>
                  </a:cubicBezTo>
                  <a:cubicBezTo>
                    <a:pt x="3881" y="2632"/>
                    <a:pt x="4569" y="5413"/>
                    <a:pt x="5277" y="8681"/>
                  </a:cubicBezTo>
                  <a:cubicBezTo>
                    <a:pt x="3758" y="11134"/>
                    <a:pt x="2389" y="13165"/>
                    <a:pt x="247" y="12354"/>
                  </a:cubicBezTo>
                  <a:lnTo>
                    <a:pt x="0" y="14177"/>
                  </a:lnTo>
                  <a:close/>
                  <a:moveTo>
                    <a:pt x="608" y="11260"/>
                  </a:moveTo>
                  <a:cubicBezTo>
                    <a:pt x="982" y="11395"/>
                    <a:pt x="1324" y="11420"/>
                    <a:pt x="1648" y="11361"/>
                  </a:cubicBezTo>
                  <a:cubicBezTo>
                    <a:pt x="1648" y="11361"/>
                    <a:pt x="2736" y="3679"/>
                    <a:pt x="2736" y="3679"/>
                  </a:cubicBezTo>
                  <a:cubicBezTo>
                    <a:pt x="2461" y="3396"/>
                    <a:pt x="2144" y="3178"/>
                    <a:pt x="1771" y="3033"/>
                  </a:cubicBezTo>
                  <a:lnTo>
                    <a:pt x="608" y="11260"/>
                  </a:lnTo>
                  <a:close/>
                  <a:moveTo>
                    <a:pt x="2743" y="10793"/>
                  </a:moveTo>
                  <a:cubicBezTo>
                    <a:pt x="3150" y="10493"/>
                    <a:pt x="3533" y="10048"/>
                    <a:pt x="3917" y="9511"/>
                  </a:cubicBezTo>
                  <a:lnTo>
                    <a:pt x="4287" y="6924"/>
                  </a:lnTo>
                  <a:cubicBezTo>
                    <a:pt x="4087" y="6170"/>
                    <a:pt x="3864" y="5496"/>
                    <a:pt x="3579" y="4938"/>
                  </a:cubicBezTo>
                  <a:lnTo>
                    <a:pt x="2743" y="10793"/>
                  </a:lnTo>
                  <a:close/>
                  <a:moveTo>
                    <a:pt x="6595" y="9188"/>
                  </a:moveTo>
                  <a:cubicBezTo>
                    <a:pt x="8063" y="6828"/>
                    <a:pt x="9414" y="4924"/>
                    <a:pt x="11495" y="5712"/>
                  </a:cubicBezTo>
                  <a:cubicBezTo>
                    <a:pt x="13593" y="6506"/>
                    <a:pt x="14292" y="9219"/>
                    <a:pt x="14990" y="12431"/>
                  </a:cubicBezTo>
                  <a:cubicBezTo>
                    <a:pt x="13526" y="14784"/>
                    <a:pt x="12177" y="16704"/>
                    <a:pt x="10101" y="15917"/>
                  </a:cubicBezTo>
                  <a:cubicBezTo>
                    <a:pt x="8003" y="15123"/>
                    <a:pt x="7294" y="12399"/>
                    <a:pt x="6595" y="9188"/>
                  </a:cubicBezTo>
                  <a:close/>
                  <a:moveTo>
                    <a:pt x="7938" y="11422"/>
                  </a:moveTo>
                  <a:cubicBezTo>
                    <a:pt x="8176" y="12303"/>
                    <a:pt x="8447" y="13084"/>
                    <a:pt x="8788" y="13733"/>
                  </a:cubicBezTo>
                  <a:lnTo>
                    <a:pt x="9770" y="6683"/>
                  </a:lnTo>
                  <a:cubicBezTo>
                    <a:pt x="9292" y="7022"/>
                    <a:pt x="8844" y="7536"/>
                    <a:pt x="8395" y="8157"/>
                  </a:cubicBezTo>
                  <a:lnTo>
                    <a:pt x="7938" y="11422"/>
                  </a:lnTo>
                  <a:close/>
                  <a:moveTo>
                    <a:pt x="9753" y="14444"/>
                  </a:moveTo>
                  <a:cubicBezTo>
                    <a:pt x="9947" y="14585"/>
                    <a:pt x="10156" y="14700"/>
                    <a:pt x="10391" y="14785"/>
                  </a:cubicBezTo>
                  <a:cubicBezTo>
                    <a:pt x="10509" y="14829"/>
                    <a:pt x="10624" y="14858"/>
                    <a:pt x="10737" y="14880"/>
                  </a:cubicBezTo>
                  <a:lnTo>
                    <a:pt x="11912" y="6809"/>
                  </a:lnTo>
                  <a:cubicBezTo>
                    <a:pt x="11804" y="6751"/>
                    <a:pt x="11691" y="6700"/>
                    <a:pt x="11572" y="6657"/>
                  </a:cubicBezTo>
                  <a:cubicBezTo>
                    <a:pt x="11338" y="6572"/>
                    <a:pt x="11118" y="6530"/>
                    <a:pt x="10904" y="6522"/>
                  </a:cubicBezTo>
                  <a:lnTo>
                    <a:pt x="9753" y="14444"/>
                  </a:lnTo>
                  <a:close/>
                  <a:moveTo>
                    <a:pt x="11819" y="15088"/>
                  </a:moveTo>
                  <a:cubicBezTo>
                    <a:pt x="12255" y="14876"/>
                    <a:pt x="12659" y="14511"/>
                    <a:pt x="13056" y="14038"/>
                  </a:cubicBezTo>
                  <a:lnTo>
                    <a:pt x="13679" y="9709"/>
                  </a:lnTo>
                  <a:cubicBezTo>
                    <a:pt x="13451" y="9006"/>
                    <a:pt x="13187" y="8394"/>
                    <a:pt x="12852" y="7898"/>
                  </a:cubicBezTo>
                  <a:lnTo>
                    <a:pt x="11819" y="15088"/>
                  </a:lnTo>
                  <a:close/>
                  <a:moveTo>
                    <a:pt x="17315" y="14655"/>
                  </a:moveTo>
                  <a:cubicBezTo>
                    <a:pt x="17522" y="15364"/>
                    <a:pt x="17751" y="15987"/>
                    <a:pt x="18038" y="16501"/>
                  </a:cubicBezTo>
                  <a:lnTo>
                    <a:pt x="18774" y="10835"/>
                  </a:lnTo>
                  <a:cubicBezTo>
                    <a:pt x="18379" y="11153"/>
                    <a:pt x="18008" y="11606"/>
                    <a:pt x="17639" y="12150"/>
                  </a:cubicBezTo>
                  <a:lnTo>
                    <a:pt x="17315" y="14655"/>
                  </a:lnTo>
                  <a:close/>
                  <a:moveTo>
                    <a:pt x="19142" y="17799"/>
                  </a:moveTo>
                  <a:cubicBezTo>
                    <a:pt x="19411" y="18060"/>
                    <a:pt x="19719" y="18258"/>
                    <a:pt x="20080" y="18383"/>
                  </a:cubicBezTo>
                  <a:lnTo>
                    <a:pt x="21155" y="10467"/>
                  </a:lnTo>
                  <a:cubicBezTo>
                    <a:pt x="20792" y="10352"/>
                    <a:pt x="20458" y="10341"/>
                    <a:pt x="20145" y="10409"/>
                  </a:cubicBezTo>
                  <a:cubicBezTo>
                    <a:pt x="20145" y="10409"/>
                    <a:pt x="19142" y="17799"/>
                    <a:pt x="19142" y="17799"/>
                  </a:cubicBezTo>
                  <a:close/>
                </a:path>
              </a:pathLst>
            </a:custGeom>
            <a:solidFill>
              <a:srgbClr val="D9D9D9"/>
            </a:solidFill>
            <a:ln w="12700" cap="flat">
              <a:noFill/>
              <a:miter lim="400000"/>
            </a:ln>
            <a:effectLst/>
          </p:spPr>
          <p:txBody>
            <a:bodyPr wrap="square" lIns="45719" tIns="45719" rIns="45719" bIns="45719" numCol="1" anchor="t">
              <a:noAutofit/>
            </a:bodyPr>
            <a:lstStyle/>
            <a:p>
              <a:pPr>
                <a:defRPr>
                  <a:latin typeface="Lato Light"/>
                  <a:ea typeface="Lato Light"/>
                  <a:cs typeface="Lato Light"/>
                  <a:sym typeface="Lato Light"/>
                </a:defRPr>
              </a:pPr>
              <a:endParaRPr/>
            </a:p>
          </p:txBody>
        </p:sp>
        <p:sp>
          <p:nvSpPr>
            <p:cNvPr id="225" name="Shape 10388"/>
            <p:cNvSpPr/>
            <p:nvPr/>
          </p:nvSpPr>
          <p:spPr>
            <a:xfrm>
              <a:off x="1590350" y="0"/>
              <a:ext cx="133646" cy="138894"/>
            </a:xfrm>
            <a:custGeom>
              <a:avLst/>
              <a:gdLst/>
              <a:ahLst/>
              <a:cxnLst>
                <a:cxn ang="0">
                  <a:pos x="wd2" y="hd2"/>
                </a:cxn>
                <a:cxn ang="5400000">
                  <a:pos x="wd2" y="hd2"/>
                </a:cxn>
                <a:cxn ang="10800000">
                  <a:pos x="wd2" y="hd2"/>
                </a:cxn>
                <a:cxn ang="16200000">
                  <a:pos x="wd2" y="hd2"/>
                </a:cxn>
              </a:cxnLst>
              <a:rect l="0" t="0" r="r" b="b"/>
              <a:pathLst>
                <a:path w="21367" h="21369" extrusionOk="0">
                  <a:moveTo>
                    <a:pt x="9892" y="341"/>
                  </a:moveTo>
                  <a:cubicBezTo>
                    <a:pt x="10333" y="-98"/>
                    <a:pt x="11063" y="-117"/>
                    <a:pt x="11519" y="307"/>
                  </a:cubicBezTo>
                  <a:lnTo>
                    <a:pt x="21020" y="9136"/>
                  </a:lnTo>
                  <a:cubicBezTo>
                    <a:pt x="21476" y="9561"/>
                    <a:pt x="21482" y="10263"/>
                    <a:pt x="21042" y="10702"/>
                  </a:cubicBezTo>
                  <a:lnTo>
                    <a:pt x="10676" y="21032"/>
                  </a:lnTo>
                  <a:cubicBezTo>
                    <a:pt x="10236" y="21471"/>
                    <a:pt x="9512" y="21483"/>
                    <a:pt x="9056" y="21059"/>
                  </a:cubicBezTo>
                  <a:lnTo>
                    <a:pt x="6577" y="18755"/>
                  </a:lnTo>
                  <a:lnTo>
                    <a:pt x="9366" y="15976"/>
                  </a:lnTo>
                  <a:cubicBezTo>
                    <a:pt x="9806" y="15537"/>
                    <a:pt x="9793" y="14841"/>
                    <a:pt x="9337" y="14417"/>
                  </a:cubicBezTo>
                  <a:lnTo>
                    <a:pt x="7682" y="12879"/>
                  </a:lnTo>
                  <a:cubicBezTo>
                    <a:pt x="7226" y="12455"/>
                    <a:pt x="6503" y="12467"/>
                    <a:pt x="6062" y="12906"/>
                  </a:cubicBezTo>
                  <a:lnTo>
                    <a:pt x="3274" y="15685"/>
                  </a:lnTo>
                  <a:lnTo>
                    <a:pt x="1210" y="13767"/>
                  </a:lnTo>
                  <a:cubicBezTo>
                    <a:pt x="754" y="13343"/>
                    <a:pt x="734" y="12641"/>
                    <a:pt x="1175" y="12202"/>
                  </a:cubicBezTo>
                  <a:lnTo>
                    <a:pt x="351" y="11436"/>
                  </a:lnTo>
                  <a:cubicBezTo>
                    <a:pt x="-105" y="11012"/>
                    <a:pt x="-118" y="10316"/>
                    <a:pt x="322" y="9877"/>
                  </a:cubicBezTo>
                  <a:lnTo>
                    <a:pt x="9892" y="341"/>
                  </a:lnTo>
                  <a:close/>
                  <a:moveTo>
                    <a:pt x="10322" y="1500"/>
                  </a:moveTo>
                  <a:lnTo>
                    <a:pt x="1949" y="9844"/>
                  </a:lnTo>
                  <a:cubicBezTo>
                    <a:pt x="1949" y="9844"/>
                    <a:pt x="1145" y="10641"/>
                    <a:pt x="1971" y="11409"/>
                  </a:cubicBezTo>
                  <a:lnTo>
                    <a:pt x="11146" y="2266"/>
                  </a:lnTo>
                  <a:cubicBezTo>
                    <a:pt x="11366" y="2046"/>
                    <a:pt x="11360" y="1705"/>
                    <a:pt x="11132" y="1492"/>
                  </a:cubicBezTo>
                  <a:cubicBezTo>
                    <a:pt x="10904" y="1281"/>
                    <a:pt x="10542" y="1280"/>
                    <a:pt x="10322" y="1500"/>
                  </a:cubicBezTo>
                  <a:close/>
                  <a:moveTo>
                    <a:pt x="6083" y="13685"/>
                  </a:moveTo>
                  <a:cubicBezTo>
                    <a:pt x="6523" y="13247"/>
                    <a:pt x="7247" y="13234"/>
                    <a:pt x="7703" y="13658"/>
                  </a:cubicBezTo>
                  <a:lnTo>
                    <a:pt x="8527" y="14424"/>
                  </a:lnTo>
                  <a:cubicBezTo>
                    <a:pt x="8983" y="14848"/>
                    <a:pt x="8996" y="15544"/>
                    <a:pt x="8555" y="15983"/>
                  </a:cubicBezTo>
                  <a:lnTo>
                    <a:pt x="6161" y="18369"/>
                  </a:lnTo>
                  <a:cubicBezTo>
                    <a:pt x="5721" y="18808"/>
                    <a:pt x="4991" y="18826"/>
                    <a:pt x="4535" y="18403"/>
                  </a:cubicBezTo>
                  <a:lnTo>
                    <a:pt x="3711" y="17637"/>
                  </a:lnTo>
                  <a:cubicBezTo>
                    <a:pt x="3254" y="17213"/>
                    <a:pt x="3249" y="16510"/>
                    <a:pt x="3689" y="16071"/>
                  </a:cubicBezTo>
                  <a:lnTo>
                    <a:pt x="6083" y="13685"/>
                  </a:lnTo>
                  <a:close/>
                  <a:moveTo>
                    <a:pt x="6506" y="14851"/>
                  </a:moveTo>
                  <a:cubicBezTo>
                    <a:pt x="6286" y="15071"/>
                    <a:pt x="6285" y="15419"/>
                    <a:pt x="6514" y="15631"/>
                  </a:cubicBezTo>
                  <a:cubicBezTo>
                    <a:pt x="6742" y="15843"/>
                    <a:pt x="7110" y="15837"/>
                    <a:pt x="7330" y="15617"/>
                  </a:cubicBezTo>
                  <a:cubicBezTo>
                    <a:pt x="7550" y="15398"/>
                    <a:pt x="7544" y="15043"/>
                    <a:pt x="7316" y="14831"/>
                  </a:cubicBezTo>
                  <a:cubicBezTo>
                    <a:pt x="7088" y="14619"/>
                    <a:pt x="6726" y="14632"/>
                    <a:pt x="6506" y="14851"/>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26" name="Shape 10389"/>
            <p:cNvSpPr/>
            <p:nvPr/>
          </p:nvSpPr>
          <p:spPr>
            <a:xfrm>
              <a:off x="1157587" y="26952"/>
              <a:ext cx="312327" cy="205488"/>
            </a:xfrm>
            <a:custGeom>
              <a:avLst/>
              <a:gdLst/>
              <a:ahLst/>
              <a:cxnLst>
                <a:cxn ang="0">
                  <a:pos x="wd2" y="hd2"/>
                </a:cxn>
                <a:cxn ang="5400000">
                  <a:pos x="wd2" y="hd2"/>
                </a:cxn>
                <a:cxn ang="10800000">
                  <a:pos x="wd2" y="hd2"/>
                </a:cxn>
                <a:cxn ang="16200000">
                  <a:pos x="wd2" y="hd2"/>
                </a:cxn>
              </a:cxnLst>
              <a:rect l="0" t="0" r="r" b="b"/>
              <a:pathLst>
                <a:path w="21341" h="21207" extrusionOk="0">
                  <a:moveTo>
                    <a:pt x="3532" y="6467"/>
                  </a:moveTo>
                  <a:lnTo>
                    <a:pt x="5654" y="19318"/>
                  </a:lnTo>
                  <a:lnTo>
                    <a:pt x="17808" y="14741"/>
                  </a:lnTo>
                  <a:lnTo>
                    <a:pt x="15687" y="1890"/>
                  </a:lnTo>
                  <a:cubicBezTo>
                    <a:pt x="15687" y="1890"/>
                    <a:pt x="3532" y="6467"/>
                    <a:pt x="3532" y="6467"/>
                  </a:cubicBezTo>
                  <a:close/>
                  <a:moveTo>
                    <a:pt x="2391" y="11284"/>
                  </a:moveTo>
                  <a:lnTo>
                    <a:pt x="3148" y="15874"/>
                  </a:lnTo>
                  <a:cubicBezTo>
                    <a:pt x="3190" y="16128"/>
                    <a:pt x="3360" y="16282"/>
                    <a:pt x="3528" y="16218"/>
                  </a:cubicBezTo>
                  <a:cubicBezTo>
                    <a:pt x="3696" y="16155"/>
                    <a:pt x="3798" y="15899"/>
                    <a:pt x="3756" y="15645"/>
                  </a:cubicBezTo>
                  <a:lnTo>
                    <a:pt x="2999" y="11056"/>
                  </a:lnTo>
                  <a:cubicBezTo>
                    <a:pt x="2957" y="10802"/>
                    <a:pt x="2787" y="10648"/>
                    <a:pt x="2619" y="10711"/>
                  </a:cubicBezTo>
                  <a:cubicBezTo>
                    <a:pt x="2451" y="10774"/>
                    <a:pt x="2349" y="11031"/>
                    <a:pt x="2391" y="11284"/>
                  </a:cubicBezTo>
                  <a:close/>
                  <a:moveTo>
                    <a:pt x="19102" y="6941"/>
                  </a:moveTo>
                  <a:cubicBezTo>
                    <a:pt x="18977" y="6181"/>
                    <a:pt x="18467" y="5718"/>
                    <a:pt x="17963" y="5908"/>
                  </a:cubicBezTo>
                  <a:cubicBezTo>
                    <a:pt x="17460" y="6097"/>
                    <a:pt x="17154" y="6868"/>
                    <a:pt x="17279" y="7628"/>
                  </a:cubicBezTo>
                  <a:cubicBezTo>
                    <a:pt x="17405" y="8388"/>
                    <a:pt x="17914" y="8851"/>
                    <a:pt x="18418" y="8661"/>
                  </a:cubicBezTo>
                  <a:cubicBezTo>
                    <a:pt x="18922" y="8472"/>
                    <a:pt x="19228" y="7701"/>
                    <a:pt x="19102" y="6941"/>
                  </a:cubicBezTo>
                  <a:close/>
                  <a:moveTo>
                    <a:pt x="19484" y="1435"/>
                  </a:moveTo>
                  <a:lnTo>
                    <a:pt x="21303" y="12450"/>
                  </a:lnTo>
                  <a:cubicBezTo>
                    <a:pt x="21470" y="13464"/>
                    <a:pt x="21062" y="14490"/>
                    <a:pt x="20390" y="14743"/>
                  </a:cubicBezTo>
                  <a:lnTo>
                    <a:pt x="3374" y="21151"/>
                  </a:lnTo>
                  <a:cubicBezTo>
                    <a:pt x="2703" y="21404"/>
                    <a:pt x="2023" y="20787"/>
                    <a:pt x="1856" y="19773"/>
                  </a:cubicBezTo>
                  <a:lnTo>
                    <a:pt x="37" y="8758"/>
                  </a:lnTo>
                  <a:cubicBezTo>
                    <a:pt x="-130" y="7745"/>
                    <a:pt x="279" y="6718"/>
                    <a:pt x="950" y="6465"/>
                  </a:cubicBezTo>
                  <a:lnTo>
                    <a:pt x="17966" y="57"/>
                  </a:lnTo>
                  <a:cubicBezTo>
                    <a:pt x="18637" y="-196"/>
                    <a:pt x="19317" y="421"/>
                    <a:pt x="19484" y="1435"/>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27" name="Shape 10390"/>
            <p:cNvSpPr/>
            <p:nvPr/>
          </p:nvSpPr>
          <p:spPr>
            <a:xfrm>
              <a:off x="1394860" y="793440"/>
              <a:ext cx="407727" cy="218442"/>
            </a:xfrm>
            <a:custGeom>
              <a:avLst/>
              <a:gdLst/>
              <a:ahLst/>
              <a:cxnLst>
                <a:cxn ang="0">
                  <a:pos x="wd2" y="hd2"/>
                </a:cxn>
                <a:cxn ang="5400000">
                  <a:pos x="wd2" y="hd2"/>
                </a:cxn>
                <a:cxn ang="10800000">
                  <a:pos x="wd2" y="hd2"/>
                </a:cxn>
                <a:cxn ang="16200000">
                  <a:pos x="wd2" y="hd2"/>
                </a:cxn>
              </a:cxnLst>
              <a:rect l="0" t="0" r="r" b="b"/>
              <a:pathLst>
                <a:path w="21600" h="21586" extrusionOk="0">
                  <a:moveTo>
                    <a:pt x="16536" y="15317"/>
                  </a:moveTo>
                  <a:lnTo>
                    <a:pt x="16511" y="12603"/>
                  </a:lnTo>
                  <a:lnTo>
                    <a:pt x="16510" y="12603"/>
                  </a:lnTo>
                  <a:cubicBezTo>
                    <a:pt x="16510" y="12601"/>
                    <a:pt x="16511" y="12598"/>
                    <a:pt x="16511" y="12596"/>
                  </a:cubicBezTo>
                  <a:cubicBezTo>
                    <a:pt x="16497" y="11097"/>
                    <a:pt x="13851" y="9967"/>
                    <a:pt x="10600" y="10073"/>
                  </a:cubicBezTo>
                  <a:cubicBezTo>
                    <a:pt x="7350" y="10179"/>
                    <a:pt x="4727" y="11481"/>
                    <a:pt x="4741" y="12979"/>
                  </a:cubicBezTo>
                  <a:cubicBezTo>
                    <a:pt x="4741" y="12982"/>
                    <a:pt x="4741" y="12984"/>
                    <a:pt x="4741" y="12986"/>
                  </a:cubicBezTo>
                  <a:lnTo>
                    <a:pt x="4744" y="13374"/>
                  </a:lnTo>
                  <a:lnTo>
                    <a:pt x="0" y="9650"/>
                  </a:lnTo>
                  <a:lnTo>
                    <a:pt x="10506" y="0"/>
                  </a:lnTo>
                  <a:lnTo>
                    <a:pt x="21600" y="11274"/>
                  </a:lnTo>
                  <a:cubicBezTo>
                    <a:pt x="21600" y="11274"/>
                    <a:pt x="16536" y="15317"/>
                    <a:pt x="16536" y="15317"/>
                  </a:cubicBezTo>
                  <a:close/>
                  <a:moveTo>
                    <a:pt x="3433" y="20010"/>
                  </a:moveTo>
                  <a:cubicBezTo>
                    <a:pt x="3441" y="20866"/>
                    <a:pt x="3096" y="21572"/>
                    <a:pt x="2663" y="21586"/>
                  </a:cubicBezTo>
                  <a:cubicBezTo>
                    <a:pt x="2229" y="21600"/>
                    <a:pt x="1871" y="20917"/>
                    <a:pt x="1863" y="20061"/>
                  </a:cubicBezTo>
                  <a:cubicBezTo>
                    <a:pt x="1858" y="19488"/>
                    <a:pt x="2012" y="18988"/>
                    <a:pt x="2243" y="18712"/>
                  </a:cubicBezTo>
                  <a:lnTo>
                    <a:pt x="2180" y="11901"/>
                  </a:lnTo>
                  <a:lnTo>
                    <a:pt x="2970" y="12521"/>
                  </a:lnTo>
                  <a:lnTo>
                    <a:pt x="3028" y="18686"/>
                  </a:lnTo>
                  <a:cubicBezTo>
                    <a:pt x="3264" y="18947"/>
                    <a:pt x="3427" y="19437"/>
                    <a:pt x="3433" y="20010"/>
                  </a:cubicBezTo>
                  <a:close/>
                  <a:moveTo>
                    <a:pt x="15799" y="20383"/>
                  </a:moveTo>
                  <a:lnTo>
                    <a:pt x="15729" y="12978"/>
                  </a:lnTo>
                  <a:cubicBezTo>
                    <a:pt x="15274" y="12403"/>
                    <a:pt x="13503" y="11530"/>
                    <a:pt x="10615" y="11624"/>
                  </a:cubicBezTo>
                  <a:cubicBezTo>
                    <a:pt x="7726" y="11718"/>
                    <a:pt x="5972" y="12706"/>
                    <a:pt x="5529" y="13310"/>
                  </a:cubicBezTo>
                  <a:lnTo>
                    <a:pt x="5598" y="20715"/>
                  </a:lnTo>
                  <a:cubicBezTo>
                    <a:pt x="5598" y="20715"/>
                    <a:pt x="15799" y="20383"/>
                    <a:pt x="15799" y="20383"/>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28" name="Shape 10391"/>
            <p:cNvSpPr/>
            <p:nvPr/>
          </p:nvSpPr>
          <p:spPr>
            <a:xfrm>
              <a:off x="484353" y="1335208"/>
              <a:ext cx="317245" cy="149382"/>
            </a:xfrm>
            <a:custGeom>
              <a:avLst/>
              <a:gdLst/>
              <a:ahLst/>
              <a:cxnLst>
                <a:cxn ang="0">
                  <a:pos x="wd2" y="hd2"/>
                </a:cxn>
                <a:cxn ang="5400000">
                  <a:pos x="wd2" y="hd2"/>
                </a:cxn>
                <a:cxn ang="10800000">
                  <a:pos x="wd2" y="hd2"/>
                </a:cxn>
                <a:cxn ang="16200000">
                  <a:pos x="wd2" y="hd2"/>
                </a:cxn>
              </a:cxnLst>
              <a:rect l="0" t="0" r="r" b="b"/>
              <a:pathLst>
                <a:path w="21600" h="21600" extrusionOk="0">
                  <a:moveTo>
                    <a:pt x="20754" y="0"/>
                  </a:moveTo>
                  <a:lnTo>
                    <a:pt x="19029" y="1406"/>
                  </a:lnTo>
                  <a:cubicBezTo>
                    <a:pt x="19054" y="1548"/>
                    <a:pt x="19310" y="2958"/>
                    <a:pt x="19310" y="2958"/>
                  </a:cubicBezTo>
                  <a:lnTo>
                    <a:pt x="19147" y="3091"/>
                  </a:lnTo>
                  <a:lnTo>
                    <a:pt x="18865" y="1540"/>
                  </a:lnTo>
                  <a:lnTo>
                    <a:pt x="18111" y="2155"/>
                  </a:lnTo>
                  <a:cubicBezTo>
                    <a:pt x="18136" y="2291"/>
                    <a:pt x="18318" y="3295"/>
                    <a:pt x="18318" y="3295"/>
                  </a:cubicBezTo>
                  <a:lnTo>
                    <a:pt x="18155" y="3428"/>
                  </a:lnTo>
                  <a:lnTo>
                    <a:pt x="17947" y="2288"/>
                  </a:lnTo>
                  <a:lnTo>
                    <a:pt x="17193" y="2903"/>
                  </a:lnTo>
                  <a:cubicBezTo>
                    <a:pt x="17219" y="3044"/>
                    <a:pt x="17474" y="4455"/>
                    <a:pt x="17474" y="4455"/>
                  </a:cubicBezTo>
                  <a:lnTo>
                    <a:pt x="17311" y="4587"/>
                  </a:lnTo>
                  <a:lnTo>
                    <a:pt x="17030" y="3036"/>
                  </a:lnTo>
                  <a:lnTo>
                    <a:pt x="16275" y="3652"/>
                  </a:lnTo>
                  <a:cubicBezTo>
                    <a:pt x="16299" y="3788"/>
                    <a:pt x="16482" y="4792"/>
                    <a:pt x="16482" y="4792"/>
                  </a:cubicBezTo>
                  <a:lnTo>
                    <a:pt x="16318" y="4925"/>
                  </a:lnTo>
                  <a:lnTo>
                    <a:pt x="16111" y="3785"/>
                  </a:lnTo>
                  <a:lnTo>
                    <a:pt x="15357" y="4400"/>
                  </a:lnTo>
                  <a:cubicBezTo>
                    <a:pt x="15383" y="4541"/>
                    <a:pt x="15639" y="5951"/>
                    <a:pt x="15639" y="5951"/>
                  </a:cubicBezTo>
                  <a:lnTo>
                    <a:pt x="15475" y="6085"/>
                  </a:lnTo>
                  <a:lnTo>
                    <a:pt x="15193" y="4533"/>
                  </a:lnTo>
                  <a:lnTo>
                    <a:pt x="14439" y="5148"/>
                  </a:lnTo>
                  <a:cubicBezTo>
                    <a:pt x="14464" y="5284"/>
                    <a:pt x="14647" y="6288"/>
                    <a:pt x="14647" y="6288"/>
                  </a:cubicBezTo>
                  <a:lnTo>
                    <a:pt x="14483" y="6421"/>
                  </a:lnTo>
                  <a:lnTo>
                    <a:pt x="14275" y="5281"/>
                  </a:lnTo>
                  <a:lnTo>
                    <a:pt x="13522" y="5896"/>
                  </a:lnTo>
                  <a:cubicBezTo>
                    <a:pt x="13547" y="6037"/>
                    <a:pt x="13802" y="7448"/>
                    <a:pt x="13802" y="7448"/>
                  </a:cubicBezTo>
                  <a:lnTo>
                    <a:pt x="13638" y="7582"/>
                  </a:lnTo>
                  <a:lnTo>
                    <a:pt x="13358" y="6029"/>
                  </a:lnTo>
                  <a:lnTo>
                    <a:pt x="12603" y="6645"/>
                  </a:lnTo>
                  <a:cubicBezTo>
                    <a:pt x="12628" y="6781"/>
                    <a:pt x="12810" y="7785"/>
                    <a:pt x="12810" y="7785"/>
                  </a:cubicBezTo>
                  <a:lnTo>
                    <a:pt x="12646" y="7919"/>
                  </a:lnTo>
                  <a:lnTo>
                    <a:pt x="12439" y="6778"/>
                  </a:lnTo>
                  <a:lnTo>
                    <a:pt x="11685" y="7393"/>
                  </a:lnTo>
                  <a:cubicBezTo>
                    <a:pt x="11711" y="7534"/>
                    <a:pt x="11967" y="8944"/>
                    <a:pt x="11967" y="8944"/>
                  </a:cubicBezTo>
                  <a:lnTo>
                    <a:pt x="11803" y="9078"/>
                  </a:lnTo>
                  <a:lnTo>
                    <a:pt x="11521" y="7527"/>
                  </a:lnTo>
                  <a:lnTo>
                    <a:pt x="10768" y="8141"/>
                  </a:lnTo>
                  <a:cubicBezTo>
                    <a:pt x="10792" y="8277"/>
                    <a:pt x="10974" y="9282"/>
                    <a:pt x="10974" y="9282"/>
                  </a:cubicBezTo>
                  <a:lnTo>
                    <a:pt x="10811" y="9415"/>
                  </a:lnTo>
                  <a:lnTo>
                    <a:pt x="10604" y="8275"/>
                  </a:lnTo>
                  <a:lnTo>
                    <a:pt x="9849" y="8890"/>
                  </a:lnTo>
                  <a:cubicBezTo>
                    <a:pt x="9874" y="9031"/>
                    <a:pt x="10131" y="10441"/>
                    <a:pt x="10131" y="10441"/>
                  </a:cubicBezTo>
                  <a:lnTo>
                    <a:pt x="9967" y="10575"/>
                  </a:lnTo>
                  <a:lnTo>
                    <a:pt x="9686" y="9023"/>
                  </a:lnTo>
                  <a:lnTo>
                    <a:pt x="8931" y="9638"/>
                  </a:lnTo>
                  <a:cubicBezTo>
                    <a:pt x="8956" y="9774"/>
                    <a:pt x="9139" y="10778"/>
                    <a:pt x="9139" y="10778"/>
                  </a:cubicBezTo>
                  <a:lnTo>
                    <a:pt x="8975" y="10912"/>
                  </a:lnTo>
                  <a:lnTo>
                    <a:pt x="8767" y="9772"/>
                  </a:lnTo>
                  <a:lnTo>
                    <a:pt x="8014" y="10386"/>
                  </a:lnTo>
                  <a:cubicBezTo>
                    <a:pt x="8039" y="10527"/>
                    <a:pt x="8295" y="11937"/>
                    <a:pt x="8295" y="11937"/>
                  </a:cubicBezTo>
                  <a:lnTo>
                    <a:pt x="8131" y="12071"/>
                  </a:lnTo>
                  <a:lnTo>
                    <a:pt x="7850" y="10520"/>
                  </a:lnTo>
                  <a:lnTo>
                    <a:pt x="7095" y="11135"/>
                  </a:lnTo>
                  <a:cubicBezTo>
                    <a:pt x="7120" y="11271"/>
                    <a:pt x="7302" y="12275"/>
                    <a:pt x="7302" y="12275"/>
                  </a:cubicBezTo>
                  <a:lnTo>
                    <a:pt x="7138" y="12409"/>
                  </a:lnTo>
                  <a:lnTo>
                    <a:pt x="6932" y="11268"/>
                  </a:lnTo>
                  <a:lnTo>
                    <a:pt x="6177" y="11883"/>
                  </a:lnTo>
                  <a:cubicBezTo>
                    <a:pt x="6203" y="12024"/>
                    <a:pt x="6459" y="13435"/>
                    <a:pt x="6459" y="13435"/>
                  </a:cubicBezTo>
                  <a:lnTo>
                    <a:pt x="6295" y="13568"/>
                  </a:lnTo>
                  <a:lnTo>
                    <a:pt x="6013" y="12017"/>
                  </a:lnTo>
                  <a:lnTo>
                    <a:pt x="5260" y="12631"/>
                  </a:lnTo>
                  <a:cubicBezTo>
                    <a:pt x="5284" y="12768"/>
                    <a:pt x="5467" y="13771"/>
                    <a:pt x="5467" y="13771"/>
                  </a:cubicBezTo>
                  <a:lnTo>
                    <a:pt x="5303" y="13905"/>
                  </a:lnTo>
                  <a:lnTo>
                    <a:pt x="5096" y="12765"/>
                  </a:lnTo>
                  <a:lnTo>
                    <a:pt x="4342" y="13379"/>
                  </a:lnTo>
                  <a:cubicBezTo>
                    <a:pt x="4367" y="13521"/>
                    <a:pt x="4624" y="14931"/>
                    <a:pt x="4624" y="14931"/>
                  </a:cubicBezTo>
                  <a:lnTo>
                    <a:pt x="4460" y="15064"/>
                  </a:lnTo>
                  <a:lnTo>
                    <a:pt x="4178" y="13513"/>
                  </a:lnTo>
                  <a:lnTo>
                    <a:pt x="3423" y="14128"/>
                  </a:lnTo>
                  <a:cubicBezTo>
                    <a:pt x="3448" y="14265"/>
                    <a:pt x="3630" y="15269"/>
                    <a:pt x="3630" y="15269"/>
                  </a:cubicBezTo>
                  <a:lnTo>
                    <a:pt x="3467" y="15402"/>
                  </a:lnTo>
                  <a:lnTo>
                    <a:pt x="3260" y="14261"/>
                  </a:lnTo>
                  <a:lnTo>
                    <a:pt x="2505" y="14876"/>
                  </a:lnTo>
                  <a:cubicBezTo>
                    <a:pt x="2531" y="15018"/>
                    <a:pt x="2787" y="16428"/>
                    <a:pt x="2787" y="16428"/>
                  </a:cubicBezTo>
                  <a:lnTo>
                    <a:pt x="2623" y="16561"/>
                  </a:lnTo>
                  <a:lnTo>
                    <a:pt x="2342" y="15010"/>
                  </a:lnTo>
                  <a:lnTo>
                    <a:pt x="1588" y="15625"/>
                  </a:lnTo>
                  <a:cubicBezTo>
                    <a:pt x="1613" y="15761"/>
                    <a:pt x="1795" y="16765"/>
                    <a:pt x="1795" y="16765"/>
                  </a:cubicBezTo>
                  <a:lnTo>
                    <a:pt x="1631" y="16898"/>
                  </a:lnTo>
                  <a:lnTo>
                    <a:pt x="1424" y="15758"/>
                  </a:lnTo>
                  <a:lnTo>
                    <a:pt x="670" y="16373"/>
                  </a:lnTo>
                  <a:cubicBezTo>
                    <a:pt x="696" y="16514"/>
                    <a:pt x="951" y="17925"/>
                    <a:pt x="951" y="17925"/>
                  </a:cubicBezTo>
                  <a:lnTo>
                    <a:pt x="788" y="18057"/>
                  </a:lnTo>
                  <a:lnTo>
                    <a:pt x="506" y="16506"/>
                  </a:lnTo>
                  <a:lnTo>
                    <a:pt x="0" y="16919"/>
                  </a:lnTo>
                  <a:lnTo>
                    <a:pt x="846" y="21600"/>
                  </a:lnTo>
                  <a:lnTo>
                    <a:pt x="21600" y="4681"/>
                  </a:lnTo>
                  <a:lnTo>
                    <a:pt x="20754" y="0"/>
                  </a:lnTo>
                  <a:close/>
                  <a:moveTo>
                    <a:pt x="20622" y="2793"/>
                  </a:moveTo>
                  <a:cubicBezTo>
                    <a:pt x="20707" y="3260"/>
                    <a:pt x="20598" y="3784"/>
                    <a:pt x="20378" y="3963"/>
                  </a:cubicBezTo>
                  <a:cubicBezTo>
                    <a:pt x="20158" y="4143"/>
                    <a:pt x="19911" y="3909"/>
                    <a:pt x="19826" y="3442"/>
                  </a:cubicBezTo>
                  <a:cubicBezTo>
                    <a:pt x="19742" y="2974"/>
                    <a:pt x="19852" y="2449"/>
                    <a:pt x="20072" y="2270"/>
                  </a:cubicBezTo>
                  <a:cubicBezTo>
                    <a:pt x="20292" y="2091"/>
                    <a:pt x="20538" y="2325"/>
                    <a:pt x="20622" y="2793"/>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29" name="Shape 10392"/>
            <p:cNvSpPr/>
            <p:nvPr/>
          </p:nvSpPr>
          <p:spPr>
            <a:xfrm>
              <a:off x="2068011" y="406797"/>
              <a:ext cx="127337" cy="151927"/>
            </a:xfrm>
            <a:custGeom>
              <a:avLst/>
              <a:gdLst/>
              <a:ahLst/>
              <a:cxnLst>
                <a:cxn ang="0">
                  <a:pos x="wd2" y="hd2"/>
                </a:cxn>
                <a:cxn ang="5400000">
                  <a:pos x="wd2" y="hd2"/>
                </a:cxn>
                <a:cxn ang="10800000">
                  <a:pos x="wd2" y="hd2"/>
                </a:cxn>
                <a:cxn ang="16200000">
                  <a:pos x="wd2" y="hd2"/>
                </a:cxn>
              </a:cxnLst>
              <a:rect l="0" t="0" r="r" b="b"/>
              <a:pathLst>
                <a:path w="21600" h="21600" extrusionOk="0">
                  <a:moveTo>
                    <a:pt x="0" y="896"/>
                  </a:moveTo>
                  <a:lnTo>
                    <a:pt x="1727" y="21600"/>
                  </a:lnTo>
                  <a:lnTo>
                    <a:pt x="21600" y="20435"/>
                  </a:lnTo>
                  <a:lnTo>
                    <a:pt x="20172" y="3324"/>
                  </a:lnTo>
                  <a:lnTo>
                    <a:pt x="15291" y="0"/>
                  </a:lnTo>
                  <a:lnTo>
                    <a:pt x="0" y="896"/>
                  </a:lnTo>
                  <a:close/>
                  <a:moveTo>
                    <a:pt x="6715" y="5294"/>
                  </a:moveTo>
                  <a:lnTo>
                    <a:pt x="13953" y="4870"/>
                  </a:lnTo>
                  <a:lnTo>
                    <a:pt x="14001" y="5441"/>
                  </a:lnTo>
                  <a:lnTo>
                    <a:pt x="6763" y="5865"/>
                  </a:lnTo>
                  <a:lnTo>
                    <a:pt x="6715" y="5294"/>
                  </a:lnTo>
                  <a:close/>
                  <a:moveTo>
                    <a:pt x="3566" y="11139"/>
                  </a:moveTo>
                  <a:lnTo>
                    <a:pt x="18042" y="10291"/>
                  </a:lnTo>
                  <a:lnTo>
                    <a:pt x="18088" y="10846"/>
                  </a:lnTo>
                  <a:lnTo>
                    <a:pt x="3613" y="11694"/>
                  </a:lnTo>
                  <a:lnTo>
                    <a:pt x="3566" y="11139"/>
                  </a:lnTo>
                  <a:close/>
                  <a:moveTo>
                    <a:pt x="3801" y="13947"/>
                  </a:moveTo>
                  <a:lnTo>
                    <a:pt x="18276" y="13099"/>
                  </a:lnTo>
                  <a:lnTo>
                    <a:pt x="18324" y="13670"/>
                  </a:lnTo>
                  <a:lnTo>
                    <a:pt x="3848" y="14519"/>
                  </a:lnTo>
                  <a:lnTo>
                    <a:pt x="3801" y="13947"/>
                  </a:lnTo>
                  <a:close/>
                  <a:moveTo>
                    <a:pt x="4035" y="16756"/>
                  </a:moveTo>
                  <a:lnTo>
                    <a:pt x="11273" y="16332"/>
                  </a:lnTo>
                  <a:lnTo>
                    <a:pt x="11320" y="16903"/>
                  </a:lnTo>
                  <a:lnTo>
                    <a:pt x="4083" y="17327"/>
                  </a:lnTo>
                  <a:lnTo>
                    <a:pt x="4035" y="16756"/>
                  </a:ln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30" name="Shape 10393"/>
            <p:cNvSpPr/>
            <p:nvPr/>
          </p:nvSpPr>
          <p:spPr>
            <a:xfrm>
              <a:off x="1561503" y="1853344"/>
              <a:ext cx="346889" cy="332326"/>
            </a:xfrm>
            <a:custGeom>
              <a:avLst/>
              <a:gdLst/>
              <a:ahLst/>
              <a:cxnLst>
                <a:cxn ang="0">
                  <a:pos x="wd2" y="hd2"/>
                </a:cxn>
                <a:cxn ang="5400000">
                  <a:pos x="wd2" y="hd2"/>
                </a:cxn>
                <a:cxn ang="10800000">
                  <a:pos x="wd2" y="hd2"/>
                </a:cxn>
                <a:cxn ang="16200000">
                  <a:pos x="wd2" y="hd2"/>
                </a:cxn>
              </a:cxnLst>
              <a:rect l="0" t="0" r="r" b="b"/>
              <a:pathLst>
                <a:path w="21595" h="21600" extrusionOk="0">
                  <a:moveTo>
                    <a:pt x="8914" y="18801"/>
                  </a:moveTo>
                  <a:lnTo>
                    <a:pt x="4785" y="21600"/>
                  </a:lnTo>
                  <a:lnTo>
                    <a:pt x="4816" y="16426"/>
                  </a:lnTo>
                  <a:cubicBezTo>
                    <a:pt x="4816" y="16426"/>
                    <a:pt x="8914" y="18801"/>
                    <a:pt x="8914" y="18801"/>
                  </a:cubicBezTo>
                  <a:close/>
                  <a:moveTo>
                    <a:pt x="13648" y="9886"/>
                  </a:moveTo>
                  <a:cubicBezTo>
                    <a:pt x="14256" y="10473"/>
                    <a:pt x="14710" y="11017"/>
                    <a:pt x="14897" y="11332"/>
                  </a:cubicBezTo>
                  <a:cubicBezTo>
                    <a:pt x="15850" y="10515"/>
                    <a:pt x="17245" y="10354"/>
                    <a:pt x="18616" y="11148"/>
                  </a:cubicBezTo>
                  <a:cubicBezTo>
                    <a:pt x="20411" y="12189"/>
                    <a:pt x="21595" y="16528"/>
                    <a:pt x="21595" y="16528"/>
                  </a:cubicBezTo>
                  <a:cubicBezTo>
                    <a:pt x="21595" y="16528"/>
                    <a:pt x="21592" y="16527"/>
                    <a:pt x="21588" y="16526"/>
                  </a:cubicBezTo>
                  <a:cubicBezTo>
                    <a:pt x="21592" y="16529"/>
                    <a:pt x="21593" y="16531"/>
                    <a:pt x="21593" y="16531"/>
                  </a:cubicBezTo>
                  <a:cubicBezTo>
                    <a:pt x="21593" y="16531"/>
                    <a:pt x="17444" y="17785"/>
                    <a:pt x="15649" y="16745"/>
                  </a:cubicBezTo>
                  <a:cubicBezTo>
                    <a:pt x="14292" y="15958"/>
                    <a:pt x="13682" y="14654"/>
                    <a:pt x="13824" y="13387"/>
                  </a:cubicBezTo>
                  <a:cubicBezTo>
                    <a:pt x="13475" y="13392"/>
                    <a:pt x="12782" y="13278"/>
                    <a:pt x="11970" y="13046"/>
                  </a:cubicBezTo>
                  <a:lnTo>
                    <a:pt x="9286" y="18101"/>
                  </a:lnTo>
                  <a:lnTo>
                    <a:pt x="5188" y="15725"/>
                  </a:lnTo>
                  <a:lnTo>
                    <a:pt x="7746" y="10909"/>
                  </a:lnTo>
                  <a:cubicBezTo>
                    <a:pt x="5611" y="9358"/>
                    <a:pt x="2500" y="6818"/>
                    <a:pt x="1282" y="5700"/>
                  </a:cubicBezTo>
                  <a:cubicBezTo>
                    <a:pt x="139" y="4651"/>
                    <a:pt x="14" y="4208"/>
                    <a:pt x="8" y="4074"/>
                  </a:cubicBezTo>
                  <a:cubicBezTo>
                    <a:pt x="-5" y="4066"/>
                    <a:pt x="-1" y="4060"/>
                    <a:pt x="9" y="4052"/>
                  </a:cubicBezTo>
                  <a:cubicBezTo>
                    <a:pt x="10" y="4035"/>
                    <a:pt x="13" y="4026"/>
                    <a:pt x="13" y="4026"/>
                  </a:cubicBezTo>
                  <a:cubicBezTo>
                    <a:pt x="143" y="3970"/>
                    <a:pt x="568" y="3846"/>
                    <a:pt x="2025" y="4303"/>
                  </a:cubicBezTo>
                  <a:cubicBezTo>
                    <a:pt x="3577" y="4790"/>
                    <a:pt x="7287" y="6203"/>
                    <a:pt x="9677" y="7273"/>
                  </a:cubicBezTo>
                  <a:lnTo>
                    <a:pt x="11818" y="3240"/>
                  </a:lnTo>
                  <a:lnTo>
                    <a:pt x="15917" y="5613"/>
                  </a:lnTo>
                  <a:cubicBezTo>
                    <a:pt x="15917" y="5613"/>
                    <a:pt x="13648" y="9886"/>
                    <a:pt x="13648" y="9886"/>
                  </a:cubicBezTo>
                  <a:close/>
                  <a:moveTo>
                    <a:pt x="12197" y="2525"/>
                  </a:moveTo>
                  <a:lnTo>
                    <a:pt x="13538" y="0"/>
                  </a:lnTo>
                  <a:lnTo>
                    <a:pt x="17637" y="2372"/>
                  </a:lnTo>
                  <a:lnTo>
                    <a:pt x="16296" y="4898"/>
                  </a:lnTo>
                  <a:cubicBezTo>
                    <a:pt x="16296" y="4898"/>
                    <a:pt x="12197" y="2525"/>
                    <a:pt x="12197" y="2525"/>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31" name="Shape 10394"/>
            <p:cNvSpPr/>
            <p:nvPr/>
          </p:nvSpPr>
          <p:spPr>
            <a:xfrm>
              <a:off x="554617" y="1484179"/>
              <a:ext cx="208271" cy="204157"/>
            </a:xfrm>
            <a:custGeom>
              <a:avLst/>
              <a:gdLst/>
              <a:ahLst/>
              <a:cxnLst>
                <a:cxn ang="0">
                  <a:pos x="wd2" y="hd2"/>
                </a:cxn>
                <a:cxn ang="5400000">
                  <a:pos x="wd2" y="hd2"/>
                </a:cxn>
                <a:cxn ang="10800000">
                  <a:pos x="wd2" y="hd2"/>
                </a:cxn>
                <a:cxn ang="16200000">
                  <a:pos x="wd2" y="hd2"/>
                </a:cxn>
              </a:cxnLst>
              <a:rect l="0" t="0" r="r" b="b"/>
              <a:pathLst>
                <a:path w="20991" h="21600" extrusionOk="0">
                  <a:moveTo>
                    <a:pt x="0" y="6005"/>
                  </a:moveTo>
                  <a:lnTo>
                    <a:pt x="2577" y="11807"/>
                  </a:lnTo>
                  <a:cubicBezTo>
                    <a:pt x="2577" y="11807"/>
                    <a:pt x="3706" y="12286"/>
                    <a:pt x="4255" y="11343"/>
                  </a:cubicBezTo>
                  <a:cubicBezTo>
                    <a:pt x="4860" y="10297"/>
                    <a:pt x="7052" y="9212"/>
                    <a:pt x="8001" y="11472"/>
                  </a:cubicBezTo>
                  <a:cubicBezTo>
                    <a:pt x="8949" y="13731"/>
                    <a:pt x="7204" y="14700"/>
                    <a:pt x="5987" y="14655"/>
                  </a:cubicBezTo>
                  <a:cubicBezTo>
                    <a:pt x="4886" y="14615"/>
                    <a:pt x="4270" y="15618"/>
                    <a:pt x="4270" y="15618"/>
                  </a:cubicBezTo>
                  <a:lnTo>
                    <a:pt x="6927" y="21600"/>
                  </a:lnTo>
                  <a:lnTo>
                    <a:pt x="11852" y="19189"/>
                  </a:lnTo>
                  <a:cubicBezTo>
                    <a:pt x="11852" y="19189"/>
                    <a:pt x="11984" y="18276"/>
                    <a:pt x="11207" y="17738"/>
                  </a:cubicBezTo>
                  <a:cubicBezTo>
                    <a:pt x="10263" y="17087"/>
                    <a:pt x="9280" y="15038"/>
                    <a:pt x="11605" y="13899"/>
                  </a:cubicBezTo>
                  <a:cubicBezTo>
                    <a:pt x="13931" y="12761"/>
                    <a:pt x="14808" y="14792"/>
                    <a:pt x="14617" y="16180"/>
                  </a:cubicBezTo>
                  <a:cubicBezTo>
                    <a:pt x="14474" y="17220"/>
                    <a:pt x="15221" y="17540"/>
                    <a:pt x="15221" y="17540"/>
                  </a:cubicBezTo>
                  <a:lnTo>
                    <a:pt x="19368" y="15510"/>
                  </a:lnTo>
                  <a:cubicBezTo>
                    <a:pt x="19368" y="15510"/>
                    <a:pt x="17338" y="11290"/>
                    <a:pt x="17019" y="10076"/>
                  </a:cubicBezTo>
                  <a:cubicBezTo>
                    <a:pt x="16676" y="8775"/>
                    <a:pt x="18369" y="8955"/>
                    <a:pt x="18673" y="8964"/>
                  </a:cubicBezTo>
                  <a:cubicBezTo>
                    <a:pt x="20424" y="9020"/>
                    <a:pt x="21600" y="7510"/>
                    <a:pt x="20656" y="5385"/>
                  </a:cubicBezTo>
                  <a:cubicBezTo>
                    <a:pt x="19712" y="3260"/>
                    <a:pt x="17321" y="3778"/>
                    <a:pt x="16643" y="5120"/>
                  </a:cubicBezTo>
                  <a:cubicBezTo>
                    <a:pt x="16139" y="6117"/>
                    <a:pt x="15546" y="6529"/>
                    <a:pt x="15164" y="5995"/>
                  </a:cubicBezTo>
                  <a:cubicBezTo>
                    <a:pt x="14272" y="4748"/>
                    <a:pt x="12268" y="0"/>
                    <a:pt x="12268" y="0"/>
                  </a:cubicBezTo>
                  <a:lnTo>
                    <a:pt x="8380" y="1903"/>
                  </a:lnTo>
                  <a:cubicBezTo>
                    <a:pt x="8380" y="1903"/>
                    <a:pt x="8041" y="3203"/>
                    <a:pt x="8973" y="3711"/>
                  </a:cubicBezTo>
                  <a:cubicBezTo>
                    <a:pt x="10375" y="4474"/>
                    <a:pt x="10679" y="6519"/>
                    <a:pt x="8834" y="7423"/>
                  </a:cubicBezTo>
                  <a:cubicBezTo>
                    <a:pt x="6988" y="8326"/>
                    <a:pt x="5715" y="6969"/>
                    <a:pt x="5997" y="5295"/>
                  </a:cubicBezTo>
                  <a:cubicBezTo>
                    <a:pt x="6154" y="4357"/>
                    <a:pt x="5083" y="3527"/>
                    <a:pt x="5083" y="3527"/>
                  </a:cubicBezTo>
                  <a:cubicBezTo>
                    <a:pt x="5083" y="3527"/>
                    <a:pt x="0" y="6005"/>
                    <a:pt x="0" y="6005"/>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32" name="Shape 10395"/>
            <p:cNvSpPr/>
            <p:nvPr/>
          </p:nvSpPr>
          <p:spPr>
            <a:xfrm>
              <a:off x="1764381" y="212979"/>
              <a:ext cx="167864" cy="179639"/>
            </a:xfrm>
            <a:custGeom>
              <a:avLst/>
              <a:gdLst/>
              <a:ahLst/>
              <a:cxnLst>
                <a:cxn ang="0">
                  <a:pos x="wd2" y="hd2"/>
                </a:cxn>
                <a:cxn ang="5400000">
                  <a:pos x="wd2" y="hd2"/>
                </a:cxn>
                <a:cxn ang="10800000">
                  <a:pos x="wd2" y="hd2"/>
                </a:cxn>
                <a:cxn ang="16200000">
                  <a:pos x="wd2" y="hd2"/>
                </a:cxn>
              </a:cxnLst>
              <a:rect l="0" t="0" r="r" b="b"/>
              <a:pathLst>
                <a:path w="19372" h="21028" extrusionOk="0">
                  <a:moveTo>
                    <a:pt x="11133" y="0"/>
                  </a:moveTo>
                  <a:cubicBezTo>
                    <a:pt x="10472" y="291"/>
                    <a:pt x="9828" y="670"/>
                    <a:pt x="9217" y="1133"/>
                  </a:cubicBezTo>
                  <a:cubicBezTo>
                    <a:pt x="8204" y="1900"/>
                    <a:pt x="7240" y="3000"/>
                    <a:pt x="7231" y="4263"/>
                  </a:cubicBezTo>
                  <a:cubicBezTo>
                    <a:pt x="7231" y="4376"/>
                    <a:pt x="7250" y="4474"/>
                    <a:pt x="7264" y="4578"/>
                  </a:cubicBezTo>
                  <a:lnTo>
                    <a:pt x="5150" y="2019"/>
                  </a:lnTo>
                  <a:cubicBezTo>
                    <a:pt x="5135" y="2030"/>
                    <a:pt x="5117" y="2042"/>
                    <a:pt x="5101" y="2053"/>
                  </a:cubicBezTo>
                  <a:cubicBezTo>
                    <a:pt x="5026" y="2106"/>
                    <a:pt x="4954" y="2159"/>
                    <a:pt x="4879" y="2213"/>
                  </a:cubicBezTo>
                  <a:lnTo>
                    <a:pt x="7422" y="5900"/>
                  </a:lnTo>
                  <a:cubicBezTo>
                    <a:pt x="4976" y="5414"/>
                    <a:pt x="2485" y="6475"/>
                    <a:pt x="1081" y="8857"/>
                  </a:cubicBezTo>
                  <a:cubicBezTo>
                    <a:pt x="-1075" y="12513"/>
                    <a:pt x="94" y="17729"/>
                    <a:pt x="3687" y="19976"/>
                  </a:cubicBezTo>
                  <a:cubicBezTo>
                    <a:pt x="6285" y="21600"/>
                    <a:pt x="9521" y="21245"/>
                    <a:pt x="12056" y="19586"/>
                  </a:cubicBezTo>
                  <a:cubicBezTo>
                    <a:pt x="14334" y="19918"/>
                    <a:pt x="16642" y="19169"/>
                    <a:pt x="18071" y="17172"/>
                  </a:cubicBezTo>
                  <a:cubicBezTo>
                    <a:pt x="20525" y="13741"/>
                    <a:pt x="19341" y="8581"/>
                    <a:pt x="15910" y="5901"/>
                  </a:cubicBezTo>
                  <a:cubicBezTo>
                    <a:pt x="14979" y="5173"/>
                    <a:pt x="13947" y="4703"/>
                    <a:pt x="12863" y="4562"/>
                  </a:cubicBezTo>
                  <a:cubicBezTo>
                    <a:pt x="12075" y="4459"/>
                    <a:pt x="11290" y="4541"/>
                    <a:pt x="10538" y="4763"/>
                  </a:cubicBezTo>
                  <a:cubicBezTo>
                    <a:pt x="10954" y="4092"/>
                    <a:pt x="11178" y="3259"/>
                    <a:pt x="11249" y="2443"/>
                  </a:cubicBezTo>
                  <a:cubicBezTo>
                    <a:pt x="11323" y="1599"/>
                    <a:pt x="11284" y="776"/>
                    <a:pt x="11133" y="0"/>
                  </a:cubicBezTo>
                  <a:close/>
                </a:path>
              </a:pathLst>
            </a:custGeom>
            <a:solidFill>
              <a:schemeClr val="accent3"/>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33" name="Shape 10396"/>
            <p:cNvSpPr/>
            <p:nvPr/>
          </p:nvSpPr>
          <p:spPr>
            <a:xfrm>
              <a:off x="1315694" y="636311"/>
              <a:ext cx="170519" cy="158730"/>
            </a:xfrm>
            <a:custGeom>
              <a:avLst/>
              <a:gdLst/>
              <a:ahLst/>
              <a:cxnLst>
                <a:cxn ang="0">
                  <a:pos x="wd2" y="hd2"/>
                </a:cxn>
                <a:cxn ang="5400000">
                  <a:pos x="wd2" y="hd2"/>
                </a:cxn>
                <a:cxn ang="10800000">
                  <a:pos x="wd2" y="hd2"/>
                </a:cxn>
                <a:cxn ang="16200000">
                  <a:pos x="wd2" y="hd2"/>
                </a:cxn>
              </a:cxnLst>
              <a:rect l="0" t="0" r="r" b="b"/>
              <a:pathLst>
                <a:path w="21184" h="21600" extrusionOk="0">
                  <a:moveTo>
                    <a:pt x="0" y="3459"/>
                  </a:moveTo>
                  <a:lnTo>
                    <a:pt x="1422" y="10208"/>
                  </a:lnTo>
                  <a:cubicBezTo>
                    <a:pt x="1422" y="10208"/>
                    <a:pt x="2469" y="10982"/>
                    <a:pt x="3219" y="10113"/>
                  </a:cubicBezTo>
                  <a:cubicBezTo>
                    <a:pt x="4049" y="9149"/>
                    <a:pt x="6494" y="8518"/>
                    <a:pt x="6992" y="11134"/>
                  </a:cubicBezTo>
                  <a:cubicBezTo>
                    <a:pt x="7491" y="13750"/>
                    <a:pt x="5522" y="14362"/>
                    <a:pt x="4296" y="14027"/>
                  </a:cubicBezTo>
                  <a:cubicBezTo>
                    <a:pt x="3187" y="13725"/>
                    <a:pt x="2357" y="14641"/>
                    <a:pt x="2357" y="14641"/>
                  </a:cubicBezTo>
                  <a:lnTo>
                    <a:pt x="3823" y="21600"/>
                  </a:lnTo>
                  <a:lnTo>
                    <a:pt x="9313" y="20212"/>
                  </a:lnTo>
                  <a:cubicBezTo>
                    <a:pt x="9313" y="20212"/>
                    <a:pt x="9635" y="19276"/>
                    <a:pt x="8958" y="18523"/>
                  </a:cubicBezTo>
                  <a:cubicBezTo>
                    <a:pt x="8134" y="17611"/>
                    <a:pt x="7558" y="15210"/>
                    <a:pt x="10150" y="14555"/>
                  </a:cubicBezTo>
                  <a:cubicBezTo>
                    <a:pt x="12743" y="13899"/>
                    <a:pt x="13216" y="16255"/>
                    <a:pt x="12736" y="17679"/>
                  </a:cubicBezTo>
                  <a:cubicBezTo>
                    <a:pt x="12378" y="18747"/>
                    <a:pt x="13070" y="19262"/>
                    <a:pt x="13070" y="19262"/>
                  </a:cubicBezTo>
                  <a:lnTo>
                    <a:pt x="17693" y="18092"/>
                  </a:lnTo>
                  <a:cubicBezTo>
                    <a:pt x="17693" y="18092"/>
                    <a:pt x="16501" y="13146"/>
                    <a:pt x="16426" y="11786"/>
                  </a:cubicBezTo>
                  <a:cubicBezTo>
                    <a:pt x="16346" y="10328"/>
                    <a:pt x="18026" y="10919"/>
                    <a:pt x="18332" y="11000"/>
                  </a:cubicBezTo>
                  <a:cubicBezTo>
                    <a:pt x="20097" y="11473"/>
                    <a:pt x="21600" y="10153"/>
                    <a:pt x="21079" y="7680"/>
                  </a:cubicBezTo>
                  <a:cubicBezTo>
                    <a:pt x="20558" y="5208"/>
                    <a:pt x="18027" y="5192"/>
                    <a:pt x="17063" y="6452"/>
                  </a:cubicBezTo>
                  <a:cubicBezTo>
                    <a:pt x="16347" y="7388"/>
                    <a:pt x="15661" y="7684"/>
                    <a:pt x="15383" y="7029"/>
                  </a:cubicBezTo>
                  <a:cubicBezTo>
                    <a:pt x="14735" y="5498"/>
                    <a:pt x="13677" y="0"/>
                    <a:pt x="13677" y="0"/>
                  </a:cubicBezTo>
                  <a:lnTo>
                    <a:pt x="9343" y="1096"/>
                  </a:lnTo>
                  <a:cubicBezTo>
                    <a:pt x="9343" y="1096"/>
                    <a:pt x="8732" y="2392"/>
                    <a:pt x="9572" y="3149"/>
                  </a:cubicBezTo>
                  <a:cubicBezTo>
                    <a:pt x="10838" y="4289"/>
                    <a:pt x="10727" y="6525"/>
                    <a:pt x="8669" y="7045"/>
                  </a:cubicBezTo>
                  <a:cubicBezTo>
                    <a:pt x="6612" y="7566"/>
                    <a:pt x="5599" y="5828"/>
                    <a:pt x="6228" y="4123"/>
                  </a:cubicBezTo>
                  <a:cubicBezTo>
                    <a:pt x="6581" y="3168"/>
                    <a:pt x="5664" y="2036"/>
                    <a:pt x="5664" y="2036"/>
                  </a:cubicBezTo>
                  <a:cubicBezTo>
                    <a:pt x="5664" y="2036"/>
                    <a:pt x="0" y="3459"/>
                    <a:pt x="0" y="3459"/>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34" name="Shape 10397"/>
            <p:cNvSpPr/>
            <p:nvPr/>
          </p:nvSpPr>
          <p:spPr>
            <a:xfrm>
              <a:off x="2609916" y="901468"/>
              <a:ext cx="156379" cy="167348"/>
            </a:xfrm>
            <a:custGeom>
              <a:avLst/>
              <a:gdLst/>
              <a:ahLst/>
              <a:cxnLst>
                <a:cxn ang="0">
                  <a:pos x="wd2" y="hd2"/>
                </a:cxn>
                <a:cxn ang="5400000">
                  <a:pos x="wd2" y="hd2"/>
                </a:cxn>
                <a:cxn ang="10800000">
                  <a:pos x="wd2" y="hd2"/>
                </a:cxn>
                <a:cxn ang="16200000">
                  <a:pos x="wd2" y="hd2"/>
                </a:cxn>
              </a:cxnLst>
              <a:rect l="0" t="0" r="r" b="b"/>
              <a:pathLst>
                <a:path w="19372" h="21028" extrusionOk="0">
                  <a:moveTo>
                    <a:pt x="11133" y="0"/>
                  </a:moveTo>
                  <a:cubicBezTo>
                    <a:pt x="10472" y="291"/>
                    <a:pt x="9828" y="670"/>
                    <a:pt x="9217" y="1133"/>
                  </a:cubicBezTo>
                  <a:cubicBezTo>
                    <a:pt x="8204" y="1900"/>
                    <a:pt x="7240" y="3000"/>
                    <a:pt x="7231" y="4263"/>
                  </a:cubicBezTo>
                  <a:cubicBezTo>
                    <a:pt x="7231" y="4376"/>
                    <a:pt x="7250" y="4474"/>
                    <a:pt x="7264" y="4578"/>
                  </a:cubicBezTo>
                  <a:lnTo>
                    <a:pt x="5150" y="2019"/>
                  </a:lnTo>
                  <a:cubicBezTo>
                    <a:pt x="5135" y="2030"/>
                    <a:pt x="5117" y="2042"/>
                    <a:pt x="5101" y="2053"/>
                  </a:cubicBezTo>
                  <a:cubicBezTo>
                    <a:pt x="5026" y="2106"/>
                    <a:pt x="4954" y="2159"/>
                    <a:pt x="4879" y="2213"/>
                  </a:cubicBezTo>
                  <a:lnTo>
                    <a:pt x="7422" y="5900"/>
                  </a:lnTo>
                  <a:cubicBezTo>
                    <a:pt x="4976" y="5414"/>
                    <a:pt x="2485" y="6475"/>
                    <a:pt x="1081" y="8857"/>
                  </a:cubicBezTo>
                  <a:cubicBezTo>
                    <a:pt x="-1075" y="12513"/>
                    <a:pt x="94" y="17729"/>
                    <a:pt x="3687" y="19976"/>
                  </a:cubicBezTo>
                  <a:cubicBezTo>
                    <a:pt x="6285" y="21600"/>
                    <a:pt x="9521" y="21245"/>
                    <a:pt x="12056" y="19586"/>
                  </a:cubicBezTo>
                  <a:cubicBezTo>
                    <a:pt x="14334" y="19918"/>
                    <a:pt x="16642" y="19169"/>
                    <a:pt x="18071" y="17172"/>
                  </a:cubicBezTo>
                  <a:cubicBezTo>
                    <a:pt x="20525" y="13741"/>
                    <a:pt x="19341" y="8581"/>
                    <a:pt x="15910" y="5901"/>
                  </a:cubicBezTo>
                  <a:cubicBezTo>
                    <a:pt x="14979" y="5173"/>
                    <a:pt x="13947" y="4703"/>
                    <a:pt x="12863" y="4562"/>
                  </a:cubicBezTo>
                  <a:cubicBezTo>
                    <a:pt x="12075" y="4459"/>
                    <a:pt x="11290" y="4541"/>
                    <a:pt x="10538" y="4763"/>
                  </a:cubicBezTo>
                  <a:cubicBezTo>
                    <a:pt x="10954" y="4092"/>
                    <a:pt x="11178" y="3259"/>
                    <a:pt x="11249" y="2443"/>
                  </a:cubicBezTo>
                  <a:cubicBezTo>
                    <a:pt x="11323" y="1599"/>
                    <a:pt x="11284" y="776"/>
                    <a:pt x="11133" y="0"/>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35" name="Shape 10398"/>
            <p:cNvSpPr/>
            <p:nvPr/>
          </p:nvSpPr>
          <p:spPr>
            <a:xfrm>
              <a:off x="1363922" y="2427179"/>
              <a:ext cx="366980" cy="240081"/>
            </a:xfrm>
            <a:custGeom>
              <a:avLst/>
              <a:gdLst/>
              <a:ahLst/>
              <a:cxnLst>
                <a:cxn ang="0">
                  <a:pos x="wd2" y="hd2"/>
                </a:cxn>
                <a:cxn ang="5400000">
                  <a:pos x="wd2" y="hd2"/>
                </a:cxn>
                <a:cxn ang="10800000">
                  <a:pos x="wd2" y="hd2"/>
                </a:cxn>
                <a:cxn ang="16200000">
                  <a:pos x="wd2" y="hd2"/>
                </a:cxn>
              </a:cxnLst>
              <a:rect l="0" t="0" r="r" b="b"/>
              <a:pathLst>
                <a:path w="21600" h="21600" extrusionOk="0">
                  <a:moveTo>
                    <a:pt x="18900" y="15429"/>
                  </a:moveTo>
                  <a:lnTo>
                    <a:pt x="2700" y="15429"/>
                  </a:lnTo>
                  <a:lnTo>
                    <a:pt x="2700" y="2057"/>
                  </a:lnTo>
                  <a:lnTo>
                    <a:pt x="18900" y="2057"/>
                  </a:lnTo>
                  <a:cubicBezTo>
                    <a:pt x="18900" y="2057"/>
                    <a:pt x="18900" y="15429"/>
                    <a:pt x="18900" y="15429"/>
                  </a:cubicBezTo>
                  <a:close/>
                  <a:moveTo>
                    <a:pt x="18900" y="0"/>
                  </a:moveTo>
                  <a:lnTo>
                    <a:pt x="2700" y="0"/>
                  </a:lnTo>
                  <a:cubicBezTo>
                    <a:pt x="1954" y="0"/>
                    <a:pt x="1350" y="922"/>
                    <a:pt x="1350" y="2057"/>
                  </a:cubicBezTo>
                  <a:cubicBezTo>
                    <a:pt x="1350" y="2057"/>
                    <a:pt x="1350" y="17486"/>
                    <a:pt x="1364" y="17486"/>
                  </a:cubicBezTo>
                  <a:lnTo>
                    <a:pt x="20235" y="17486"/>
                  </a:lnTo>
                  <a:cubicBezTo>
                    <a:pt x="20250" y="17486"/>
                    <a:pt x="20250" y="2057"/>
                    <a:pt x="20250" y="2057"/>
                  </a:cubicBezTo>
                  <a:cubicBezTo>
                    <a:pt x="20250" y="922"/>
                    <a:pt x="19646" y="0"/>
                    <a:pt x="18900" y="0"/>
                  </a:cubicBezTo>
                  <a:close/>
                  <a:moveTo>
                    <a:pt x="20250" y="21600"/>
                  </a:moveTo>
                  <a:lnTo>
                    <a:pt x="1350" y="21600"/>
                  </a:lnTo>
                  <a:cubicBezTo>
                    <a:pt x="604" y="21600"/>
                    <a:pt x="0" y="20679"/>
                    <a:pt x="0" y="19543"/>
                  </a:cubicBezTo>
                  <a:lnTo>
                    <a:pt x="0" y="18514"/>
                  </a:lnTo>
                  <a:lnTo>
                    <a:pt x="8775" y="18514"/>
                  </a:lnTo>
                  <a:lnTo>
                    <a:pt x="8775" y="19543"/>
                  </a:lnTo>
                  <a:lnTo>
                    <a:pt x="12825" y="19543"/>
                  </a:lnTo>
                  <a:lnTo>
                    <a:pt x="12825" y="18514"/>
                  </a:lnTo>
                  <a:lnTo>
                    <a:pt x="21600" y="18514"/>
                  </a:lnTo>
                  <a:lnTo>
                    <a:pt x="21600" y="19543"/>
                  </a:lnTo>
                  <a:cubicBezTo>
                    <a:pt x="21600" y="20679"/>
                    <a:pt x="20995" y="21600"/>
                    <a:pt x="20250" y="21600"/>
                  </a:cubicBezTo>
                  <a:cubicBezTo>
                    <a:pt x="20250" y="21600"/>
                    <a:pt x="20250" y="21600"/>
                    <a:pt x="20250" y="21600"/>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36" name="Shape 10399"/>
            <p:cNvSpPr/>
            <p:nvPr/>
          </p:nvSpPr>
          <p:spPr>
            <a:xfrm>
              <a:off x="465535" y="1022455"/>
              <a:ext cx="278576" cy="291179"/>
            </a:xfrm>
            <a:custGeom>
              <a:avLst/>
              <a:gdLst/>
              <a:ahLst/>
              <a:cxnLst>
                <a:cxn ang="0">
                  <a:pos x="wd2" y="hd2"/>
                </a:cxn>
                <a:cxn ang="5400000">
                  <a:pos x="wd2" y="hd2"/>
                </a:cxn>
                <a:cxn ang="10800000">
                  <a:pos x="wd2" y="hd2"/>
                </a:cxn>
                <a:cxn ang="16200000">
                  <a:pos x="wd2" y="hd2"/>
                </a:cxn>
              </a:cxnLst>
              <a:rect l="0" t="0" r="r" b="b"/>
              <a:pathLst>
                <a:path w="21600" h="21600" extrusionOk="0">
                  <a:moveTo>
                    <a:pt x="5147" y="16723"/>
                  </a:moveTo>
                  <a:lnTo>
                    <a:pt x="0" y="16809"/>
                  </a:lnTo>
                  <a:lnTo>
                    <a:pt x="2774" y="12622"/>
                  </a:lnTo>
                  <a:cubicBezTo>
                    <a:pt x="2774" y="12622"/>
                    <a:pt x="5147" y="16723"/>
                    <a:pt x="5147" y="16723"/>
                  </a:cubicBezTo>
                  <a:close/>
                  <a:moveTo>
                    <a:pt x="14076" y="11989"/>
                  </a:moveTo>
                  <a:cubicBezTo>
                    <a:pt x="14302" y="12788"/>
                    <a:pt x="14417" y="13471"/>
                    <a:pt x="14416" y="13825"/>
                  </a:cubicBezTo>
                  <a:cubicBezTo>
                    <a:pt x="15694" y="13667"/>
                    <a:pt x="17017" y="14276"/>
                    <a:pt x="17811" y="15648"/>
                  </a:cubicBezTo>
                  <a:cubicBezTo>
                    <a:pt x="18851" y="17445"/>
                    <a:pt x="17597" y="21598"/>
                    <a:pt x="17597" y="21598"/>
                  </a:cubicBezTo>
                  <a:cubicBezTo>
                    <a:pt x="17597" y="21598"/>
                    <a:pt x="17595" y="21596"/>
                    <a:pt x="17592" y="21593"/>
                  </a:cubicBezTo>
                  <a:cubicBezTo>
                    <a:pt x="17594" y="21598"/>
                    <a:pt x="17594" y="21600"/>
                    <a:pt x="17594" y="21600"/>
                  </a:cubicBezTo>
                  <a:cubicBezTo>
                    <a:pt x="17594" y="21600"/>
                    <a:pt x="13250" y="20419"/>
                    <a:pt x="12210" y="18622"/>
                  </a:cubicBezTo>
                  <a:cubicBezTo>
                    <a:pt x="11424" y="17264"/>
                    <a:pt x="11576" y="15881"/>
                    <a:pt x="12373" y="14927"/>
                  </a:cubicBezTo>
                  <a:cubicBezTo>
                    <a:pt x="12061" y="14746"/>
                    <a:pt x="11508" y="14286"/>
                    <a:pt x="10910" y="13667"/>
                  </a:cubicBezTo>
                  <a:lnTo>
                    <a:pt x="5848" y="16352"/>
                  </a:lnTo>
                  <a:lnTo>
                    <a:pt x="3475" y="12249"/>
                  </a:lnTo>
                  <a:lnTo>
                    <a:pt x="8299" y="9692"/>
                  </a:lnTo>
                  <a:cubicBezTo>
                    <a:pt x="7229" y="7299"/>
                    <a:pt x="5819" y="3586"/>
                    <a:pt x="5332" y="2032"/>
                  </a:cubicBezTo>
                  <a:cubicBezTo>
                    <a:pt x="4875" y="574"/>
                    <a:pt x="5000" y="148"/>
                    <a:pt x="5066" y="36"/>
                  </a:cubicBezTo>
                  <a:cubicBezTo>
                    <a:pt x="5058" y="23"/>
                    <a:pt x="5065" y="20"/>
                    <a:pt x="5078" y="19"/>
                  </a:cubicBezTo>
                  <a:cubicBezTo>
                    <a:pt x="5088" y="6"/>
                    <a:pt x="5095" y="0"/>
                    <a:pt x="5095" y="0"/>
                  </a:cubicBezTo>
                  <a:cubicBezTo>
                    <a:pt x="5240" y="24"/>
                    <a:pt x="5683" y="148"/>
                    <a:pt x="6732" y="1292"/>
                  </a:cubicBezTo>
                  <a:cubicBezTo>
                    <a:pt x="7850" y="2510"/>
                    <a:pt x="10390" y="5624"/>
                    <a:pt x="11941" y="7761"/>
                  </a:cubicBezTo>
                  <a:lnTo>
                    <a:pt x="15980" y="5619"/>
                  </a:lnTo>
                  <a:lnTo>
                    <a:pt x="18355" y="9720"/>
                  </a:lnTo>
                  <a:cubicBezTo>
                    <a:pt x="18355" y="9720"/>
                    <a:pt x="14076" y="11989"/>
                    <a:pt x="14076" y="11989"/>
                  </a:cubicBezTo>
                  <a:close/>
                  <a:moveTo>
                    <a:pt x="16695" y="5238"/>
                  </a:moveTo>
                  <a:lnTo>
                    <a:pt x="19224" y="3898"/>
                  </a:lnTo>
                  <a:lnTo>
                    <a:pt x="21600" y="7999"/>
                  </a:lnTo>
                  <a:lnTo>
                    <a:pt x="19071" y="9339"/>
                  </a:lnTo>
                  <a:cubicBezTo>
                    <a:pt x="19071" y="9339"/>
                    <a:pt x="16695" y="5238"/>
                    <a:pt x="16695" y="5238"/>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37" name="Shape 10400"/>
            <p:cNvSpPr/>
            <p:nvPr/>
          </p:nvSpPr>
          <p:spPr>
            <a:xfrm>
              <a:off x="1994108" y="2313546"/>
              <a:ext cx="201240" cy="319431"/>
            </a:xfrm>
            <a:custGeom>
              <a:avLst/>
              <a:gdLst/>
              <a:ahLst/>
              <a:cxnLst>
                <a:cxn ang="0">
                  <a:pos x="wd2" y="hd2"/>
                </a:cxn>
                <a:cxn ang="5400000">
                  <a:pos x="wd2" y="hd2"/>
                </a:cxn>
                <a:cxn ang="10800000">
                  <a:pos x="wd2" y="hd2"/>
                </a:cxn>
                <a:cxn ang="16200000">
                  <a:pos x="wd2" y="hd2"/>
                </a:cxn>
              </a:cxnLst>
              <a:rect l="0" t="0" r="r" b="b"/>
              <a:pathLst>
                <a:path w="21015" h="21600" extrusionOk="0">
                  <a:moveTo>
                    <a:pt x="0" y="938"/>
                  </a:moveTo>
                  <a:lnTo>
                    <a:pt x="6284" y="11455"/>
                  </a:lnTo>
                  <a:lnTo>
                    <a:pt x="10032" y="10516"/>
                  </a:lnTo>
                  <a:lnTo>
                    <a:pt x="6771" y="5067"/>
                  </a:lnTo>
                  <a:cubicBezTo>
                    <a:pt x="7276" y="5103"/>
                    <a:pt x="7799" y="5064"/>
                    <a:pt x="8290" y="4918"/>
                  </a:cubicBezTo>
                  <a:cubicBezTo>
                    <a:pt x="9265" y="4628"/>
                    <a:pt x="9902" y="4019"/>
                    <a:pt x="10109" y="3335"/>
                  </a:cubicBezTo>
                  <a:cubicBezTo>
                    <a:pt x="10127" y="3275"/>
                    <a:pt x="10142" y="3214"/>
                    <a:pt x="10154" y="3153"/>
                  </a:cubicBezTo>
                  <a:cubicBezTo>
                    <a:pt x="11859" y="3250"/>
                    <a:pt x="13418" y="3571"/>
                    <a:pt x="14738" y="4133"/>
                  </a:cubicBezTo>
                  <a:cubicBezTo>
                    <a:pt x="16916" y="5061"/>
                    <a:pt x="18325" y="6560"/>
                    <a:pt x="18814" y="8470"/>
                  </a:cubicBezTo>
                  <a:cubicBezTo>
                    <a:pt x="19575" y="11446"/>
                    <a:pt x="17428" y="14404"/>
                    <a:pt x="13562" y="15911"/>
                  </a:cubicBezTo>
                  <a:lnTo>
                    <a:pt x="12515" y="14314"/>
                  </a:lnTo>
                  <a:lnTo>
                    <a:pt x="15137" y="13594"/>
                  </a:lnTo>
                  <a:lnTo>
                    <a:pt x="14615" y="12797"/>
                  </a:lnTo>
                  <a:lnTo>
                    <a:pt x="5054" y="15424"/>
                  </a:lnTo>
                  <a:lnTo>
                    <a:pt x="5577" y="16221"/>
                  </a:lnTo>
                  <a:lnTo>
                    <a:pt x="8203" y="15499"/>
                  </a:lnTo>
                  <a:lnTo>
                    <a:pt x="9904" y="18094"/>
                  </a:lnTo>
                  <a:lnTo>
                    <a:pt x="4408" y="19605"/>
                  </a:lnTo>
                  <a:lnTo>
                    <a:pt x="5716" y="21600"/>
                  </a:lnTo>
                  <a:lnTo>
                    <a:pt x="21015" y="17395"/>
                  </a:lnTo>
                  <a:lnTo>
                    <a:pt x="19707" y="15399"/>
                  </a:lnTo>
                  <a:lnTo>
                    <a:pt x="15876" y="16453"/>
                  </a:lnTo>
                  <a:cubicBezTo>
                    <a:pt x="19603" y="14559"/>
                    <a:pt x="21600" y="11416"/>
                    <a:pt x="20792" y="8258"/>
                  </a:cubicBezTo>
                  <a:cubicBezTo>
                    <a:pt x="20210" y="5981"/>
                    <a:pt x="18497" y="4180"/>
                    <a:pt x="15839" y="3048"/>
                  </a:cubicBezTo>
                  <a:cubicBezTo>
                    <a:pt x="14076" y="2297"/>
                    <a:pt x="11998" y="1893"/>
                    <a:pt x="9725" y="1829"/>
                  </a:cubicBezTo>
                  <a:cubicBezTo>
                    <a:pt x="8880" y="999"/>
                    <a:pt x="7217" y="649"/>
                    <a:pt x="5755" y="1051"/>
                  </a:cubicBezTo>
                  <a:cubicBezTo>
                    <a:pt x="5329" y="1168"/>
                    <a:pt x="4967" y="1337"/>
                    <a:pt x="4668" y="1543"/>
                  </a:cubicBezTo>
                  <a:lnTo>
                    <a:pt x="3742" y="0"/>
                  </a:lnTo>
                  <a:lnTo>
                    <a:pt x="0" y="938"/>
                  </a:lnTo>
                  <a:close/>
                  <a:moveTo>
                    <a:pt x="6539" y="2246"/>
                  </a:moveTo>
                  <a:cubicBezTo>
                    <a:pt x="7096" y="2088"/>
                    <a:pt x="7748" y="2205"/>
                    <a:pt x="8082" y="2533"/>
                  </a:cubicBezTo>
                  <a:cubicBezTo>
                    <a:pt x="8426" y="2872"/>
                    <a:pt x="8318" y="3324"/>
                    <a:pt x="7835" y="3581"/>
                  </a:cubicBezTo>
                  <a:cubicBezTo>
                    <a:pt x="7738" y="3636"/>
                    <a:pt x="7630" y="3685"/>
                    <a:pt x="7504" y="3719"/>
                  </a:cubicBezTo>
                  <a:cubicBezTo>
                    <a:pt x="6877" y="3892"/>
                    <a:pt x="6149" y="3701"/>
                    <a:pt x="5884" y="3295"/>
                  </a:cubicBezTo>
                  <a:cubicBezTo>
                    <a:pt x="5620" y="2890"/>
                    <a:pt x="5916" y="2423"/>
                    <a:pt x="6539" y="2246"/>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38" name="Shape 10401"/>
            <p:cNvSpPr/>
            <p:nvPr/>
          </p:nvSpPr>
          <p:spPr>
            <a:xfrm>
              <a:off x="436950" y="2263087"/>
              <a:ext cx="179866" cy="127493"/>
            </a:xfrm>
            <a:custGeom>
              <a:avLst/>
              <a:gdLst/>
              <a:ahLst/>
              <a:cxnLst>
                <a:cxn ang="0">
                  <a:pos x="wd2" y="hd2"/>
                </a:cxn>
                <a:cxn ang="5400000">
                  <a:pos x="wd2" y="hd2"/>
                </a:cxn>
                <a:cxn ang="10800000">
                  <a:pos x="wd2" y="hd2"/>
                </a:cxn>
                <a:cxn ang="16200000">
                  <a:pos x="wd2" y="hd2"/>
                </a:cxn>
              </a:cxnLst>
              <a:rect l="0" t="0" r="r" b="b"/>
              <a:pathLst>
                <a:path w="21600" h="21600" extrusionOk="0">
                  <a:moveTo>
                    <a:pt x="7954" y="0"/>
                  </a:moveTo>
                  <a:lnTo>
                    <a:pt x="149" y="12597"/>
                  </a:lnTo>
                  <a:lnTo>
                    <a:pt x="0" y="12646"/>
                  </a:lnTo>
                  <a:lnTo>
                    <a:pt x="0" y="19074"/>
                  </a:lnTo>
                  <a:lnTo>
                    <a:pt x="9044" y="19042"/>
                  </a:lnTo>
                  <a:lnTo>
                    <a:pt x="9044" y="21600"/>
                  </a:lnTo>
                  <a:lnTo>
                    <a:pt x="10685" y="20823"/>
                  </a:lnTo>
                  <a:lnTo>
                    <a:pt x="12315" y="21600"/>
                  </a:lnTo>
                  <a:lnTo>
                    <a:pt x="12315" y="19042"/>
                  </a:lnTo>
                  <a:lnTo>
                    <a:pt x="15483" y="19025"/>
                  </a:lnTo>
                  <a:lnTo>
                    <a:pt x="15827" y="19025"/>
                  </a:lnTo>
                  <a:lnTo>
                    <a:pt x="21600" y="7043"/>
                  </a:lnTo>
                  <a:lnTo>
                    <a:pt x="21589" y="16"/>
                  </a:lnTo>
                  <a:cubicBezTo>
                    <a:pt x="21589" y="16"/>
                    <a:pt x="21589" y="0"/>
                    <a:pt x="21589" y="0"/>
                  </a:cubicBezTo>
                  <a:lnTo>
                    <a:pt x="7954" y="0"/>
                  </a:lnTo>
                  <a:close/>
                  <a:moveTo>
                    <a:pt x="20716" y="1813"/>
                  </a:moveTo>
                  <a:cubicBezTo>
                    <a:pt x="20717" y="2327"/>
                    <a:pt x="20716" y="2838"/>
                    <a:pt x="20716" y="3352"/>
                  </a:cubicBezTo>
                  <a:cubicBezTo>
                    <a:pt x="20718" y="4465"/>
                    <a:pt x="20715" y="5574"/>
                    <a:pt x="20716" y="6687"/>
                  </a:cubicBezTo>
                  <a:lnTo>
                    <a:pt x="15333" y="17779"/>
                  </a:lnTo>
                  <a:lnTo>
                    <a:pt x="12315" y="17795"/>
                  </a:lnTo>
                  <a:lnTo>
                    <a:pt x="12315" y="15220"/>
                  </a:lnTo>
                  <a:cubicBezTo>
                    <a:pt x="12315" y="15220"/>
                    <a:pt x="9044" y="15220"/>
                    <a:pt x="9044" y="15220"/>
                  </a:cubicBezTo>
                  <a:lnTo>
                    <a:pt x="9044" y="17811"/>
                  </a:lnTo>
                  <a:lnTo>
                    <a:pt x="872" y="17843"/>
                  </a:lnTo>
                  <a:lnTo>
                    <a:pt x="872" y="12646"/>
                  </a:lnTo>
                  <a:lnTo>
                    <a:pt x="15448" y="12646"/>
                  </a:lnTo>
                  <a:cubicBezTo>
                    <a:pt x="15448" y="12646"/>
                    <a:pt x="19422" y="4474"/>
                    <a:pt x="20716" y="1813"/>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39" name="Shape 10402"/>
            <p:cNvSpPr/>
            <p:nvPr/>
          </p:nvSpPr>
          <p:spPr>
            <a:xfrm>
              <a:off x="1270424" y="1902536"/>
              <a:ext cx="226031" cy="241886"/>
            </a:xfrm>
            <a:custGeom>
              <a:avLst/>
              <a:gdLst/>
              <a:ahLst/>
              <a:cxnLst>
                <a:cxn ang="0">
                  <a:pos x="wd2" y="hd2"/>
                </a:cxn>
                <a:cxn ang="5400000">
                  <a:pos x="wd2" y="hd2"/>
                </a:cxn>
                <a:cxn ang="10800000">
                  <a:pos x="wd2" y="hd2"/>
                </a:cxn>
                <a:cxn ang="16200000">
                  <a:pos x="wd2" y="hd2"/>
                </a:cxn>
              </a:cxnLst>
              <a:rect l="0" t="0" r="r" b="b"/>
              <a:pathLst>
                <a:path w="19372" h="21028" extrusionOk="0">
                  <a:moveTo>
                    <a:pt x="11133" y="0"/>
                  </a:moveTo>
                  <a:cubicBezTo>
                    <a:pt x="10472" y="291"/>
                    <a:pt x="9828" y="670"/>
                    <a:pt x="9217" y="1133"/>
                  </a:cubicBezTo>
                  <a:cubicBezTo>
                    <a:pt x="8204" y="1900"/>
                    <a:pt x="7240" y="3000"/>
                    <a:pt x="7231" y="4263"/>
                  </a:cubicBezTo>
                  <a:cubicBezTo>
                    <a:pt x="7231" y="4376"/>
                    <a:pt x="7250" y="4474"/>
                    <a:pt x="7264" y="4578"/>
                  </a:cubicBezTo>
                  <a:lnTo>
                    <a:pt x="5150" y="2019"/>
                  </a:lnTo>
                  <a:cubicBezTo>
                    <a:pt x="5135" y="2030"/>
                    <a:pt x="5117" y="2042"/>
                    <a:pt x="5101" y="2053"/>
                  </a:cubicBezTo>
                  <a:cubicBezTo>
                    <a:pt x="5026" y="2106"/>
                    <a:pt x="4954" y="2159"/>
                    <a:pt x="4879" y="2213"/>
                  </a:cubicBezTo>
                  <a:lnTo>
                    <a:pt x="7422" y="5900"/>
                  </a:lnTo>
                  <a:cubicBezTo>
                    <a:pt x="4976" y="5414"/>
                    <a:pt x="2485" y="6475"/>
                    <a:pt x="1081" y="8857"/>
                  </a:cubicBezTo>
                  <a:cubicBezTo>
                    <a:pt x="-1075" y="12513"/>
                    <a:pt x="94" y="17729"/>
                    <a:pt x="3687" y="19976"/>
                  </a:cubicBezTo>
                  <a:cubicBezTo>
                    <a:pt x="6285" y="21600"/>
                    <a:pt x="9521" y="21245"/>
                    <a:pt x="12056" y="19586"/>
                  </a:cubicBezTo>
                  <a:cubicBezTo>
                    <a:pt x="14334" y="19918"/>
                    <a:pt x="16642" y="19169"/>
                    <a:pt x="18071" y="17172"/>
                  </a:cubicBezTo>
                  <a:cubicBezTo>
                    <a:pt x="20525" y="13741"/>
                    <a:pt x="19341" y="8581"/>
                    <a:pt x="15910" y="5901"/>
                  </a:cubicBezTo>
                  <a:cubicBezTo>
                    <a:pt x="14979" y="5173"/>
                    <a:pt x="13947" y="4703"/>
                    <a:pt x="12863" y="4562"/>
                  </a:cubicBezTo>
                  <a:cubicBezTo>
                    <a:pt x="12075" y="4459"/>
                    <a:pt x="11290" y="4541"/>
                    <a:pt x="10538" y="4763"/>
                  </a:cubicBezTo>
                  <a:cubicBezTo>
                    <a:pt x="10954" y="4092"/>
                    <a:pt x="11178" y="3259"/>
                    <a:pt x="11249" y="2443"/>
                  </a:cubicBezTo>
                  <a:cubicBezTo>
                    <a:pt x="11323" y="1599"/>
                    <a:pt x="11284" y="776"/>
                    <a:pt x="11133" y="0"/>
                  </a:cubicBezTo>
                  <a:close/>
                </a:path>
              </a:pathLst>
            </a:custGeom>
            <a:solidFill>
              <a:srgbClr val="D9D9D9"/>
            </a:solidFill>
            <a:ln w="12700" cap="flat">
              <a:noFill/>
              <a:miter lim="400000"/>
            </a:ln>
            <a:effectLst/>
          </p:spPr>
          <p:txBody>
            <a:bodyPr wrap="square" lIns="45719" tIns="45719" rIns="45719" bIns="45719" numCol="1" anchor="t">
              <a:noAutofit/>
            </a:bodyPr>
            <a:lstStyle/>
            <a:p>
              <a:pPr>
                <a:defRPr>
                  <a:latin typeface="Lato Light"/>
                  <a:ea typeface="Lato Light"/>
                  <a:cs typeface="Lato Light"/>
                  <a:sym typeface="Lato Light"/>
                </a:defRPr>
              </a:pPr>
              <a:endParaRPr/>
            </a:p>
          </p:txBody>
        </p:sp>
        <p:sp>
          <p:nvSpPr>
            <p:cNvPr id="240" name="Shape 10403"/>
            <p:cNvSpPr/>
            <p:nvPr/>
          </p:nvSpPr>
          <p:spPr>
            <a:xfrm>
              <a:off x="990555" y="2103773"/>
              <a:ext cx="265532" cy="265532"/>
            </a:xfrm>
            <a:custGeom>
              <a:avLst/>
              <a:gdLst/>
              <a:ahLst/>
              <a:cxnLst>
                <a:cxn ang="0">
                  <a:pos x="wd2" y="hd2"/>
                </a:cxn>
                <a:cxn ang="5400000">
                  <a:pos x="wd2" y="hd2"/>
                </a:cxn>
                <a:cxn ang="10800000">
                  <a:pos x="wd2" y="hd2"/>
                </a:cxn>
                <a:cxn ang="16200000">
                  <a:pos x="wd2" y="hd2"/>
                </a:cxn>
              </a:cxnLst>
              <a:rect l="0" t="0" r="r" b="b"/>
              <a:pathLst>
                <a:path w="18957" h="18957" extrusionOk="0">
                  <a:moveTo>
                    <a:pt x="5474" y="890"/>
                  </a:moveTo>
                  <a:cubicBezTo>
                    <a:pt x="729" y="3103"/>
                    <a:pt x="-1322" y="8738"/>
                    <a:pt x="890" y="13482"/>
                  </a:cubicBezTo>
                  <a:cubicBezTo>
                    <a:pt x="3103" y="18227"/>
                    <a:pt x="8738" y="20278"/>
                    <a:pt x="13482" y="18066"/>
                  </a:cubicBezTo>
                  <a:cubicBezTo>
                    <a:pt x="18227" y="15853"/>
                    <a:pt x="20278" y="10218"/>
                    <a:pt x="18066" y="5474"/>
                  </a:cubicBezTo>
                  <a:cubicBezTo>
                    <a:pt x="15853" y="729"/>
                    <a:pt x="10218" y="-1322"/>
                    <a:pt x="5474" y="890"/>
                  </a:cubicBezTo>
                  <a:close/>
                  <a:moveTo>
                    <a:pt x="6178" y="2402"/>
                  </a:moveTo>
                  <a:cubicBezTo>
                    <a:pt x="6348" y="2323"/>
                    <a:pt x="6545" y="2302"/>
                    <a:pt x="6734" y="2371"/>
                  </a:cubicBezTo>
                  <a:cubicBezTo>
                    <a:pt x="7112" y="2509"/>
                    <a:pt x="7308" y="2929"/>
                    <a:pt x="7170" y="3307"/>
                  </a:cubicBezTo>
                  <a:cubicBezTo>
                    <a:pt x="7033" y="3685"/>
                    <a:pt x="6612" y="3882"/>
                    <a:pt x="6234" y="3744"/>
                  </a:cubicBezTo>
                  <a:cubicBezTo>
                    <a:pt x="5856" y="3606"/>
                    <a:pt x="5660" y="3186"/>
                    <a:pt x="5798" y="2808"/>
                  </a:cubicBezTo>
                  <a:cubicBezTo>
                    <a:pt x="5866" y="2618"/>
                    <a:pt x="6009" y="2481"/>
                    <a:pt x="6178" y="2402"/>
                  </a:cubicBezTo>
                  <a:close/>
                  <a:moveTo>
                    <a:pt x="7039" y="4248"/>
                  </a:moveTo>
                  <a:cubicBezTo>
                    <a:pt x="7237" y="4156"/>
                    <a:pt x="7476" y="4242"/>
                    <a:pt x="7569" y="4441"/>
                  </a:cubicBezTo>
                  <a:lnTo>
                    <a:pt x="9434" y="8440"/>
                  </a:lnTo>
                  <a:cubicBezTo>
                    <a:pt x="9580" y="8433"/>
                    <a:pt x="9718" y="8366"/>
                    <a:pt x="9863" y="8419"/>
                  </a:cubicBezTo>
                  <a:cubicBezTo>
                    <a:pt x="10010" y="8472"/>
                    <a:pt x="10085" y="8605"/>
                    <a:pt x="10192" y="8705"/>
                  </a:cubicBezTo>
                  <a:lnTo>
                    <a:pt x="13175" y="7314"/>
                  </a:lnTo>
                  <a:cubicBezTo>
                    <a:pt x="13373" y="7222"/>
                    <a:pt x="13612" y="7309"/>
                    <a:pt x="13705" y="7507"/>
                  </a:cubicBezTo>
                  <a:cubicBezTo>
                    <a:pt x="13797" y="7705"/>
                    <a:pt x="13710" y="7944"/>
                    <a:pt x="13512" y="8037"/>
                  </a:cubicBezTo>
                  <a:lnTo>
                    <a:pt x="10529" y="9427"/>
                  </a:lnTo>
                  <a:cubicBezTo>
                    <a:pt x="10537" y="9574"/>
                    <a:pt x="10591" y="9717"/>
                    <a:pt x="10537" y="9863"/>
                  </a:cubicBezTo>
                  <a:cubicBezTo>
                    <a:pt x="10325" y="10447"/>
                    <a:pt x="9676" y="10750"/>
                    <a:pt x="9092" y="10537"/>
                  </a:cubicBezTo>
                  <a:cubicBezTo>
                    <a:pt x="8509" y="10325"/>
                    <a:pt x="8206" y="9676"/>
                    <a:pt x="8419" y="9092"/>
                  </a:cubicBezTo>
                  <a:cubicBezTo>
                    <a:pt x="8474" y="8942"/>
                    <a:pt x="8621" y="8880"/>
                    <a:pt x="8725" y="8771"/>
                  </a:cubicBezTo>
                  <a:lnTo>
                    <a:pt x="6860" y="4771"/>
                  </a:lnTo>
                  <a:cubicBezTo>
                    <a:pt x="6767" y="4573"/>
                    <a:pt x="6841" y="4340"/>
                    <a:pt x="7039" y="4248"/>
                  </a:cubicBezTo>
                  <a:close/>
                  <a:moveTo>
                    <a:pt x="2738" y="11823"/>
                  </a:moveTo>
                  <a:cubicBezTo>
                    <a:pt x="2908" y="11744"/>
                    <a:pt x="3105" y="11723"/>
                    <a:pt x="3294" y="11792"/>
                  </a:cubicBezTo>
                  <a:cubicBezTo>
                    <a:pt x="3672" y="11930"/>
                    <a:pt x="3868" y="12350"/>
                    <a:pt x="3730" y="12728"/>
                  </a:cubicBezTo>
                  <a:cubicBezTo>
                    <a:pt x="3593" y="13106"/>
                    <a:pt x="3172" y="13302"/>
                    <a:pt x="2794" y="13165"/>
                  </a:cubicBezTo>
                  <a:cubicBezTo>
                    <a:pt x="2416" y="13027"/>
                    <a:pt x="2220" y="12607"/>
                    <a:pt x="2358" y="12228"/>
                  </a:cubicBezTo>
                  <a:cubicBezTo>
                    <a:pt x="2426" y="12039"/>
                    <a:pt x="2569" y="11902"/>
                    <a:pt x="2738" y="11823"/>
                  </a:cubicBezTo>
                  <a:close/>
                  <a:moveTo>
                    <a:pt x="15620" y="5816"/>
                  </a:moveTo>
                  <a:cubicBezTo>
                    <a:pt x="15789" y="5737"/>
                    <a:pt x="15973" y="5722"/>
                    <a:pt x="16162" y="5791"/>
                  </a:cubicBezTo>
                  <a:cubicBezTo>
                    <a:pt x="16540" y="5929"/>
                    <a:pt x="16736" y="6349"/>
                    <a:pt x="16598" y="6728"/>
                  </a:cubicBezTo>
                  <a:cubicBezTo>
                    <a:pt x="16461" y="7106"/>
                    <a:pt x="16054" y="7296"/>
                    <a:pt x="15675" y="7158"/>
                  </a:cubicBezTo>
                  <a:cubicBezTo>
                    <a:pt x="15297" y="7020"/>
                    <a:pt x="15101" y="6600"/>
                    <a:pt x="15239" y="6222"/>
                  </a:cubicBezTo>
                  <a:cubicBezTo>
                    <a:pt x="15308" y="6033"/>
                    <a:pt x="15451" y="5895"/>
                    <a:pt x="15620" y="5816"/>
                  </a:cubicBezTo>
                  <a:close/>
                  <a:moveTo>
                    <a:pt x="12166" y="15243"/>
                  </a:moveTo>
                  <a:cubicBezTo>
                    <a:pt x="12335" y="15164"/>
                    <a:pt x="12533" y="15143"/>
                    <a:pt x="12722" y="15212"/>
                  </a:cubicBezTo>
                  <a:cubicBezTo>
                    <a:pt x="13100" y="15350"/>
                    <a:pt x="13296" y="15770"/>
                    <a:pt x="13158" y="16148"/>
                  </a:cubicBezTo>
                  <a:cubicBezTo>
                    <a:pt x="13021" y="16526"/>
                    <a:pt x="12600" y="16723"/>
                    <a:pt x="12222" y="16585"/>
                  </a:cubicBezTo>
                  <a:cubicBezTo>
                    <a:pt x="11844" y="16447"/>
                    <a:pt x="11648" y="16027"/>
                    <a:pt x="11785" y="15649"/>
                  </a:cubicBezTo>
                  <a:cubicBezTo>
                    <a:pt x="11854" y="15460"/>
                    <a:pt x="11997" y="15322"/>
                    <a:pt x="12166" y="15243"/>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41" name="Shape 10404"/>
            <p:cNvSpPr/>
            <p:nvPr/>
          </p:nvSpPr>
          <p:spPr>
            <a:xfrm>
              <a:off x="1714067" y="2178141"/>
              <a:ext cx="247746" cy="257475"/>
            </a:xfrm>
            <a:custGeom>
              <a:avLst/>
              <a:gdLst/>
              <a:ahLst/>
              <a:cxnLst>
                <a:cxn ang="0">
                  <a:pos x="wd2" y="hd2"/>
                </a:cxn>
                <a:cxn ang="5400000">
                  <a:pos x="wd2" y="hd2"/>
                </a:cxn>
                <a:cxn ang="10800000">
                  <a:pos x="wd2" y="hd2"/>
                </a:cxn>
                <a:cxn ang="16200000">
                  <a:pos x="wd2" y="hd2"/>
                </a:cxn>
              </a:cxnLst>
              <a:rect l="0" t="0" r="r" b="b"/>
              <a:pathLst>
                <a:path w="21367" h="21369" extrusionOk="0">
                  <a:moveTo>
                    <a:pt x="9892" y="341"/>
                  </a:moveTo>
                  <a:cubicBezTo>
                    <a:pt x="10333" y="-98"/>
                    <a:pt x="11063" y="-117"/>
                    <a:pt x="11519" y="307"/>
                  </a:cubicBezTo>
                  <a:lnTo>
                    <a:pt x="21020" y="9136"/>
                  </a:lnTo>
                  <a:cubicBezTo>
                    <a:pt x="21476" y="9561"/>
                    <a:pt x="21482" y="10263"/>
                    <a:pt x="21042" y="10702"/>
                  </a:cubicBezTo>
                  <a:lnTo>
                    <a:pt x="10676" y="21032"/>
                  </a:lnTo>
                  <a:cubicBezTo>
                    <a:pt x="10236" y="21471"/>
                    <a:pt x="9512" y="21483"/>
                    <a:pt x="9056" y="21059"/>
                  </a:cubicBezTo>
                  <a:lnTo>
                    <a:pt x="6577" y="18755"/>
                  </a:lnTo>
                  <a:lnTo>
                    <a:pt x="9366" y="15976"/>
                  </a:lnTo>
                  <a:cubicBezTo>
                    <a:pt x="9806" y="15537"/>
                    <a:pt x="9793" y="14841"/>
                    <a:pt x="9337" y="14417"/>
                  </a:cubicBezTo>
                  <a:lnTo>
                    <a:pt x="7682" y="12879"/>
                  </a:lnTo>
                  <a:cubicBezTo>
                    <a:pt x="7226" y="12455"/>
                    <a:pt x="6503" y="12467"/>
                    <a:pt x="6062" y="12906"/>
                  </a:cubicBezTo>
                  <a:lnTo>
                    <a:pt x="3274" y="15685"/>
                  </a:lnTo>
                  <a:lnTo>
                    <a:pt x="1210" y="13767"/>
                  </a:lnTo>
                  <a:cubicBezTo>
                    <a:pt x="754" y="13343"/>
                    <a:pt x="734" y="12641"/>
                    <a:pt x="1175" y="12202"/>
                  </a:cubicBezTo>
                  <a:lnTo>
                    <a:pt x="351" y="11436"/>
                  </a:lnTo>
                  <a:cubicBezTo>
                    <a:pt x="-105" y="11012"/>
                    <a:pt x="-118" y="10316"/>
                    <a:pt x="322" y="9877"/>
                  </a:cubicBezTo>
                  <a:lnTo>
                    <a:pt x="9892" y="341"/>
                  </a:lnTo>
                  <a:close/>
                  <a:moveTo>
                    <a:pt x="10322" y="1500"/>
                  </a:moveTo>
                  <a:lnTo>
                    <a:pt x="1949" y="9844"/>
                  </a:lnTo>
                  <a:cubicBezTo>
                    <a:pt x="1949" y="9844"/>
                    <a:pt x="1145" y="10641"/>
                    <a:pt x="1971" y="11409"/>
                  </a:cubicBezTo>
                  <a:lnTo>
                    <a:pt x="11146" y="2266"/>
                  </a:lnTo>
                  <a:cubicBezTo>
                    <a:pt x="11366" y="2046"/>
                    <a:pt x="11360" y="1705"/>
                    <a:pt x="11132" y="1492"/>
                  </a:cubicBezTo>
                  <a:cubicBezTo>
                    <a:pt x="10904" y="1281"/>
                    <a:pt x="10542" y="1280"/>
                    <a:pt x="10322" y="1500"/>
                  </a:cubicBezTo>
                  <a:close/>
                  <a:moveTo>
                    <a:pt x="6083" y="13685"/>
                  </a:moveTo>
                  <a:cubicBezTo>
                    <a:pt x="6523" y="13247"/>
                    <a:pt x="7247" y="13234"/>
                    <a:pt x="7703" y="13658"/>
                  </a:cubicBezTo>
                  <a:lnTo>
                    <a:pt x="8527" y="14424"/>
                  </a:lnTo>
                  <a:cubicBezTo>
                    <a:pt x="8983" y="14848"/>
                    <a:pt x="8996" y="15544"/>
                    <a:pt x="8555" y="15983"/>
                  </a:cubicBezTo>
                  <a:lnTo>
                    <a:pt x="6161" y="18369"/>
                  </a:lnTo>
                  <a:cubicBezTo>
                    <a:pt x="5721" y="18808"/>
                    <a:pt x="4991" y="18826"/>
                    <a:pt x="4535" y="18403"/>
                  </a:cubicBezTo>
                  <a:lnTo>
                    <a:pt x="3711" y="17637"/>
                  </a:lnTo>
                  <a:cubicBezTo>
                    <a:pt x="3254" y="17213"/>
                    <a:pt x="3249" y="16510"/>
                    <a:pt x="3689" y="16071"/>
                  </a:cubicBezTo>
                  <a:lnTo>
                    <a:pt x="6083" y="13685"/>
                  </a:lnTo>
                  <a:close/>
                  <a:moveTo>
                    <a:pt x="6506" y="14851"/>
                  </a:moveTo>
                  <a:cubicBezTo>
                    <a:pt x="6286" y="15071"/>
                    <a:pt x="6285" y="15419"/>
                    <a:pt x="6514" y="15631"/>
                  </a:cubicBezTo>
                  <a:cubicBezTo>
                    <a:pt x="6742" y="15843"/>
                    <a:pt x="7110" y="15837"/>
                    <a:pt x="7330" y="15617"/>
                  </a:cubicBezTo>
                  <a:cubicBezTo>
                    <a:pt x="7550" y="15398"/>
                    <a:pt x="7544" y="15043"/>
                    <a:pt x="7316" y="14831"/>
                  </a:cubicBezTo>
                  <a:cubicBezTo>
                    <a:pt x="7088" y="14619"/>
                    <a:pt x="6726" y="14632"/>
                    <a:pt x="6506" y="14851"/>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42" name="Shape 10405"/>
            <p:cNvSpPr/>
            <p:nvPr/>
          </p:nvSpPr>
          <p:spPr>
            <a:xfrm>
              <a:off x="1075000" y="2542649"/>
              <a:ext cx="252750" cy="152497"/>
            </a:xfrm>
            <a:custGeom>
              <a:avLst/>
              <a:gdLst/>
              <a:ahLst/>
              <a:cxnLst>
                <a:cxn ang="0">
                  <a:pos x="wd2" y="hd2"/>
                </a:cxn>
                <a:cxn ang="5400000">
                  <a:pos x="wd2" y="hd2"/>
                </a:cxn>
                <a:cxn ang="10800000">
                  <a:pos x="wd2" y="hd2"/>
                </a:cxn>
                <a:cxn ang="16200000">
                  <a:pos x="wd2" y="hd2"/>
                </a:cxn>
              </a:cxnLst>
              <a:rect l="0" t="0" r="r" b="b"/>
              <a:pathLst>
                <a:path w="21412" h="21289" extrusionOk="0">
                  <a:moveTo>
                    <a:pt x="5099" y="1723"/>
                  </a:moveTo>
                  <a:lnTo>
                    <a:pt x="3700" y="16273"/>
                  </a:lnTo>
                  <a:lnTo>
                    <a:pt x="16313" y="19565"/>
                  </a:lnTo>
                  <a:lnTo>
                    <a:pt x="17712" y="5015"/>
                  </a:lnTo>
                  <a:cubicBezTo>
                    <a:pt x="17712" y="5015"/>
                    <a:pt x="5099" y="1723"/>
                    <a:pt x="5099" y="1723"/>
                  </a:cubicBezTo>
                  <a:close/>
                  <a:moveTo>
                    <a:pt x="2757" y="5906"/>
                  </a:moveTo>
                  <a:lnTo>
                    <a:pt x="2258" y="11102"/>
                  </a:lnTo>
                  <a:cubicBezTo>
                    <a:pt x="2230" y="11389"/>
                    <a:pt x="2349" y="11659"/>
                    <a:pt x="2523" y="11704"/>
                  </a:cubicBezTo>
                  <a:cubicBezTo>
                    <a:pt x="2697" y="11750"/>
                    <a:pt x="2861" y="11554"/>
                    <a:pt x="2889" y="11267"/>
                  </a:cubicBezTo>
                  <a:lnTo>
                    <a:pt x="3388" y="6071"/>
                  </a:lnTo>
                  <a:cubicBezTo>
                    <a:pt x="3416" y="5784"/>
                    <a:pt x="3297" y="5514"/>
                    <a:pt x="3123" y="5469"/>
                  </a:cubicBezTo>
                  <a:cubicBezTo>
                    <a:pt x="2949" y="5423"/>
                    <a:pt x="2785" y="5619"/>
                    <a:pt x="2757" y="5906"/>
                  </a:cubicBezTo>
                  <a:close/>
                  <a:moveTo>
                    <a:pt x="19585" y="12429"/>
                  </a:moveTo>
                  <a:cubicBezTo>
                    <a:pt x="19668" y="11568"/>
                    <a:pt x="19311" y="10759"/>
                    <a:pt x="18789" y="10623"/>
                  </a:cubicBezTo>
                  <a:cubicBezTo>
                    <a:pt x="18266" y="10487"/>
                    <a:pt x="17776" y="11074"/>
                    <a:pt x="17693" y="11935"/>
                  </a:cubicBezTo>
                  <a:cubicBezTo>
                    <a:pt x="17610" y="12796"/>
                    <a:pt x="17967" y="13604"/>
                    <a:pt x="18489" y="13741"/>
                  </a:cubicBezTo>
                  <a:cubicBezTo>
                    <a:pt x="19012" y="13877"/>
                    <a:pt x="19502" y="13289"/>
                    <a:pt x="19585" y="12429"/>
                  </a:cubicBezTo>
                  <a:close/>
                  <a:moveTo>
                    <a:pt x="21396" y="7042"/>
                  </a:moveTo>
                  <a:lnTo>
                    <a:pt x="20197" y="19513"/>
                  </a:lnTo>
                  <a:cubicBezTo>
                    <a:pt x="20087" y="20661"/>
                    <a:pt x="19433" y="21444"/>
                    <a:pt x="18736" y="21262"/>
                  </a:cubicBezTo>
                  <a:lnTo>
                    <a:pt x="1078" y="16653"/>
                  </a:lnTo>
                  <a:cubicBezTo>
                    <a:pt x="381" y="16472"/>
                    <a:pt x="-94" y="15394"/>
                    <a:pt x="16" y="14246"/>
                  </a:cubicBezTo>
                  <a:lnTo>
                    <a:pt x="1215" y="1775"/>
                  </a:lnTo>
                  <a:cubicBezTo>
                    <a:pt x="1325" y="627"/>
                    <a:pt x="1979" y="-156"/>
                    <a:pt x="2676" y="26"/>
                  </a:cubicBezTo>
                  <a:lnTo>
                    <a:pt x="20334" y="4635"/>
                  </a:lnTo>
                  <a:cubicBezTo>
                    <a:pt x="21031" y="4816"/>
                    <a:pt x="21506" y="5894"/>
                    <a:pt x="21396" y="7042"/>
                  </a:cubicBezTo>
                  <a:close/>
                </a:path>
              </a:pathLst>
            </a:custGeom>
            <a:solidFill>
              <a:srgbClr val="D9D9D9"/>
            </a:solidFill>
            <a:ln w="12700" cap="flat">
              <a:noFill/>
              <a:miter lim="400000"/>
            </a:ln>
            <a:effectLst/>
          </p:spPr>
          <p:txBody>
            <a:bodyPr wrap="square" lIns="45719" tIns="45719" rIns="45719" bIns="45719" numCol="1" anchor="t">
              <a:noAutofit/>
            </a:bodyPr>
            <a:lstStyle/>
            <a:p>
              <a:pPr>
                <a:defRPr>
                  <a:latin typeface="Lato Light"/>
                  <a:ea typeface="Lato Light"/>
                  <a:cs typeface="Lato Light"/>
                  <a:sym typeface="Lato Light"/>
                </a:defRPr>
              </a:pPr>
              <a:endParaRPr/>
            </a:p>
          </p:txBody>
        </p:sp>
        <p:sp>
          <p:nvSpPr>
            <p:cNvPr id="243" name="Shape 10406"/>
            <p:cNvSpPr/>
            <p:nvPr/>
          </p:nvSpPr>
          <p:spPr>
            <a:xfrm>
              <a:off x="2091097" y="2126772"/>
              <a:ext cx="246356" cy="226350"/>
            </a:xfrm>
            <a:custGeom>
              <a:avLst/>
              <a:gdLst/>
              <a:ahLst/>
              <a:cxnLst>
                <a:cxn ang="0">
                  <a:pos x="wd2" y="hd2"/>
                </a:cxn>
                <a:cxn ang="5400000">
                  <a:pos x="wd2" y="hd2"/>
                </a:cxn>
                <a:cxn ang="10800000">
                  <a:pos x="wd2" y="hd2"/>
                </a:cxn>
                <a:cxn ang="16200000">
                  <a:pos x="wd2" y="hd2"/>
                </a:cxn>
              </a:cxnLst>
              <a:rect l="0" t="0" r="r" b="b"/>
              <a:pathLst>
                <a:path w="20391" h="21255" extrusionOk="0">
                  <a:moveTo>
                    <a:pt x="14806" y="20802"/>
                  </a:moveTo>
                  <a:cubicBezTo>
                    <a:pt x="16771" y="20078"/>
                    <a:pt x="18497" y="18506"/>
                    <a:pt x="19509" y="16252"/>
                  </a:cubicBezTo>
                  <a:cubicBezTo>
                    <a:pt x="21534" y="11744"/>
                    <a:pt x="19954" y="6226"/>
                    <a:pt x="15980" y="3929"/>
                  </a:cubicBezTo>
                  <a:cubicBezTo>
                    <a:pt x="12750" y="2062"/>
                    <a:pt x="8929" y="2896"/>
                    <a:pt x="6525" y="5695"/>
                  </a:cubicBezTo>
                  <a:cubicBezTo>
                    <a:pt x="6494" y="5619"/>
                    <a:pt x="6446" y="5549"/>
                    <a:pt x="6387" y="5489"/>
                  </a:cubicBezTo>
                  <a:lnTo>
                    <a:pt x="1181" y="167"/>
                  </a:lnTo>
                  <a:cubicBezTo>
                    <a:pt x="946" y="-73"/>
                    <a:pt x="582" y="-53"/>
                    <a:pt x="370" y="214"/>
                  </a:cubicBezTo>
                  <a:lnTo>
                    <a:pt x="146" y="499"/>
                  </a:lnTo>
                  <a:cubicBezTo>
                    <a:pt x="-66" y="765"/>
                    <a:pt x="-44" y="1177"/>
                    <a:pt x="192" y="1417"/>
                  </a:cubicBezTo>
                  <a:lnTo>
                    <a:pt x="5396" y="6733"/>
                  </a:lnTo>
                  <a:cubicBezTo>
                    <a:pt x="5480" y="6818"/>
                    <a:pt x="5581" y="6859"/>
                    <a:pt x="5685" y="6879"/>
                  </a:cubicBezTo>
                  <a:cubicBezTo>
                    <a:pt x="5480" y="7214"/>
                    <a:pt x="5286" y="7560"/>
                    <a:pt x="5118" y="7933"/>
                  </a:cubicBezTo>
                  <a:cubicBezTo>
                    <a:pt x="3093" y="12441"/>
                    <a:pt x="4673" y="17959"/>
                    <a:pt x="8647" y="20256"/>
                  </a:cubicBezTo>
                  <a:cubicBezTo>
                    <a:pt x="10634" y="21405"/>
                    <a:pt x="12840" y="21527"/>
                    <a:pt x="14806" y="20802"/>
                  </a:cubicBezTo>
                  <a:close/>
                  <a:moveTo>
                    <a:pt x="14414" y="19435"/>
                  </a:moveTo>
                  <a:cubicBezTo>
                    <a:pt x="12758" y="20045"/>
                    <a:pt x="10896" y="19937"/>
                    <a:pt x="9221" y="18969"/>
                  </a:cubicBezTo>
                  <a:cubicBezTo>
                    <a:pt x="5873" y="17034"/>
                    <a:pt x="4542" y="12385"/>
                    <a:pt x="6248" y="8586"/>
                  </a:cubicBezTo>
                  <a:cubicBezTo>
                    <a:pt x="7954" y="4788"/>
                    <a:pt x="12052" y="3277"/>
                    <a:pt x="15400" y="5212"/>
                  </a:cubicBezTo>
                  <a:cubicBezTo>
                    <a:pt x="18748" y="7148"/>
                    <a:pt x="20080" y="11797"/>
                    <a:pt x="18374" y="15596"/>
                  </a:cubicBezTo>
                  <a:cubicBezTo>
                    <a:pt x="17521" y="17495"/>
                    <a:pt x="16070" y="18824"/>
                    <a:pt x="14414" y="19435"/>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44" name="Shape 10407"/>
            <p:cNvSpPr/>
            <p:nvPr/>
          </p:nvSpPr>
          <p:spPr>
            <a:xfrm>
              <a:off x="1383429" y="2179813"/>
              <a:ext cx="178078" cy="197132"/>
            </a:xfrm>
            <a:custGeom>
              <a:avLst/>
              <a:gdLst/>
              <a:ahLst/>
              <a:cxnLst>
                <a:cxn ang="0">
                  <a:pos x="wd2" y="hd2"/>
                </a:cxn>
                <a:cxn ang="5400000">
                  <a:pos x="wd2" y="hd2"/>
                </a:cxn>
                <a:cxn ang="10800000">
                  <a:pos x="wd2" y="hd2"/>
                </a:cxn>
                <a:cxn ang="16200000">
                  <a:pos x="wd2" y="hd2"/>
                </a:cxn>
              </a:cxnLst>
              <a:rect l="0" t="0" r="r" b="b"/>
              <a:pathLst>
                <a:path w="20678" h="21600" extrusionOk="0">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45" name="Shape 10408"/>
            <p:cNvSpPr/>
            <p:nvPr/>
          </p:nvSpPr>
          <p:spPr>
            <a:xfrm>
              <a:off x="1930137" y="1863731"/>
              <a:ext cx="134673" cy="15561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307" y="15970"/>
                  </a:lnTo>
                  <a:lnTo>
                    <a:pt x="6112" y="19464"/>
                  </a:lnTo>
                  <a:cubicBezTo>
                    <a:pt x="6112" y="19464"/>
                    <a:pt x="0" y="21600"/>
                    <a:pt x="0" y="21600"/>
                  </a:cubicBezTo>
                  <a:close/>
                  <a:moveTo>
                    <a:pt x="6773" y="18782"/>
                  </a:moveTo>
                  <a:lnTo>
                    <a:pt x="1968" y="15288"/>
                  </a:lnTo>
                  <a:lnTo>
                    <a:pt x="13737" y="3150"/>
                  </a:lnTo>
                  <a:lnTo>
                    <a:pt x="18545" y="6642"/>
                  </a:lnTo>
                  <a:cubicBezTo>
                    <a:pt x="18545" y="6642"/>
                    <a:pt x="6773" y="18782"/>
                    <a:pt x="6773" y="18782"/>
                  </a:cubicBezTo>
                  <a:close/>
                  <a:moveTo>
                    <a:pt x="19218" y="5946"/>
                  </a:moveTo>
                  <a:lnTo>
                    <a:pt x="14411" y="2455"/>
                  </a:lnTo>
                  <a:lnTo>
                    <a:pt x="16792" y="0"/>
                  </a:lnTo>
                  <a:lnTo>
                    <a:pt x="21600" y="3492"/>
                  </a:lnTo>
                  <a:cubicBezTo>
                    <a:pt x="21600" y="3492"/>
                    <a:pt x="19218" y="5946"/>
                    <a:pt x="19218" y="5946"/>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46" name="Shape 10409"/>
            <p:cNvSpPr/>
            <p:nvPr/>
          </p:nvSpPr>
          <p:spPr>
            <a:xfrm>
              <a:off x="2063032" y="145915"/>
              <a:ext cx="158658" cy="178024"/>
            </a:xfrm>
            <a:custGeom>
              <a:avLst/>
              <a:gdLst/>
              <a:ahLst/>
              <a:cxnLst>
                <a:cxn ang="0">
                  <a:pos x="wd2" y="hd2"/>
                </a:cxn>
                <a:cxn ang="5400000">
                  <a:pos x="wd2" y="hd2"/>
                </a:cxn>
                <a:cxn ang="10800000">
                  <a:pos x="wd2" y="hd2"/>
                </a:cxn>
                <a:cxn ang="16200000">
                  <a:pos x="wd2" y="hd2"/>
                </a:cxn>
              </a:cxnLst>
              <a:rect l="0" t="0" r="r" b="b"/>
              <a:pathLst>
                <a:path w="21057" h="21254" extrusionOk="0">
                  <a:moveTo>
                    <a:pt x="8090" y="6610"/>
                  </a:moveTo>
                  <a:lnTo>
                    <a:pt x="8090" y="3934"/>
                  </a:lnTo>
                  <a:lnTo>
                    <a:pt x="19378" y="1852"/>
                  </a:lnTo>
                  <a:lnTo>
                    <a:pt x="19378" y="4528"/>
                  </a:lnTo>
                  <a:cubicBezTo>
                    <a:pt x="19378" y="4528"/>
                    <a:pt x="8090" y="6610"/>
                    <a:pt x="8090" y="6610"/>
                  </a:cubicBezTo>
                  <a:close/>
                  <a:moveTo>
                    <a:pt x="21057" y="0"/>
                  </a:moveTo>
                  <a:lnTo>
                    <a:pt x="6411" y="2701"/>
                  </a:lnTo>
                  <a:lnTo>
                    <a:pt x="6411" y="15495"/>
                  </a:lnTo>
                  <a:cubicBezTo>
                    <a:pt x="5363" y="15254"/>
                    <a:pt x="3972" y="15448"/>
                    <a:pt x="2666" y="16104"/>
                  </a:cubicBezTo>
                  <a:cubicBezTo>
                    <a:pt x="567" y="17160"/>
                    <a:pt x="-518" y="19009"/>
                    <a:pt x="244" y="20236"/>
                  </a:cubicBezTo>
                  <a:cubicBezTo>
                    <a:pt x="1005" y="21462"/>
                    <a:pt x="3325" y="21600"/>
                    <a:pt x="5425" y="20544"/>
                  </a:cubicBezTo>
                  <a:cubicBezTo>
                    <a:pt x="7005" y="19749"/>
                    <a:pt x="8010" y="18505"/>
                    <a:pt x="8085" y="17416"/>
                  </a:cubicBezTo>
                  <a:lnTo>
                    <a:pt x="8090" y="17416"/>
                  </a:lnTo>
                  <a:lnTo>
                    <a:pt x="8090" y="8152"/>
                  </a:lnTo>
                  <a:lnTo>
                    <a:pt x="19378" y="6070"/>
                  </a:lnTo>
                  <a:lnTo>
                    <a:pt x="19378" y="10758"/>
                  </a:lnTo>
                  <a:cubicBezTo>
                    <a:pt x="18330" y="10518"/>
                    <a:pt x="16941" y="10712"/>
                    <a:pt x="15636" y="11368"/>
                  </a:cubicBezTo>
                  <a:cubicBezTo>
                    <a:pt x="13536" y="12424"/>
                    <a:pt x="12452" y="14273"/>
                    <a:pt x="13213" y="15499"/>
                  </a:cubicBezTo>
                  <a:cubicBezTo>
                    <a:pt x="13975" y="16725"/>
                    <a:pt x="16295" y="16863"/>
                    <a:pt x="18395" y="15807"/>
                  </a:cubicBezTo>
                  <a:cubicBezTo>
                    <a:pt x="20060" y="14970"/>
                    <a:pt x="21082" y="13635"/>
                    <a:pt x="21056" y="12506"/>
                  </a:cubicBezTo>
                  <a:lnTo>
                    <a:pt x="21057" y="12506"/>
                  </a:lnTo>
                  <a:cubicBezTo>
                    <a:pt x="21057" y="12506"/>
                    <a:pt x="21057" y="0"/>
                    <a:pt x="21057" y="0"/>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47" name="Shape 10410"/>
            <p:cNvSpPr/>
            <p:nvPr/>
          </p:nvSpPr>
          <p:spPr>
            <a:xfrm>
              <a:off x="824669" y="1103573"/>
              <a:ext cx="122367" cy="113908"/>
            </a:xfrm>
            <a:custGeom>
              <a:avLst/>
              <a:gdLst/>
              <a:ahLst/>
              <a:cxnLst>
                <a:cxn ang="0">
                  <a:pos x="wd2" y="hd2"/>
                </a:cxn>
                <a:cxn ang="5400000">
                  <a:pos x="wd2" y="hd2"/>
                </a:cxn>
                <a:cxn ang="10800000">
                  <a:pos x="wd2" y="hd2"/>
                </a:cxn>
                <a:cxn ang="16200000">
                  <a:pos x="wd2" y="hd2"/>
                </a:cxn>
              </a:cxnLst>
              <a:rect l="0" t="0" r="r" b="b"/>
              <a:pathLst>
                <a:path w="21184" h="21600" extrusionOk="0">
                  <a:moveTo>
                    <a:pt x="0" y="3459"/>
                  </a:moveTo>
                  <a:lnTo>
                    <a:pt x="1422" y="10208"/>
                  </a:lnTo>
                  <a:cubicBezTo>
                    <a:pt x="1422" y="10208"/>
                    <a:pt x="2469" y="10982"/>
                    <a:pt x="3219" y="10113"/>
                  </a:cubicBezTo>
                  <a:cubicBezTo>
                    <a:pt x="4049" y="9149"/>
                    <a:pt x="6494" y="8518"/>
                    <a:pt x="6992" y="11134"/>
                  </a:cubicBezTo>
                  <a:cubicBezTo>
                    <a:pt x="7491" y="13750"/>
                    <a:pt x="5522" y="14362"/>
                    <a:pt x="4296" y="14027"/>
                  </a:cubicBezTo>
                  <a:cubicBezTo>
                    <a:pt x="3187" y="13725"/>
                    <a:pt x="2357" y="14641"/>
                    <a:pt x="2357" y="14641"/>
                  </a:cubicBezTo>
                  <a:lnTo>
                    <a:pt x="3823" y="21600"/>
                  </a:lnTo>
                  <a:lnTo>
                    <a:pt x="9313" y="20212"/>
                  </a:lnTo>
                  <a:cubicBezTo>
                    <a:pt x="9313" y="20212"/>
                    <a:pt x="9635" y="19276"/>
                    <a:pt x="8958" y="18523"/>
                  </a:cubicBezTo>
                  <a:cubicBezTo>
                    <a:pt x="8134" y="17611"/>
                    <a:pt x="7558" y="15210"/>
                    <a:pt x="10150" y="14555"/>
                  </a:cubicBezTo>
                  <a:cubicBezTo>
                    <a:pt x="12743" y="13899"/>
                    <a:pt x="13216" y="16255"/>
                    <a:pt x="12736" y="17679"/>
                  </a:cubicBezTo>
                  <a:cubicBezTo>
                    <a:pt x="12378" y="18747"/>
                    <a:pt x="13070" y="19262"/>
                    <a:pt x="13070" y="19262"/>
                  </a:cubicBezTo>
                  <a:lnTo>
                    <a:pt x="17693" y="18092"/>
                  </a:lnTo>
                  <a:cubicBezTo>
                    <a:pt x="17693" y="18092"/>
                    <a:pt x="16501" y="13146"/>
                    <a:pt x="16426" y="11786"/>
                  </a:cubicBezTo>
                  <a:cubicBezTo>
                    <a:pt x="16346" y="10328"/>
                    <a:pt x="18026" y="10919"/>
                    <a:pt x="18332" y="11000"/>
                  </a:cubicBezTo>
                  <a:cubicBezTo>
                    <a:pt x="20097" y="11473"/>
                    <a:pt x="21600" y="10153"/>
                    <a:pt x="21079" y="7680"/>
                  </a:cubicBezTo>
                  <a:cubicBezTo>
                    <a:pt x="20558" y="5208"/>
                    <a:pt x="18027" y="5192"/>
                    <a:pt x="17063" y="6452"/>
                  </a:cubicBezTo>
                  <a:cubicBezTo>
                    <a:pt x="16347" y="7388"/>
                    <a:pt x="15661" y="7684"/>
                    <a:pt x="15383" y="7029"/>
                  </a:cubicBezTo>
                  <a:cubicBezTo>
                    <a:pt x="14735" y="5498"/>
                    <a:pt x="13677" y="0"/>
                    <a:pt x="13677" y="0"/>
                  </a:cubicBezTo>
                  <a:lnTo>
                    <a:pt x="9343" y="1096"/>
                  </a:lnTo>
                  <a:cubicBezTo>
                    <a:pt x="9343" y="1096"/>
                    <a:pt x="8732" y="2392"/>
                    <a:pt x="9572" y="3149"/>
                  </a:cubicBezTo>
                  <a:cubicBezTo>
                    <a:pt x="10838" y="4289"/>
                    <a:pt x="10727" y="6525"/>
                    <a:pt x="8669" y="7045"/>
                  </a:cubicBezTo>
                  <a:cubicBezTo>
                    <a:pt x="6612" y="7566"/>
                    <a:pt x="5599" y="5828"/>
                    <a:pt x="6228" y="4123"/>
                  </a:cubicBezTo>
                  <a:cubicBezTo>
                    <a:pt x="6581" y="3168"/>
                    <a:pt x="5664" y="2036"/>
                    <a:pt x="5664" y="2036"/>
                  </a:cubicBezTo>
                  <a:cubicBezTo>
                    <a:pt x="5664" y="2036"/>
                    <a:pt x="0" y="3459"/>
                    <a:pt x="0" y="3459"/>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48" name="Shape 10411"/>
            <p:cNvSpPr/>
            <p:nvPr/>
          </p:nvSpPr>
          <p:spPr>
            <a:xfrm>
              <a:off x="1013379" y="339467"/>
              <a:ext cx="155171" cy="221876"/>
            </a:xfrm>
            <a:custGeom>
              <a:avLst/>
              <a:gdLst/>
              <a:ahLst/>
              <a:cxnLst>
                <a:cxn ang="0">
                  <a:pos x="wd2" y="hd2"/>
                </a:cxn>
                <a:cxn ang="5400000">
                  <a:pos x="wd2" y="hd2"/>
                </a:cxn>
                <a:cxn ang="10800000">
                  <a:pos x="wd2" y="hd2"/>
                </a:cxn>
                <a:cxn ang="16200000">
                  <a:pos x="wd2" y="hd2"/>
                </a:cxn>
              </a:cxnLst>
              <a:rect l="0" t="0" r="r" b="b"/>
              <a:pathLst>
                <a:path w="21451" h="21511" extrusionOk="0">
                  <a:moveTo>
                    <a:pt x="18683" y="0"/>
                  </a:moveTo>
                  <a:lnTo>
                    <a:pt x="17079" y="1668"/>
                  </a:lnTo>
                  <a:cubicBezTo>
                    <a:pt x="17015" y="1638"/>
                    <a:pt x="16700" y="1488"/>
                    <a:pt x="16700" y="1488"/>
                  </a:cubicBezTo>
                  <a:lnTo>
                    <a:pt x="15441" y="2801"/>
                  </a:lnTo>
                  <a:lnTo>
                    <a:pt x="15820" y="2981"/>
                  </a:lnTo>
                  <a:lnTo>
                    <a:pt x="15441" y="3375"/>
                  </a:lnTo>
                  <a:lnTo>
                    <a:pt x="2730" y="16587"/>
                  </a:lnTo>
                  <a:cubicBezTo>
                    <a:pt x="2279" y="17056"/>
                    <a:pt x="509" y="19614"/>
                    <a:pt x="586" y="20489"/>
                  </a:cubicBezTo>
                  <a:cubicBezTo>
                    <a:pt x="597" y="20614"/>
                    <a:pt x="646" y="20706"/>
                    <a:pt x="742" y="20751"/>
                  </a:cubicBezTo>
                  <a:cubicBezTo>
                    <a:pt x="1508" y="21113"/>
                    <a:pt x="4988" y="18432"/>
                    <a:pt x="5504" y="17895"/>
                  </a:cubicBezTo>
                  <a:lnTo>
                    <a:pt x="18209" y="4684"/>
                  </a:lnTo>
                  <a:lnTo>
                    <a:pt x="18588" y="4289"/>
                  </a:lnTo>
                  <a:lnTo>
                    <a:pt x="18984" y="4477"/>
                  </a:lnTo>
                  <a:lnTo>
                    <a:pt x="14043" y="9610"/>
                  </a:lnTo>
                  <a:lnTo>
                    <a:pt x="14611" y="9879"/>
                  </a:lnTo>
                  <a:lnTo>
                    <a:pt x="20810" y="3434"/>
                  </a:lnTo>
                  <a:cubicBezTo>
                    <a:pt x="20810" y="3434"/>
                    <a:pt x="20191" y="3144"/>
                    <a:pt x="19847" y="2981"/>
                  </a:cubicBezTo>
                  <a:lnTo>
                    <a:pt x="21451" y="1313"/>
                  </a:lnTo>
                  <a:cubicBezTo>
                    <a:pt x="21451" y="1313"/>
                    <a:pt x="18683" y="0"/>
                    <a:pt x="18683" y="0"/>
                  </a:cubicBezTo>
                  <a:close/>
                  <a:moveTo>
                    <a:pt x="586" y="20489"/>
                  </a:moveTo>
                  <a:cubicBezTo>
                    <a:pt x="585" y="20448"/>
                    <a:pt x="574" y="20416"/>
                    <a:pt x="580" y="20368"/>
                  </a:cubicBezTo>
                  <a:lnTo>
                    <a:pt x="319" y="20638"/>
                  </a:lnTo>
                  <a:cubicBezTo>
                    <a:pt x="213" y="20748"/>
                    <a:pt x="-149" y="21394"/>
                    <a:pt x="68" y="21497"/>
                  </a:cubicBezTo>
                  <a:cubicBezTo>
                    <a:pt x="286" y="21600"/>
                    <a:pt x="1004" y="21123"/>
                    <a:pt x="1110" y="21013"/>
                  </a:cubicBezTo>
                  <a:lnTo>
                    <a:pt x="1371" y="20739"/>
                  </a:lnTo>
                  <a:cubicBezTo>
                    <a:pt x="1093" y="20840"/>
                    <a:pt x="868" y="20874"/>
                    <a:pt x="731" y="20810"/>
                  </a:cubicBezTo>
                  <a:cubicBezTo>
                    <a:pt x="624" y="20759"/>
                    <a:pt x="588" y="20638"/>
                    <a:pt x="586" y="20489"/>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49" name="Shape 10412"/>
            <p:cNvSpPr/>
            <p:nvPr/>
          </p:nvSpPr>
          <p:spPr>
            <a:xfrm>
              <a:off x="628312" y="255546"/>
              <a:ext cx="218875" cy="155143"/>
            </a:xfrm>
            <a:custGeom>
              <a:avLst/>
              <a:gdLst/>
              <a:ahLst/>
              <a:cxnLst>
                <a:cxn ang="0">
                  <a:pos x="wd2" y="hd2"/>
                </a:cxn>
                <a:cxn ang="5400000">
                  <a:pos x="wd2" y="hd2"/>
                </a:cxn>
                <a:cxn ang="10800000">
                  <a:pos x="wd2" y="hd2"/>
                </a:cxn>
                <a:cxn ang="16200000">
                  <a:pos x="wd2" y="hd2"/>
                </a:cxn>
              </a:cxnLst>
              <a:rect l="0" t="0" r="r" b="b"/>
              <a:pathLst>
                <a:path w="21600" h="21600" extrusionOk="0">
                  <a:moveTo>
                    <a:pt x="7954" y="0"/>
                  </a:moveTo>
                  <a:lnTo>
                    <a:pt x="149" y="12597"/>
                  </a:lnTo>
                  <a:lnTo>
                    <a:pt x="0" y="12646"/>
                  </a:lnTo>
                  <a:lnTo>
                    <a:pt x="0" y="19074"/>
                  </a:lnTo>
                  <a:lnTo>
                    <a:pt x="9044" y="19042"/>
                  </a:lnTo>
                  <a:lnTo>
                    <a:pt x="9044" y="21600"/>
                  </a:lnTo>
                  <a:lnTo>
                    <a:pt x="10685" y="20823"/>
                  </a:lnTo>
                  <a:lnTo>
                    <a:pt x="12315" y="21600"/>
                  </a:lnTo>
                  <a:lnTo>
                    <a:pt x="12315" y="19042"/>
                  </a:lnTo>
                  <a:lnTo>
                    <a:pt x="15483" y="19025"/>
                  </a:lnTo>
                  <a:lnTo>
                    <a:pt x="15827" y="19025"/>
                  </a:lnTo>
                  <a:lnTo>
                    <a:pt x="21600" y="7043"/>
                  </a:lnTo>
                  <a:lnTo>
                    <a:pt x="21589" y="16"/>
                  </a:lnTo>
                  <a:cubicBezTo>
                    <a:pt x="21589" y="16"/>
                    <a:pt x="21589" y="0"/>
                    <a:pt x="21589" y="0"/>
                  </a:cubicBezTo>
                  <a:lnTo>
                    <a:pt x="7954" y="0"/>
                  </a:lnTo>
                  <a:close/>
                  <a:moveTo>
                    <a:pt x="20716" y="1813"/>
                  </a:moveTo>
                  <a:cubicBezTo>
                    <a:pt x="20717" y="2327"/>
                    <a:pt x="20716" y="2838"/>
                    <a:pt x="20716" y="3352"/>
                  </a:cubicBezTo>
                  <a:cubicBezTo>
                    <a:pt x="20718" y="4465"/>
                    <a:pt x="20715" y="5574"/>
                    <a:pt x="20716" y="6687"/>
                  </a:cubicBezTo>
                  <a:lnTo>
                    <a:pt x="15333" y="17779"/>
                  </a:lnTo>
                  <a:lnTo>
                    <a:pt x="12315" y="17795"/>
                  </a:lnTo>
                  <a:lnTo>
                    <a:pt x="12315" y="15220"/>
                  </a:lnTo>
                  <a:cubicBezTo>
                    <a:pt x="12315" y="15220"/>
                    <a:pt x="9044" y="15220"/>
                    <a:pt x="9044" y="15220"/>
                  </a:cubicBezTo>
                  <a:lnTo>
                    <a:pt x="9044" y="17811"/>
                  </a:lnTo>
                  <a:lnTo>
                    <a:pt x="872" y="17843"/>
                  </a:lnTo>
                  <a:lnTo>
                    <a:pt x="872" y="12646"/>
                  </a:lnTo>
                  <a:lnTo>
                    <a:pt x="15448" y="12646"/>
                  </a:lnTo>
                  <a:cubicBezTo>
                    <a:pt x="15448" y="12646"/>
                    <a:pt x="19422" y="4474"/>
                    <a:pt x="20716" y="1813"/>
                  </a:cubicBezTo>
                  <a:close/>
                </a:path>
              </a:pathLst>
            </a:custGeom>
            <a:solidFill>
              <a:srgbClr val="D9D9D9"/>
            </a:solidFill>
            <a:ln w="12700" cap="flat">
              <a:noFill/>
              <a:miter lim="400000"/>
            </a:ln>
            <a:effectLst/>
          </p:spPr>
          <p:txBody>
            <a:bodyPr wrap="square" lIns="45719" tIns="45719" rIns="45719" bIns="45719" numCol="1" anchor="t">
              <a:noAutofit/>
            </a:bodyPr>
            <a:lstStyle/>
            <a:p>
              <a:pPr>
                <a:defRPr>
                  <a:latin typeface="Lato Light"/>
                  <a:ea typeface="Lato Light"/>
                  <a:cs typeface="Lato Light"/>
                  <a:sym typeface="Lato Light"/>
                </a:defRPr>
              </a:pPr>
              <a:endParaRPr/>
            </a:p>
          </p:txBody>
        </p:sp>
        <p:sp>
          <p:nvSpPr>
            <p:cNvPr id="250" name="Shape 10413"/>
            <p:cNvSpPr/>
            <p:nvPr/>
          </p:nvSpPr>
          <p:spPr>
            <a:xfrm>
              <a:off x="2472999" y="565662"/>
              <a:ext cx="163964" cy="116221"/>
            </a:xfrm>
            <a:custGeom>
              <a:avLst/>
              <a:gdLst/>
              <a:ahLst/>
              <a:cxnLst>
                <a:cxn ang="0">
                  <a:pos x="wd2" y="hd2"/>
                </a:cxn>
                <a:cxn ang="5400000">
                  <a:pos x="wd2" y="hd2"/>
                </a:cxn>
                <a:cxn ang="10800000">
                  <a:pos x="wd2" y="hd2"/>
                </a:cxn>
                <a:cxn ang="16200000">
                  <a:pos x="wd2" y="hd2"/>
                </a:cxn>
              </a:cxnLst>
              <a:rect l="0" t="0" r="r" b="b"/>
              <a:pathLst>
                <a:path w="21600" h="21600" extrusionOk="0">
                  <a:moveTo>
                    <a:pt x="7954" y="0"/>
                  </a:moveTo>
                  <a:lnTo>
                    <a:pt x="149" y="12597"/>
                  </a:lnTo>
                  <a:lnTo>
                    <a:pt x="0" y="12646"/>
                  </a:lnTo>
                  <a:lnTo>
                    <a:pt x="0" y="19074"/>
                  </a:lnTo>
                  <a:lnTo>
                    <a:pt x="9044" y="19042"/>
                  </a:lnTo>
                  <a:lnTo>
                    <a:pt x="9044" y="21600"/>
                  </a:lnTo>
                  <a:lnTo>
                    <a:pt x="10685" y="20823"/>
                  </a:lnTo>
                  <a:lnTo>
                    <a:pt x="12315" y="21600"/>
                  </a:lnTo>
                  <a:lnTo>
                    <a:pt x="12315" y="19042"/>
                  </a:lnTo>
                  <a:lnTo>
                    <a:pt x="15483" y="19025"/>
                  </a:lnTo>
                  <a:lnTo>
                    <a:pt x="15827" y="19025"/>
                  </a:lnTo>
                  <a:lnTo>
                    <a:pt x="21600" y="7043"/>
                  </a:lnTo>
                  <a:lnTo>
                    <a:pt x="21589" y="16"/>
                  </a:lnTo>
                  <a:cubicBezTo>
                    <a:pt x="21589" y="16"/>
                    <a:pt x="21589" y="0"/>
                    <a:pt x="21589" y="0"/>
                  </a:cubicBezTo>
                  <a:lnTo>
                    <a:pt x="7954" y="0"/>
                  </a:lnTo>
                  <a:close/>
                  <a:moveTo>
                    <a:pt x="20716" y="1813"/>
                  </a:moveTo>
                  <a:cubicBezTo>
                    <a:pt x="20717" y="2327"/>
                    <a:pt x="20716" y="2838"/>
                    <a:pt x="20716" y="3352"/>
                  </a:cubicBezTo>
                  <a:cubicBezTo>
                    <a:pt x="20718" y="4465"/>
                    <a:pt x="20715" y="5574"/>
                    <a:pt x="20716" y="6687"/>
                  </a:cubicBezTo>
                  <a:lnTo>
                    <a:pt x="15333" y="17779"/>
                  </a:lnTo>
                  <a:lnTo>
                    <a:pt x="12315" y="17795"/>
                  </a:lnTo>
                  <a:lnTo>
                    <a:pt x="12315" y="15220"/>
                  </a:lnTo>
                  <a:cubicBezTo>
                    <a:pt x="12315" y="15220"/>
                    <a:pt x="9044" y="15220"/>
                    <a:pt x="9044" y="15220"/>
                  </a:cubicBezTo>
                  <a:lnTo>
                    <a:pt x="9044" y="17811"/>
                  </a:lnTo>
                  <a:lnTo>
                    <a:pt x="872" y="17843"/>
                  </a:lnTo>
                  <a:lnTo>
                    <a:pt x="872" y="12646"/>
                  </a:lnTo>
                  <a:lnTo>
                    <a:pt x="15448" y="12646"/>
                  </a:lnTo>
                  <a:cubicBezTo>
                    <a:pt x="15448" y="12646"/>
                    <a:pt x="19422" y="4474"/>
                    <a:pt x="20716" y="1813"/>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51" name="Shape 10414"/>
            <p:cNvSpPr/>
            <p:nvPr/>
          </p:nvSpPr>
          <p:spPr>
            <a:xfrm>
              <a:off x="52771" y="1807484"/>
              <a:ext cx="167615" cy="185549"/>
            </a:xfrm>
            <a:custGeom>
              <a:avLst/>
              <a:gdLst/>
              <a:ahLst/>
              <a:cxnLst>
                <a:cxn ang="0">
                  <a:pos x="wd2" y="hd2"/>
                </a:cxn>
                <a:cxn ang="5400000">
                  <a:pos x="wd2" y="hd2"/>
                </a:cxn>
                <a:cxn ang="10800000">
                  <a:pos x="wd2" y="hd2"/>
                </a:cxn>
                <a:cxn ang="16200000">
                  <a:pos x="wd2" y="hd2"/>
                </a:cxn>
              </a:cxnLst>
              <a:rect l="0" t="0" r="r" b="b"/>
              <a:pathLst>
                <a:path w="20678" h="21600" extrusionOk="0">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rgbClr val="D9D9D9"/>
            </a:solidFill>
            <a:ln w="12700" cap="flat">
              <a:noFill/>
              <a:miter lim="400000"/>
            </a:ln>
            <a:effectLst/>
          </p:spPr>
          <p:txBody>
            <a:bodyPr wrap="square" lIns="45719" tIns="45719" rIns="45719" bIns="45719" numCol="1" anchor="t">
              <a:noAutofit/>
            </a:bodyPr>
            <a:lstStyle/>
            <a:p>
              <a:pPr>
                <a:defRPr>
                  <a:latin typeface="Lato Light"/>
                  <a:ea typeface="Lato Light"/>
                  <a:cs typeface="Lato Light"/>
                  <a:sym typeface="Lato Light"/>
                </a:defRPr>
              </a:pPr>
              <a:endParaRPr/>
            </a:p>
          </p:txBody>
        </p:sp>
        <p:sp>
          <p:nvSpPr>
            <p:cNvPr id="252" name="Shape 10415"/>
            <p:cNvSpPr/>
            <p:nvPr/>
          </p:nvSpPr>
          <p:spPr>
            <a:xfrm>
              <a:off x="1819774" y="2944491"/>
              <a:ext cx="212944" cy="253922"/>
            </a:xfrm>
            <a:custGeom>
              <a:avLst/>
              <a:gdLst/>
              <a:ahLst/>
              <a:cxnLst>
                <a:cxn ang="0">
                  <a:pos x="wd2" y="hd2"/>
                </a:cxn>
                <a:cxn ang="5400000">
                  <a:pos x="wd2" y="hd2"/>
                </a:cxn>
                <a:cxn ang="10800000">
                  <a:pos x="wd2" y="hd2"/>
                </a:cxn>
                <a:cxn ang="16200000">
                  <a:pos x="wd2" y="hd2"/>
                </a:cxn>
              </a:cxnLst>
              <a:rect l="0" t="0" r="r" b="b"/>
              <a:pathLst>
                <a:path w="21600" h="21600" extrusionOk="0">
                  <a:moveTo>
                    <a:pt x="19543" y="12242"/>
                  </a:moveTo>
                  <a:cubicBezTo>
                    <a:pt x="19543" y="12836"/>
                    <a:pt x="18964" y="13322"/>
                    <a:pt x="18257" y="13322"/>
                  </a:cubicBezTo>
                  <a:lnTo>
                    <a:pt x="3343" y="13322"/>
                  </a:lnTo>
                  <a:cubicBezTo>
                    <a:pt x="2636" y="13322"/>
                    <a:pt x="2057" y="12836"/>
                    <a:pt x="2057" y="12242"/>
                  </a:cubicBezTo>
                  <a:lnTo>
                    <a:pt x="2057" y="4322"/>
                  </a:lnTo>
                  <a:cubicBezTo>
                    <a:pt x="2057" y="3728"/>
                    <a:pt x="2636" y="3242"/>
                    <a:pt x="3343" y="3242"/>
                  </a:cubicBezTo>
                  <a:lnTo>
                    <a:pt x="18257" y="3242"/>
                  </a:lnTo>
                  <a:cubicBezTo>
                    <a:pt x="18964" y="3242"/>
                    <a:pt x="19543" y="3728"/>
                    <a:pt x="19543" y="4322"/>
                  </a:cubicBezTo>
                  <a:cubicBezTo>
                    <a:pt x="19543" y="4322"/>
                    <a:pt x="19543" y="12242"/>
                    <a:pt x="19543" y="12242"/>
                  </a:cubicBezTo>
                  <a:close/>
                  <a:moveTo>
                    <a:pt x="17743" y="18146"/>
                  </a:moveTo>
                  <a:cubicBezTo>
                    <a:pt x="16891" y="18146"/>
                    <a:pt x="16200" y="17566"/>
                    <a:pt x="16200" y="16850"/>
                  </a:cubicBezTo>
                  <a:cubicBezTo>
                    <a:pt x="16200" y="16134"/>
                    <a:pt x="16891" y="15554"/>
                    <a:pt x="17743" y="15554"/>
                  </a:cubicBezTo>
                  <a:cubicBezTo>
                    <a:pt x="18594" y="15554"/>
                    <a:pt x="19285" y="16134"/>
                    <a:pt x="19285" y="16850"/>
                  </a:cubicBezTo>
                  <a:cubicBezTo>
                    <a:pt x="19285" y="17566"/>
                    <a:pt x="18594" y="18146"/>
                    <a:pt x="17743" y="18146"/>
                  </a:cubicBezTo>
                  <a:close/>
                  <a:moveTo>
                    <a:pt x="3857" y="18146"/>
                  </a:moveTo>
                  <a:cubicBezTo>
                    <a:pt x="3005" y="18146"/>
                    <a:pt x="2315" y="17566"/>
                    <a:pt x="2315" y="16850"/>
                  </a:cubicBezTo>
                  <a:cubicBezTo>
                    <a:pt x="2315" y="16134"/>
                    <a:pt x="3005" y="15554"/>
                    <a:pt x="3857" y="15554"/>
                  </a:cubicBezTo>
                  <a:cubicBezTo>
                    <a:pt x="4709" y="15554"/>
                    <a:pt x="5400" y="16134"/>
                    <a:pt x="5400" y="16850"/>
                  </a:cubicBezTo>
                  <a:cubicBezTo>
                    <a:pt x="5400" y="17566"/>
                    <a:pt x="4709" y="18146"/>
                    <a:pt x="3857" y="18146"/>
                  </a:cubicBezTo>
                  <a:close/>
                  <a:moveTo>
                    <a:pt x="5657" y="1513"/>
                  </a:moveTo>
                  <a:cubicBezTo>
                    <a:pt x="5657" y="1275"/>
                    <a:pt x="5889" y="1081"/>
                    <a:pt x="6171" y="1081"/>
                  </a:cubicBezTo>
                  <a:lnTo>
                    <a:pt x="15429" y="1081"/>
                  </a:lnTo>
                  <a:cubicBezTo>
                    <a:pt x="15711" y="1081"/>
                    <a:pt x="15943" y="1275"/>
                    <a:pt x="15943" y="1513"/>
                  </a:cubicBezTo>
                  <a:lnTo>
                    <a:pt x="15943" y="1729"/>
                  </a:lnTo>
                  <a:cubicBezTo>
                    <a:pt x="15943" y="1967"/>
                    <a:pt x="15711" y="2161"/>
                    <a:pt x="15429" y="2161"/>
                  </a:cubicBezTo>
                  <a:lnTo>
                    <a:pt x="6171" y="2161"/>
                  </a:lnTo>
                  <a:cubicBezTo>
                    <a:pt x="5889" y="2161"/>
                    <a:pt x="5657" y="1967"/>
                    <a:pt x="5657" y="1729"/>
                  </a:cubicBezTo>
                  <a:cubicBezTo>
                    <a:pt x="5657" y="1729"/>
                    <a:pt x="5657" y="1513"/>
                    <a:pt x="5657" y="1513"/>
                  </a:cubicBezTo>
                  <a:close/>
                  <a:moveTo>
                    <a:pt x="20314" y="0"/>
                  </a:moveTo>
                  <a:lnTo>
                    <a:pt x="1286" y="0"/>
                  </a:lnTo>
                  <a:cubicBezTo>
                    <a:pt x="579" y="0"/>
                    <a:pt x="0" y="486"/>
                    <a:pt x="0" y="1080"/>
                  </a:cubicBezTo>
                  <a:lnTo>
                    <a:pt x="0" y="18360"/>
                  </a:lnTo>
                  <a:cubicBezTo>
                    <a:pt x="0" y="18954"/>
                    <a:pt x="579" y="19440"/>
                    <a:pt x="1286" y="19440"/>
                  </a:cubicBezTo>
                  <a:lnTo>
                    <a:pt x="1800" y="19440"/>
                  </a:lnTo>
                  <a:cubicBezTo>
                    <a:pt x="1800" y="19440"/>
                    <a:pt x="1800" y="20498"/>
                    <a:pt x="1800" y="20520"/>
                  </a:cubicBezTo>
                  <a:cubicBezTo>
                    <a:pt x="1800" y="21114"/>
                    <a:pt x="2379" y="21600"/>
                    <a:pt x="3086" y="21600"/>
                  </a:cubicBezTo>
                  <a:lnTo>
                    <a:pt x="4629" y="21600"/>
                  </a:lnTo>
                  <a:cubicBezTo>
                    <a:pt x="5336" y="21600"/>
                    <a:pt x="5915" y="21114"/>
                    <a:pt x="5915" y="20520"/>
                  </a:cubicBezTo>
                  <a:cubicBezTo>
                    <a:pt x="5915" y="20498"/>
                    <a:pt x="5915" y="19440"/>
                    <a:pt x="5915" y="19440"/>
                  </a:cubicBezTo>
                  <a:lnTo>
                    <a:pt x="15685" y="19440"/>
                  </a:lnTo>
                  <a:cubicBezTo>
                    <a:pt x="15685" y="19440"/>
                    <a:pt x="15685" y="20498"/>
                    <a:pt x="15685" y="20520"/>
                  </a:cubicBezTo>
                  <a:cubicBezTo>
                    <a:pt x="15685" y="21114"/>
                    <a:pt x="16264" y="21600"/>
                    <a:pt x="16971" y="21600"/>
                  </a:cubicBezTo>
                  <a:lnTo>
                    <a:pt x="18514" y="21600"/>
                  </a:lnTo>
                  <a:cubicBezTo>
                    <a:pt x="19221" y="21600"/>
                    <a:pt x="19800" y="21114"/>
                    <a:pt x="19800" y="20520"/>
                  </a:cubicBezTo>
                  <a:cubicBezTo>
                    <a:pt x="19800" y="20498"/>
                    <a:pt x="19800" y="19440"/>
                    <a:pt x="19800" y="19440"/>
                  </a:cubicBezTo>
                  <a:lnTo>
                    <a:pt x="20314" y="19440"/>
                  </a:lnTo>
                  <a:cubicBezTo>
                    <a:pt x="21021" y="19440"/>
                    <a:pt x="21600" y="18954"/>
                    <a:pt x="21600" y="18360"/>
                  </a:cubicBezTo>
                  <a:lnTo>
                    <a:pt x="21600" y="1080"/>
                  </a:lnTo>
                  <a:cubicBezTo>
                    <a:pt x="21600" y="486"/>
                    <a:pt x="21021" y="0"/>
                    <a:pt x="20314" y="0"/>
                  </a:cubicBezTo>
                  <a:close/>
                </a:path>
              </a:pathLst>
            </a:custGeom>
            <a:solidFill>
              <a:srgbClr val="D9D9D9"/>
            </a:solidFill>
            <a:ln w="12700" cap="flat">
              <a:noFill/>
              <a:miter lim="400000"/>
            </a:ln>
            <a:effectLst/>
          </p:spPr>
          <p:txBody>
            <a:bodyPr wrap="square" lIns="45719" tIns="45719" rIns="45719" bIns="45719" numCol="1" anchor="t">
              <a:noAutofit/>
            </a:bodyPr>
            <a:lstStyle/>
            <a:p>
              <a:pPr>
                <a:defRPr>
                  <a:latin typeface="Lato Light"/>
                  <a:ea typeface="Lato Light"/>
                  <a:cs typeface="Lato Light"/>
                  <a:sym typeface="Lato Light"/>
                </a:defRPr>
              </a:pPr>
              <a:endParaRPr/>
            </a:p>
          </p:txBody>
        </p:sp>
        <p:sp>
          <p:nvSpPr>
            <p:cNvPr id="253" name="Shape 10416"/>
            <p:cNvSpPr/>
            <p:nvPr/>
          </p:nvSpPr>
          <p:spPr>
            <a:xfrm>
              <a:off x="2290181" y="2943243"/>
              <a:ext cx="254583" cy="224466"/>
            </a:xfrm>
            <a:custGeom>
              <a:avLst/>
              <a:gdLst/>
              <a:ahLst/>
              <a:cxnLst>
                <a:cxn ang="0">
                  <a:pos x="wd2" y="hd2"/>
                </a:cxn>
                <a:cxn ang="5400000">
                  <a:pos x="wd2" y="hd2"/>
                </a:cxn>
                <a:cxn ang="10800000">
                  <a:pos x="wd2" y="hd2"/>
                </a:cxn>
                <a:cxn ang="16200000">
                  <a:pos x="wd2" y="hd2"/>
                </a:cxn>
              </a:cxnLst>
              <a:rect l="0" t="0" r="r" b="b"/>
              <a:pathLst>
                <a:path w="21466" h="21448" extrusionOk="0">
                  <a:moveTo>
                    <a:pt x="1162" y="1839"/>
                  </a:moveTo>
                  <a:cubicBezTo>
                    <a:pt x="454" y="1924"/>
                    <a:pt x="-67" y="2640"/>
                    <a:pt x="7" y="3442"/>
                  </a:cubicBezTo>
                  <a:lnTo>
                    <a:pt x="1557" y="20144"/>
                  </a:lnTo>
                  <a:cubicBezTo>
                    <a:pt x="1631" y="20947"/>
                    <a:pt x="2272" y="21524"/>
                    <a:pt x="2980" y="21440"/>
                  </a:cubicBezTo>
                  <a:lnTo>
                    <a:pt x="19632" y="19456"/>
                  </a:lnTo>
                  <a:cubicBezTo>
                    <a:pt x="20339" y="19372"/>
                    <a:pt x="20850" y="18657"/>
                    <a:pt x="20776" y="17855"/>
                  </a:cubicBezTo>
                  <a:lnTo>
                    <a:pt x="20372" y="13497"/>
                  </a:lnTo>
                  <a:lnTo>
                    <a:pt x="15892" y="14031"/>
                  </a:lnTo>
                  <a:cubicBezTo>
                    <a:pt x="15184" y="14115"/>
                    <a:pt x="14553" y="13536"/>
                    <a:pt x="14479" y="12734"/>
                  </a:cubicBezTo>
                  <a:lnTo>
                    <a:pt x="14209" y="9825"/>
                  </a:lnTo>
                  <a:cubicBezTo>
                    <a:pt x="14135" y="9023"/>
                    <a:pt x="14646" y="8308"/>
                    <a:pt x="15353" y="8224"/>
                  </a:cubicBezTo>
                  <a:lnTo>
                    <a:pt x="19833" y="7690"/>
                  </a:lnTo>
                  <a:lnTo>
                    <a:pt x="19497" y="4062"/>
                  </a:lnTo>
                  <a:cubicBezTo>
                    <a:pt x="19422" y="3260"/>
                    <a:pt x="18790" y="2669"/>
                    <a:pt x="18083" y="2754"/>
                  </a:cubicBezTo>
                  <a:lnTo>
                    <a:pt x="17948" y="1305"/>
                  </a:lnTo>
                  <a:cubicBezTo>
                    <a:pt x="17874" y="503"/>
                    <a:pt x="17243" y="-76"/>
                    <a:pt x="16535" y="8"/>
                  </a:cubicBezTo>
                  <a:lnTo>
                    <a:pt x="1162" y="1839"/>
                  </a:lnTo>
                  <a:close/>
                  <a:moveTo>
                    <a:pt x="1930" y="3213"/>
                  </a:moveTo>
                  <a:lnTo>
                    <a:pt x="15381" y="1611"/>
                  </a:lnTo>
                  <a:cubicBezTo>
                    <a:pt x="15381" y="1611"/>
                    <a:pt x="16670" y="1454"/>
                    <a:pt x="16804" y="2906"/>
                  </a:cubicBezTo>
                  <a:lnTo>
                    <a:pt x="2065" y="4661"/>
                  </a:lnTo>
                  <a:cubicBezTo>
                    <a:pt x="1711" y="4704"/>
                    <a:pt x="1401" y="4420"/>
                    <a:pt x="1364" y="4018"/>
                  </a:cubicBezTo>
                  <a:cubicBezTo>
                    <a:pt x="1327" y="3618"/>
                    <a:pt x="1577" y="3255"/>
                    <a:pt x="1930" y="3213"/>
                  </a:cubicBezTo>
                  <a:close/>
                  <a:moveTo>
                    <a:pt x="16055" y="8878"/>
                  </a:moveTo>
                  <a:cubicBezTo>
                    <a:pt x="15347" y="8963"/>
                    <a:pt x="14836" y="9677"/>
                    <a:pt x="14911" y="10479"/>
                  </a:cubicBezTo>
                  <a:lnTo>
                    <a:pt x="15045" y="11928"/>
                  </a:lnTo>
                  <a:cubicBezTo>
                    <a:pt x="15120" y="12730"/>
                    <a:pt x="15751" y="13309"/>
                    <a:pt x="16458" y="13225"/>
                  </a:cubicBezTo>
                  <a:lnTo>
                    <a:pt x="20304" y="12767"/>
                  </a:lnTo>
                  <a:cubicBezTo>
                    <a:pt x="21012" y="12682"/>
                    <a:pt x="21533" y="11966"/>
                    <a:pt x="21459" y="11164"/>
                  </a:cubicBezTo>
                  <a:lnTo>
                    <a:pt x="21324" y="9716"/>
                  </a:lnTo>
                  <a:cubicBezTo>
                    <a:pt x="21250" y="8913"/>
                    <a:pt x="20608" y="8336"/>
                    <a:pt x="19901" y="8420"/>
                  </a:cubicBezTo>
                  <a:lnTo>
                    <a:pt x="16055" y="8878"/>
                  </a:lnTo>
                  <a:close/>
                  <a:moveTo>
                    <a:pt x="16834" y="10250"/>
                  </a:moveTo>
                  <a:cubicBezTo>
                    <a:pt x="17188" y="10208"/>
                    <a:pt x="17508" y="10491"/>
                    <a:pt x="17545" y="10892"/>
                  </a:cubicBezTo>
                  <a:cubicBezTo>
                    <a:pt x="17582" y="11293"/>
                    <a:pt x="17322" y="11657"/>
                    <a:pt x="16968" y="11699"/>
                  </a:cubicBezTo>
                  <a:cubicBezTo>
                    <a:pt x="16614" y="11741"/>
                    <a:pt x="16293" y="11447"/>
                    <a:pt x="16256" y="11046"/>
                  </a:cubicBezTo>
                  <a:cubicBezTo>
                    <a:pt x="16219" y="10644"/>
                    <a:pt x="16480" y="10293"/>
                    <a:pt x="16834" y="10250"/>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54" name="Shape 10417"/>
            <p:cNvSpPr/>
            <p:nvPr/>
          </p:nvSpPr>
          <p:spPr>
            <a:xfrm>
              <a:off x="1838372" y="3399981"/>
              <a:ext cx="292437" cy="191315"/>
            </a:xfrm>
            <a:custGeom>
              <a:avLst/>
              <a:gdLst/>
              <a:ahLst/>
              <a:cxnLst>
                <a:cxn ang="0">
                  <a:pos x="wd2" y="hd2"/>
                </a:cxn>
                <a:cxn ang="5400000">
                  <a:pos x="wd2" y="hd2"/>
                </a:cxn>
                <a:cxn ang="10800000">
                  <a:pos x="wd2" y="hd2"/>
                </a:cxn>
                <a:cxn ang="16200000">
                  <a:pos x="wd2" y="hd2"/>
                </a:cxn>
              </a:cxnLst>
              <a:rect l="0" t="0" r="r" b="b"/>
              <a:pathLst>
                <a:path w="21600" h="21600" extrusionOk="0">
                  <a:moveTo>
                    <a:pt x="18900" y="15429"/>
                  </a:moveTo>
                  <a:lnTo>
                    <a:pt x="2700" y="15429"/>
                  </a:lnTo>
                  <a:lnTo>
                    <a:pt x="2700" y="2057"/>
                  </a:lnTo>
                  <a:lnTo>
                    <a:pt x="18900" y="2057"/>
                  </a:lnTo>
                  <a:cubicBezTo>
                    <a:pt x="18900" y="2057"/>
                    <a:pt x="18900" y="15429"/>
                    <a:pt x="18900" y="15429"/>
                  </a:cubicBezTo>
                  <a:close/>
                  <a:moveTo>
                    <a:pt x="18900" y="0"/>
                  </a:moveTo>
                  <a:lnTo>
                    <a:pt x="2700" y="0"/>
                  </a:lnTo>
                  <a:cubicBezTo>
                    <a:pt x="1954" y="0"/>
                    <a:pt x="1350" y="922"/>
                    <a:pt x="1350" y="2057"/>
                  </a:cubicBezTo>
                  <a:cubicBezTo>
                    <a:pt x="1350" y="2057"/>
                    <a:pt x="1350" y="17486"/>
                    <a:pt x="1364" y="17486"/>
                  </a:cubicBezTo>
                  <a:lnTo>
                    <a:pt x="20235" y="17486"/>
                  </a:lnTo>
                  <a:cubicBezTo>
                    <a:pt x="20250" y="17486"/>
                    <a:pt x="20250" y="2057"/>
                    <a:pt x="20250" y="2057"/>
                  </a:cubicBezTo>
                  <a:cubicBezTo>
                    <a:pt x="20250" y="922"/>
                    <a:pt x="19646" y="0"/>
                    <a:pt x="18900" y="0"/>
                  </a:cubicBezTo>
                  <a:close/>
                  <a:moveTo>
                    <a:pt x="20250" y="21600"/>
                  </a:moveTo>
                  <a:lnTo>
                    <a:pt x="1350" y="21600"/>
                  </a:lnTo>
                  <a:cubicBezTo>
                    <a:pt x="604" y="21600"/>
                    <a:pt x="0" y="20679"/>
                    <a:pt x="0" y="19543"/>
                  </a:cubicBezTo>
                  <a:lnTo>
                    <a:pt x="0" y="18514"/>
                  </a:lnTo>
                  <a:lnTo>
                    <a:pt x="8775" y="18514"/>
                  </a:lnTo>
                  <a:lnTo>
                    <a:pt x="8775" y="19543"/>
                  </a:lnTo>
                  <a:lnTo>
                    <a:pt x="12825" y="19543"/>
                  </a:lnTo>
                  <a:lnTo>
                    <a:pt x="12825" y="18514"/>
                  </a:lnTo>
                  <a:lnTo>
                    <a:pt x="21600" y="18514"/>
                  </a:lnTo>
                  <a:lnTo>
                    <a:pt x="21600" y="19543"/>
                  </a:lnTo>
                  <a:cubicBezTo>
                    <a:pt x="21600" y="20679"/>
                    <a:pt x="20995" y="21600"/>
                    <a:pt x="20250" y="21600"/>
                  </a:cubicBezTo>
                  <a:cubicBezTo>
                    <a:pt x="20250" y="21600"/>
                    <a:pt x="20250" y="21600"/>
                    <a:pt x="20250" y="21600"/>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55" name="Shape 10418"/>
            <p:cNvSpPr/>
            <p:nvPr/>
          </p:nvSpPr>
          <p:spPr>
            <a:xfrm>
              <a:off x="1826980" y="3244191"/>
              <a:ext cx="136880" cy="136888"/>
            </a:xfrm>
            <a:custGeom>
              <a:avLst/>
              <a:gdLst/>
              <a:ahLst/>
              <a:cxnLst>
                <a:cxn ang="0">
                  <a:pos x="wd2" y="hd2"/>
                </a:cxn>
                <a:cxn ang="5400000">
                  <a:pos x="wd2" y="hd2"/>
                </a:cxn>
                <a:cxn ang="10800000">
                  <a:pos x="wd2" y="hd2"/>
                </a:cxn>
                <a:cxn ang="16200000">
                  <a:pos x="wd2" y="hd2"/>
                </a:cxn>
              </a:cxnLst>
              <a:rect l="0" t="0" r="r" b="b"/>
              <a:pathLst>
                <a:path w="21590" h="21585" extrusionOk="0">
                  <a:moveTo>
                    <a:pt x="5809" y="19810"/>
                  </a:moveTo>
                  <a:lnTo>
                    <a:pt x="0" y="21585"/>
                  </a:lnTo>
                  <a:lnTo>
                    <a:pt x="1723" y="15720"/>
                  </a:lnTo>
                  <a:cubicBezTo>
                    <a:pt x="1723" y="15720"/>
                    <a:pt x="5809" y="19810"/>
                    <a:pt x="5809" y="19810"/>
                  </a:cubicBezTo>
                  <a:close/>
                  <a:moveTo>
                    <a:pt x="14328" y="11295"/>
                  </a:moveTo>
                  <a:cubicBezTo>
                    <a:pt x="14857" y="12169"/>
                    <a:pt x="15219" y="12941"/>
                    <a:pt x="15338" y="13361"/>
                  </a:cubicBezTo>
                  <a:cubicBezTo>
                    <a:pt x="16735" y="12758"/>
                    <a:pt x="18442" y="13050"/>
                    <a:pt x="19809" y="14418"/>
                  </a:cubicBezTo>
                  <a:cubicBezTo>
                    <a:pt x="21600" y="16210"/>
                    <a:pt x="21590" y="21540"/>
                    <a:pt x="21590" y="21540"/>
                  </a:cubicBezTo>
                  <a:cubicBezTo>
                    <a:pt x="21590" y="21540"/>
                    <a:pt x="21587" y="21538"/>
                    <a:pt x="21583" y="21536"/>
                  </a:cubicBezTo>
                  <a:cubicBezTo>
                    <a:pt x="21586" y="21540"/>
                    <a:pt x="21587" y="21543"/>
                    <a:pt x="21587" y="21543"/>
                  </a:cubicBezTo>
                  <a:cubicBezTo>
                    <a:pt x="21587" y="21543"/>
                    <a:pt x="16257" y="21556"/>
                    <a:pt x="14467" y="19765"/>
                  </a:cubicBezTo>
                  <a:cubicBezTo>
                    <a:pt x="13114" y="18410"/>
                    <a:pt x="12816" y="16721"/>
                    <a:pt x="13396" y="15331"/>
                  </a:cubicBezTo>
                  <a:cubicBezTo>
                    <a:pt x="12981" y="15218"/>
                    <a:pt x="12197" y="14852"/>
                    <a:pt x="11308" y="14314"/>
                  </a:cubicBezTo>
                  <a:lnTo>
                    <a:pt x="6478" y="19142"/>
                  </a:lnTo>
                  <a:lnTo>
                    <a:pt x="2392" y="15051"/>
                  </a:lnTo>
                  <a:lnTo>
                    <a:pt x="6994" y="10450"/>
                  </a:lnTo>
                  <a:cubicBezTo>
                    <a:pt x="4968" y="7962"/>
                    <a:pt x="2105" y="4020"/>
                    <a:pt x="1025" y="2336"/>
                  </a:cubicBezTo>
                  <a:cubicBezTo>
                    <a:pt x="11" y="756"/>
                    <a:pt x="7" y="211"/>
                    <a:pt x="44" y="57"/>
                  </a:cubicBezTo>
                  <a:cubicBezTo>
                    <a:pt x="31" y="43"/>
                    <a:pt x="37" y="38"/>
                    <a:pt x="52" y="32"/>
                  </a:cubicBezTo>
                  <a:cubicBezTo>
                    <a:pt x="59" y="13"/>
                    <a:pt x="65" y="4"/>
                    <a:pt x="65" y="4"/>
                  </a:cubicBezTo>
                  <a:cubicBezTo>
                    <a:pt x="237" y="-15"/>
                    <a:pt x="782" y="-11"/>
                    <a:pt x="2361" y="1003"/>
                  </a:cubicBezTo>
                  <a:cubicBezTo>
                    <a:pt x="4043" y="2084"/>
                    <a:pt x="7984" y="4949"/>
                    <a:pt x="10469" y="6978"/>
                  </a:cubicBezTo>
                  <a:lnTo>
                    <a:pt x="14322" y="3125"/>
                  </a:lnTo>
                  <a:lnTo>
                    <a:pt x="18411" y="7213"/>
                  </a:lnTo>
                  <a:cubicBezTo>
                    <a:pt x="18411" y="7213"/>
                    <a:pt x="14328" y="11295"/>
                    <a:pt x="14328" y="11295"/>
                  </a:cubicBezTo>
                  <a:close/>
                  <a:moveTo>
                    <a:pt x="15005" y="2441"/>
                  </a:moveTo>
                  <a:lnTo>
                    <a:pt x="17418" y="30"/>
                  </a:lnTo>
                  <a:lnTo>
                    <a:pt x="21507" y="4118"/>
                  </a:lnTo>
                  <a:lnTo>
                    <a:pt x="19094" y="6530"/>
                  </a:lnTo>
                  <a:cubicBezTo>
                    <a:pt x="19094" y="6530"/>
                    <a:pt x="15005" y="2441"/>
                    <a:pt x="15005" y="2441"/>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56" name="Shape 10419"/>
            <p:cNvSpPr/>
            <p:nvPr/>
          </p:nvSpPr>
          <p:spPr>
            <a:xfrm>
              <a:off x="1441299" y="3437376"/>
              <a:ext cx="359217" cy="162847"/>
            </a:xfrm>
            <a:custGeom>
              <a:avLst/>
              <a:gdLst/>
              <a:ahLst/>
              <a:cxnLst>
                <a:cxn ang="0">
                  <a:pos x="wd2" y="hd2"/>
                </a:cxn>
                <a:cxn ang="5400000">
                  <a:pos x="wd2" y="hd2"/>
                </a:cxn>
                <a:cxn ang="10800000">
                  <a:pos x="wd2" y="hd2"/>
                </a:cxn>
                <a:cxn ang="16200000">
                  <a:pos x="wd2" y="hd2"/>
                </a:cxn>
              </a:cxnLst>
              <a:rect l="0" t="0" r="r" b="b"/>
              <a:pathLst>
                <a:path w="21600" h="21600" extrusionOk="0">
                  <a:moveTo>
                    <a:pt x="0" y="20793"/>
                  </a:moveTo>
                  <a:cubicBezTo>
                    <a:pt x="2762" y="20896"/>
                    <a:pt x="4229" y="16959"/>
                    <a:pt x="5457" y="12973"/>
                  </a:cubicBezTo>
                  <a:cubicBezTo>
                    <a:pt x="6611" y="16963"/>
                    <a:pt x="8026" y="20867"/>
                    <a:pt x="10731" y="20967"/>
                  </a:cubicBezTo>
                  <a:cubicBezTo>
                    <a:pt x="13410" y="21066"/>
                    <a:pt x="14890" y="17337"/>
                    <a:pt x="16097" y="13477"/>
                  </a:cubicBezTo>
                  <a:cubicBezTo>
                    <a:pt x="17258" y="17515"/>
                    <a:pt x="18668" y="21499"/>
                    <a:pt x="21405" y="21600"/>
                  </a:cubicBezTo>
                  <a:lnTo>
                    <a:pt x="21434" y="18923"/>
                  </a:lnTo>
                  <a:cubicBezTo>
                    <a:pt x="19117" y="18837"/>
                    <a:pt x="18015" y="15307"/>
                    <a:pt x="16841" y="11103"/>
                  </a:cubicBezTo>
                  <a:cubicBezTo>
                    <a:pt x="18096" y="6922"/>
                    <a:pt x="19242" y="3387"/>
                    <a:pt x="21588" y="3475"/>
                  </a:cubicBezTo>
                  <a:lnTo>
                    <a:pt x="21600" y="798"/>
                  </a:lnTo>
                  <a:cubicBezTo>
                    <a:pt x="18838" y="695"/>
                    <a:pt x="17358" y="4641"/>
                    <a:pt x="16130" y="8627"/>
                  </a:cubicBezTo>
                  <a:cubicBezTo>
                    <a:pt x="14977" y="4640"/>
                    <a:pt x="13556" y="770"/>
                    <a:pt x="10852" y="669"/>
                  </a:cubicBezTo>
                  <a:cubicBezTo>
                    <a:pt x="8168" y="570"/>
                    <a:pt x="6711" y="4292"/>
                    <a:pt x="5503" y="8160"/>
                  </a:cubicBezTo>
                  <a:cubicBezTo>
                    <a:pt x="4341" y="4115"/>
                    <a:pt x="2924" y="102"/>
                    <a:pt x="183" y="0"/>
                  </a:cubicBezTo>
                  <a:cubicBezTo>
                    <a:pt x="183" y="0"/>
                    <a:pt x="166" y="2677"/>
                    <a:pt x="166" y="2677"/>
                  </a:cubicBezTo>
                  <a:cubicBezTo>
                    <a:pt x="2490" y="2763"/>
                    <a:pt x="3581" y="6313"/>
                    <a:pt x="4759" y="10534"/>
                  </a:cubicBezTo>
                  <a:cubicBezTo>
                    <a:pt x="3507" y="14705"/>
                    <a:pt x="2353" y="18212"/>
                    <a:pt x="12" y="18125"/>
                  </a:cubicBezTo>
                  <a:lnTo>
                    <a:pt x="0" y="20793"/>
                  </a:lnTo>
                  <a:close/>
                  <a:moveTo>
                    <a:pt x="241" y="16420"/>
                  </a:moveTo>
                  <a:cubicBezTo>
                    <a:pt x="649" y="16425"/>
                    <a:pt x="1008" y="16293"/>
                    <a:pt x="1338" y="16053"/>
                  </a:cubicBezTo>
                  <a:cubicBezTo>
                    <a:pt x="1338" y="16053"/>
                    <a:pt x="1438" y="4786"/>
                    <a:pt x="1438" y="4786"/>
                  </a:cubicBezTo>
                  <a:cubicBezTo>
                    <a:pt x="1113" y="4525"/>
                    <a:pt x="753" y="4374"/>
                    <a:pt x="345" y="4355"/>
                  </a:cubicBezTo>
                  <a:lnTo>
                    <a:pt x="241" y="16420"/>
                  </a:lnTo>
                  <a:close/>
                  <a:moveTo>
                    <a:pt x="2402" y="14724"/>
                  </a:moveTo>
                  <a:cubicBezTo>
                    <a:pt x="2787" y="14105"/>
                    <a:pt x="3126" y="13297"/>
                    <a:pt x="3454" y="12359"/>
                  </a:cubicBezTo>
                  <a:lnTo>
                    <a:pt x="3491" y="8563"/>
                  </a:lnTo>
                  <a:cubicBezTo>
                    <a:pt x="3181" y="7606"/>
                    <a:pt x="2858" y="6774"/>
                    <a:pt x="2485" y="6133"/>
                  </a:cubicBezTo>
                  <a:lnTo>
                    <a:pt x="2402" y="14724"/>
                  </a:lnTo>
                  <a:close/>
                  <a:moveTo>
                    <a:pt x="6201" y="10598"/>
                  </a:moveTo>
                  <a:cubicBezTo>
                    <a:pt x="7413" y="6583"/>
                    <a:pt x="8564" y="3262"/>
                    <a:pt x="10839" y="3346"/>
                  </a:cubicBezTo>
                  <a:cubicBezTo>
                    <a:pt x="13133" y="3431"/>
                    <a:pt x="14226" y="6882"/>
                    <a:pt x="15386" y="11029"/>
                  </a:cubicBezTo>
                  <a:cubicBezTo>
                    <a:pt x="14178" y="15032"/>
                    <a:pt x="13031" y="18375"/>
                    <a:pt x="10761" y="18290"/>
                  </a:cubicBezTo>
                  <a:cubicBezTo>
                    <a:pt x="8467" y="18206"/>
                    <a:pt x="7361" y="14745"/>
                    <a:pt x="6201" y="10598"/>
                  </a:cubicBezTo>
                  <a:close/>
                  <a:moveTo>
                    <a:pt x="7901" y="13065"/>
                  </a:moveTo>
                  <a:cubicBezTo>
                    <a:pt x="8268" y="14180"/>
                    <a:pt x="8656" y="15139"/>
                    <a:pt x="9098" y="15879"/>
                  </a:cubicBezTo>
                  <a:lnTo>
                    <a:pt x="9173" y="5547"/>
                  </a:lnTo>
                  <a:cubicBezTo>
                    <a:pt x="8720" y="6254"/>
                    <a:pt x="8323" y="7192"/>
                    <a:pt x="7938" y="8279"/>
                  </a:cubicBezTo>
                  <a:lnTo>
                    <a:pt x="7901" y="13065"/>
                  </a:lnTo>
                  <a:close/>
                  <a:moveTo>
                    <a:pt x="10199" y="16402"/>
                  </a:moveTo>
                  <a:cubicBezTo>
                    <a:pt x="10421" y="16504"/>
                    <a:pt x="10654" y="16562"/>
                    <a:pt x="10910" y="16567"/>
                  </a:cubicBezTo>
                  <a:cubicBezTo>
                    <a:pt x="11039" y="16569"/>
                    <a:pt x="11163" y="16554"/>
                    <a:pt x="11284" y="16530"/>
                  </a:cubicBezTo>
                  <a:lnTo>
                    <a:pt x="11421" y="4676"/>
                  </a:lnTo>
                  <a:cubicBezTo>
                    <a:pt x="11301" y="4648"/>
                    <a:pt x="11177" y="4632"/>
                    <a:pt x="11047" y="4630"/>
                  </a:cubicBezTo>
                  <a:cubicBezTo>
                    <a:pt x="10792" y="4625"/>
                    <a:pt x="10556" y="4674"/>
                    <a:pt x="10332" y="4767"/>
                  </a:cubicBezTo>
                  <a:lnTo>
                    <a:pt x="10199" y="16402"/>
                  </a:lnTo>
                  <a:close/>
                  <a:moveTo>
                    <a:pt x="12440" y="16292"/>
                  </a:moveTo>
                  <a:cubicBezTo>
                    <a:pt x="12866" y="15783"/>
                    <a:pt x="13237" y="15074"/>
                    <a:pt x="13587" y="14220"/>
                  </a:cubicBezTo>
                  <a:lnTo>
                    <a:pt x="13653" y="7866"/>
                  </a:lnTo>
                  <a:cubicBezTo>
                    <a:pt x="13321" y="6994"/>
                    <a:pt x="12964" y="6269"/>
                    <a:pt x="12548" y="5739"/>
                  </a:cubicBezTo>
                  <a:lnTo>
                    <a:pt x="12440" y="16292"/>
                  </a:lnTo>
                  <a:close/>
                  <a:moveTo>
                    <a:pt x="18109" y="13000"/>
                  </a:moveTo>
                  <a:cubicBezTo>
                    <a:pt x="18420" y="13890"/>
                    <a:pt x="18742" y="14650"/>
                    <a:pt x="19110" y="15228"/>
                  </a:cubicBezTo>
                  <a:lnTo>
                    <a:pt x="19115" y="6949"/>
                  </a:lnTo>
                  <a:cubicBezTo>
                    <a:pt x="18746" y="7587"/>
                    <a:pt x="18420" y="8402"/>
                    <a:pt x="18109" y="9342"/>
                  </a:cubicBezTo>
                  <a:lnTo>
                    <a:pt x="18109" y="13000"/>
                  </a:lnTo>
                  <a:close/>
                  <a:moveTo>
                    <a:pt x="20436" y="16503"/>
                  </a:moveTo>
                  <a:cubicBezTo>
                    <a:pt x="20751" y="16735"/>
                    <a:pt x="21099" y="16863"/>
                    <a:pt x="21492" y="16860"/>
                  </a:cubicBezTo>
                  <a:lnTo>
                    <a:pt x="21546" y="5272"/>
                  </a:lnTo>
                  <a:cubicBezTo>
                    <a:pt x="21153" y="5289"/>
                    <a:pt x="20803" y="5437"/>
                    <a:pt x="20486" y="5684"/>
                  </a:cubicBezTo>
                  <a:cubicBezTo>
                    <a:pt x="20486" y="5684"/>
                    <a:pt x="20436" y="16503"/>
                    <a:pt x="20436" y="16503"/>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57" name="Shape 10420"/>
            <p:cNvSpPr/>
            <p:nvPr/>
          </p:nvSpPr>
          <p:spPr>
            <a:xfrm>
              <a:off x="2458949" y="3494597"/>
              <a:ext cx="153838" cy="109044"/>
            </a:xfrm>
            <a:custGeom>
              <a:avLst/>
              <a:gdLst/>
              <a:ahLst/>
              <a:cxnLst>
                <a:cxn ang="0">
                  <a:pos x="wd2" y="hd2"/>
                </a:cxn>
                <a:cxn ang="5400000">
                  <a:pos x="wd2" y="hd2"/>
                </a:cxn>
                <a:cxn ang="10800000">
                  <a:pos x="wd2" y="hd2"/>
                </a:cxn>
                <a:cxn ang="16200000">
                  <a:pos x="wd2" y="hd2"/>
                </a:cxn>
              </a:cxnLst>
              <a:rect l="0" t="0" r="r" b="b"/>
              <a:pathLst>
                <a:path w="21600" h="21600" extrusionOk="0">
                  <a:moveTo>
                    <a:pt x="7954" y="0"/>
                  </a:moveTo>
                  <a:lnTo>
                    <a:pt x="149" y="12597"/>
                  </a:lnTo>
                  <a:lnTo>
                    <a:pt x="0" y="12646"/>
                  </a:lnTo>
                  <a:lnTo>
                    <a:pt x="0" y="19074"/>
                  </a:lnTo>
                  <a:lnTo>
                    <a:pt x="9044" y="19042"/>
                  </a:lnTo>
                  <a:lnTo>
                    <a:pt x="9044" y="21600"/>
                  </a:lnTo>
                  <a:lnTo>
                    <a:pt x="10685" y="20823"/>
                  </a:lnTo>
                  <a:lnTo>
                    <a:pt x="12315" y="21600"/>
                  </a:lnTo>
                  <a:lnTo>
                    <a:pt x="12315" y="19042"/>
                  </a:lnTo>
                  <a:lnTo>
                    <a:pt x="15483" y="19025"/>
                  </a:lnTo>
                  <a:lnTo>
                    <a:pt x="15827" y="19025"/>
                  </a:lnTo>
                  <a:lnTo>
                    <a:pt x="21600" y="7043"/>
                  </a:lnTo>
                  <a:lnTo>
                    <a:pt x="21589" y="16"/>
                  </a:lnTo>
                  <a:cubicBezTo>
                    <a:pt x="21589" y="16"/>
                    <a:pt x="21589" y="0"/>
                    <a:pt x="21589" y="0"/>
                  </a:cubicBezTo>
                  <a:lnTo>
                    <a:pt x="7954" y="0"/>
                  </a:lnTo>
                  <a:close/>
                  <a:moveTo>
                    <a:pt x="20716" y="1813"/>
                  </a:moveTo>
                  <a:cubicBezTo>
                    <a:pt x="20717" y="2327"/>
                    <a:pt x="20716" y="2838"/>
                    <a:pt x="20716" y="3352"/>
                  </a:cubicBezTo>
                  <a:cubicBezTo>
                    <a:pt x="20718" y="4465"/>
                    <a:pt x="20715" y="5574"/>
                    <a:pt x="20716" y="6687"/>
                  </a:cubicBezTo>
                  <a:lnTo>
                    <a:pt x="15333" y="17779"/>
                  </a:lnTo>
                  <a:lnTo>
                    <a:pt x="12315" y="17795"/>
                  </a:lnTo>
                  <a:lnTo>
                    <a:pt x="12315" y="15220"/>
                  </a:lnTo>
                  <a:cubicBezTo>
                    <a:pt x="12315" y="15220"/>
                    <a:pt x="9044" y="15220"/>
                    <a:pt x="9044" y="15220"/>
                  </a:cubicBezTo>
                  <a:lnTo>
                    <a:pt x="9044" y="17811"/>
                  </a:lnTo>
                  <a:lnTo>
                    <a:pt x="872" y="17843"/>
                  </a:lnTo>
                  <a:lnTo>
                    <a:pt x="872" y="12646"/>
                  </a:lnTo>
                  <a:lnTo>
                    <a:pt x="15448" y="12646"/>
                  </a:lnTo>
                  <a:cubicBezTo>
                    <a:pt x="15448" y="12646"/>
                    <a:pt x="19422" y="4474"/>
                    <a:pt x="20716" y="1813"/>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58" name="Shape 10421"/>
            <p:cNvSpPr/>
            <p:nvPr/>
          </p:nvSpPr>
          <p:spPr>
            <a:xfrm>
              <a:off x="1084836" y="2716167"/>
              <a:ext cx="316858" cy="420252"/>
            </a:xfrm>
            <a:custGeom>
              <a:avLst/>
              <a:gdLst/>
              <a:ahLst/>
              <a:cxnLst>
                <a:cxn ang="0">
                  <a:pos x="wd2" y="hd2"/>
                </a:cxn>
                <a:cxn ang="5400000">
                  <a:pos x="wd2" y="hd2"/>
                </a:cxn>
                <a:cxn ang="10800000">
                  <a:pos x="wd2" y="hd2"/>
                </a:cxn>
                <a:cxn ang="16200000">
                  <a:pos x="wd2" y="hd2"/>
                </a:cxn>
              </a:cxnLst>
              <a:rect l="0" t="0" r="r" b="b"/>
              <a:pathLst>
                <a:path w="20983" h="21600" extrusionOk="0">
                  <a:moveTo>
                    <a:pt x="4487" y="2661"/>
                  </a:moveTo>
                  <a:cubicBezTo>
                    <a:pt x="6041" y="1951"/>
                    <a:pt x="7888" y="1570"/>
                    <a:pt x="9828" y="1650"/>
                  </a:cubicBezTo>
                  <a:cubicBezTo>
                    <a:pt x="12550" y="1762"/>
                    <a:pt x="15032" y="2810"/>
                    <a:pt x="16637" y="4507"/>
                  </a:cubicBezTo>
                  <a:cubicBezTo>
                    <a:pt x="17954" y="5855"/>
                    <a:pt x="18616" y="7507"/>
                    <a:pt x="18498" y="9204"/>
                  </a:cubicBezTo>
                  <a:cubicBezTo>
                    <a:pt x="18319" y="11771"/>
                    <a:pt x="16441" y="14049"/>
                    <a:pt x="13531" y="15243"/>
                  </a:cubicBezTo>
                  <a:cubicBezTo>
                    <a:pt x="7170" y="17652"/>
                    <a:pt x="-219" y="13941"/>
                    <a:pt x="5" y="8450"/>
                  </a:cubicBezTo>
                  <a:cubicBezTo>
                    <a:pt x="107" y="5959"/>
                    <a:pt x="1897" y="3846"/>
                    <a:pt x="4487" y="2661"/>
                  </a:cubicBezTo>
                  <a:close/>
                  <a:moveTo>
                    <a:pt x="11927" y="0"/>
                  </a:moveTo>
                  <a:cubicBezTo>
                    <a:pt x="14972" y="550"/>
                    <a:pt x="17565" y="1989"/>
                    <a:pt x="19217" y="4049"/>
                  </a:cubicBezTo>
                  <a:cubicBezTo>
                    <a:pt x="20869" y="6108"/>
                    <a:pt x="21381" y="8545"/>
                    <a:pt x="20673" y="10908"/>
                  </a:cubicBezTo>
                  <a:cubicBezTo>
                    <a:pt x="19872" y="13581"/>
                    <a:pt x="17567" y="15755"/>
                    <a:pt x="14558" y="16945"/>
                  </a:cubicBezTo>
                  <a:cubicBezTo>
                    <a:pt x="13956" y="17183"/>
                    <a:pt x="13322" y="17384"/>
                    <a:pt x="12670" y="17539"/>
                  </a:cubicBezTo>
                  <a:lnTo>
                    <a:pt x="13689" y="19091"/>
                  </a:lnTo>
                  <a:lnTo>
                    <a:pt x="16552" y="17959"/>
                  </a:lnTo>
                  <a:lnTo>
                    <a:pt x="17260" y="19038"/>
                  </a:lnTo>
                  <a:lnTo>
                    <a:pt x="10780" y="21600"/>
                  </a:lnTo>
                  <a:lnTo>
                    <a:pt x="10072" y="20522"/>
                  </a:lnTo>
                  <a:lnTo>
                    <a:pt x="12300" y="19641"/>
                  </a:lnTo>
                  <a:lnTo>
                    <a:pt x="11104" y="17819"/>
                  </a:lnTo>
                  <a:cubicBezTo>
                    <a:pt x="10775" y="17860"/>
                    <a:pt x="10443" y="17889"/>
                    <a:pt x="10107" y="17909"/>
                  </a:cubicBezTo>
                  <a:cubicBezTo>
                    <a:pt x="9771" y="17928"/>
                    <a:pt x="9432" y="17928"/>
                    <a:pt x="9091" y="17924"/>
                  </a:cubicBezTo>
                  <a:lnTo>
                    <a:pt x="9115" y="16720"/>
                  </a:lnTo>
                  <a:cubicBezTo>
                    <a:pt x="13857" y="16783"/>
                    <a:pt x="18085" y="14219"/>
                    <a:pt x="19161" y="10628"/>
                  </a:cubicBezTo>
                  <a:cubicBezTo>
                    <a:pt x="19775" y="8580"/>
                    <a:pt x="19321" y="6477"/>
                    <a:pt x="17889" y="4691"/>
                  </a:cubicBezTo>
                  <a:cubicBezTo>
                    <a:pt x="16457" y="2906"/>
                    <a:pt x="14223" y="1654"/>
                    <a:pt x="11584" y="1178"/>
                  </a:cubicBezTo>
                  <a:lnTo>
                    <a:pt x="11927" y="0"/>
                  </a:lnTo>
                  <a:close/>
                  <a:moveTo>
                    <a:pt x="5394" y="3239"/>
                  </a:moveTo>
                  <a:cubicBezTo>
                    <a:pt x="4971" y="3418"/>
                    <a:pt x="4569" y="3631"/>
                    <a:pt x="4192" y="3867"/>
                  </a:cubicBezTo>
                  <a:cubicBezTo>
                    <a:pt x="4430" y="4003"/>
                    <a:pt x="4673" y="4128"/>
                    <a:pt x="4923" y="4245"/>
                  </a:cubicBezTo>
                  <a:cubicBezTo>
                    <a:pt x="5174" y="4362"/>
                    <a:pt x="5435" y="4472"/>
                    <a:pt x="5696" y="4572"/>
                  </a:cubicBezTo>
                  <a:cubicBezTo>
                    <a:pt x="5840" y="4267"/>
                    <a:pt x="6003" y="3965"/>
                    <a:pt x="6174" y="3669"/>
                  </a:cubicBezTo>
                  <a:cubicBezTo>
                    <a:pt x="6345" y="3372"/>
                    <a:pt x="6521" y="3084"/>
                    <a:pt x="6719" y="2797"/>
                  </a:cubicBezTo>
                  <a:cubicBezTo>
                    <a:pt x="6262" y="2917"/>
                    <a:pt x="5818" y="3060"/>
                    <a:pt x="5394" y="3239"/>
                  </a:cubicBezTo>
                  <a:close/>
                  <a:moveTo>
                    <a:pt x="8111" y="2528"/>
                  </a:moveTo>
                  <a:cubicBezTo>
                    <a:pt x="7815" y="2902"/>
                    <a:pt x="7543" y="3287"/>
                    <a:pt x="7298" y="3681"/>
                  </a:cubicBezTo>
                  <a:cubicBezTo>
                    <a:pt x="7054" y="4074"/>
                    <a:pt x="6836" y="4477"/>
                    <a:pt x="6643" y="4888"/>
                  </a:cubicBezTo>
                  <a:cubicBezTo>
                    <a:pt x="7029" y="4999"/>
                    <a:pt x="7434" y="5094"/>
                    <a:pt x="7836" y="5166"/>
                  </a:cubicBezTo>
                  <a:cubicBezTo>
                    <a:pt x="8238" y="5238"/>
                    <a:pt x="8643" y="5293"/>
                    <a:pt x="9058" y="5327"/>
                  </a:cubicBezTo>
                  <a:lnTo>
                    <a:pt x="9258" y="2461"/>
                  </a:lnTo>
                  <a:cubicBezTo>
                    <a:pt x="9068" y="2462"/>
                    <a:pt x="8871" y="2466"/>
                    <a:pt x="8681" y="2478"/>
                  </a:cubicBezTo>
                  <a:cubicBezTo>
                    <a:pt x="8492" y="2490"/>
                    <a:pt x="8298" y="2506"/>
                    <a:pt x="8111" y="2528"/>
                  </a:cubicBezTo>
                  <a:close/>
                  <a:moveTo>
                    <a:pt x="3332" y="4418"/>
                  </a:moveTo>
                  <a:cubicBezTo>
                    <a:pt x="2706" y="4923"/>
                    <a:pt x="2197" y="5495"/>
                    <a:pt x="1822" y="6116"/>
                  </a:cubicBezTo>
                  <a:cubicBezTo>
                    <a:pt x="1446" y="6736"/>
                    <a:pt x="1199" y="7397"/>
                    <a:pt x="1096" y="8089"/>
                  </a:cubicBezTo>
                  <a:lnTo>
                    <a:pt x="4650" y="8241"/>
                  </a:lnTo>
                  <a:cubicBezTo>
                    <a:pt x="4701" y="7753"/>
                    <a:pt x="4783" y="7263"/>
                    <a:pt x="4900" y="6783"/>
                  </a:cubicBezTo>
                  <a:cubicBezTo>
                    <a:pt x="5017" y="6305"/>
                    <a:pt x="5162" y="5834"/>
                    <a:pt x="5343" y="5367"/>
                  </a:cubicBezTo>
                  <a:cubicBezTo>
                    <a:pt x="4988" y="5238"/>
                    <a:pt x="4643" y="5093"/>
                    <a:pt x="4305" y="4935"/>
                  </a:cubicBezTo>
                  <a:cubicBezTo>
                    <a:pt x="3967" y="4776"/>
                    <a:pt x="3650" y="4606"/>
                    <a:pt x="3332" y="4418"/>
                  </a:cubicBezTo>
                  <a:close/>
                  <a:moveTo>
                    <a:pt x="10293" y="2496"/>
                  </a:moveTo>
                  <a:lnTo>
                    <a:pt x="10092" y="5362"/>
                  </a:lnTo>
                  <a:cubicBezTo>
                    <a:pt x="10477" y="5359"/>
                    <a:pt x="10864" y="5342"/>
                    <a:pt x="11246" y="5304"/>
                  </a:cubicBezTo>
                  <a:cubicBezTo>
                    <a:pt x="11627" y="5267"/>
                    <a:pt x="12001" y="5211"/>
                    <a:pt x="12374" y="5139"/>
                  </a:cubicBezTo>
                  <a:cubicBezTo>
                    <a:pt x="12236" y="4706"/>
                    <a:pt x="12076" y="4278"/>
                    <a:pt x="11881" y="3859"/>
                  </a:cubicBezTo>
                  <a:cubicBezTo>
                    <a:pt x="11686" y="3439"/>
                    <a:pt x="11470" y="3025"/>
                    <a:pt x="11220" y="2622"/>
                  </a:cubicBezTo>
                  <a:cubicBezTo>
                    <a:pt x="11069" y="2594"/>
                    <a:pt x="10904" y="2570"/>
                    <a:pt x="10750" y="2550"/>
                  </a:cubicBezTo>
                  <a:cubicBezTo>
                    <a:pt x="10596" y="2530"/>
                    <a:pt x="10449" y="2511"/>
                    <a:pt x="10293" y="2496"/>
                  </a:cubicBezTo>
                  <a:close/>
                  <a:moveTo>
                    <a:pt x="12546" y="2964"/>
                  </a:moveTo>
                  <a:cubicBezTo>
                    <a:pt x="12714" y="3280"/>
                    <a:pt x="12868" y="3593"/>
                    <a:pt x="13006" y="3918"/>
                  </a:cubicBezTo>
                  <a:cubicBezTo>
                    <a:pt x="13143" y="4242"/>
                    <a:pt x="13264" y="4578"/>
                    <a:pt x="13370" y="4909"/>
                  </a:cubicBezTo>
                  <a:cubicBezTo>
                    <a:pt x="13667" y="4827"/>
                    <a:pt x="13966" y="4724"/>
                    <a:pt x="14251" y="4619"/>
                  </a:cubicBezTo>
                  <a:cubicBezTo>
                    <a:pt x="14537" y="4515"/>
                    <a:pt x="14810" y="4404"/>
                    <a:pt x="15083" y="4279"/>
                  </a:cubicBezTo>
                  <a:cubicBezTo>
                    <a:pt x="14713" y="3995"/>
                    <a:pt x="14316" y="3740"/>
                    <a:pt x="13892" y="3520"/>
                  </a:cubicBezTo>
                  <a:cubicBezTo>
                    <a:pt x="13467" y="3300"/>
                    <a:pt x="13014" y="3118"/>
                    <a:pt x="12546" y="2964"/>
                  </a:cubicBezTo>
                  <a:close/>
                  <a:moveTo>
                    <a:pt x="6314" y="5674"/>
                  </a:moveTo>
                  <a:cubicBezTo>
                    <a:pt x="6153" y="6098"/>
                    <a:pt x="6029" y="6530"/>
                    <a:pt x="5924" y="6964"/>
                  </a:cubicBezTo>
                  <a:cubicBezTo>
                    <a:pt x="5819" y="7399"/>
                    <a:pt x="5732" y="7834"/>
                    <a:pt x="5684" y="8277"/>
                  </a:cubicBezTo>
                  <a:lnTo>
                    <a:pt x="8848" y="8407"/>
                  </a:lnTo>
                  <a:lnTo>
                    <a:pt x="9000" y="6134"/>
                  </a:lnTo>
                  <a:cubicBezTo>
                    <a:pt x="8537" y="6101"/>
                    <a:pt x="8088" y="6045"/>
                    <a:pt x="7639" y="5969"/>
                  </a:cubicBezTo>
                  <a:cubicBezTo>
                    <a:pt x="7191" y="5894"/>
                    <a:pt x="6744" y="5793"/>
                    <a:pt x="6314" y="5674"/>
                  </a:cubicBezTo>
                  <a:close/>
                  <a:moveTo>
                    <a:pt x="1037" y="8896"/>
                  </a:moveTo>
                  <a:cubicBezTo>
                    <a:pt x="1047" y="9594"/>
                    <a:pt x="1206" y="10280"/>
                    <a:pt x="1496" y="10928"/>
                  </a:cubicBezTo>
                  <a:cubicBezTo>
                    <a:pt x="1786" y="11576"/>
                    <a:pt x="2210" y="12192"/>
                    <a:pt x="2764" y="12745"/>
                  </a:cubicBezTo>
                  <a:cubicBezTo>
                    <a:pt x="3007" y="12630"/>
                    <a:pt x="3260" y="12514"/>
                    <a:pt x="3512" y="12414"/>
                  </a:cubicBezTo>
                  <a:cubicBezTo>
                    <a:pt x="3964" y="12235"/>
                    <a:pt x="4426" y="12086"/>
                    <a:pt x="4903" y="11958"/>
                  </a:cubicBezTo>
                  <a:cubicBezTo>
                    <a:pt x="4786" y="11479"/>
                    <a:pt x="4700" y="10999"/>
                    <a:pt x="4648" y="10513"/>
                  </a:cubicBezTo>
                  <a:cubicBezTo>
                    <a:pt x="4597" y="10027"/>
                    <a:pt x="4589" y="9533"/>
                    <a:pt x="4604" y="9043"/>
                  </a:cubicBezTo>
                  <a:lnTo>
                    <a:pt x="1037" y="8896"/>
                  </a:lnTo>
                  <a:close/>
                  <a:moveTo>
                    <a:pt x="10034" y="6170"/>
                  </a:moveTo>
                  <a:lnTo>
                    <a:pt x="9888" y="8452"/>
                  </a:lnTo>
                  <a:lnTo>
                    <a:pt x="12877" y="8570"/>
                  </a:lnTo>
                  <a:cubicBezTo>
                    <a:pt x="12889" y="8129"/>
                    <a:pt x="12873" y="7693"/>
                    <a:pt x="12828" y="7255"/>
                  </a:cubicBezTo>
                  <a:cubicBezTo>
                    <a:pt x="12783" y="6817"/>
                    <a:pt x="12706" y="6382"/>
                    <a:pt x="12605" y="5950"/>
                  </a:cubicBezTo>
                  <a:cubicBezTo>
                    <a:pt x="12185" y="6026"/>
                    <a:pt x="11754" y="6078"/>
                    <a:pt x="11326" y="6116"/>
                  </a:cubicBezTo>
                  <a:cubicBezTo>
                    <a:pt x="10897" y="6154"/>
                    <a:pt x="10465" y="6172"/>
                    <a:pt x="10034" y="6170"/>
                  </a:cubicBezTo>
                  <a:close/>
                  <a:moveTo>
                    <a:pt x="13607" y="5729"/>
                  </a:moveTo>
                  <a:cubicBezTo>
                    <a:pt x="13722" y="6204"/>
                    <a:pt x="13804" y="6683"/>
                    <a:pt x="13855" y="7165"/>
                  </a:cubicBezTo>
                  <a:cubicBezTo>
                    <a:pt x="13906" y="7647"/>
                    <a:pt x="13932" y="8129"/>
                    <a:pt x="13917" y="8615"/>
                  </a:cubicBezTo>
                  <a:lnTo>
                    <a:pt x="17466" y="8758"/>
                  </a:lnTo>
                  <a:cubicBezTo>
                    <a:pt x="17456" y="8067"/>
                    <a:pt x="17305" y="7387"/>
                    <a:pt x="17019" y="6745"/>
                  </a:cubicBezTo>
                  <a:cubicBezTo>
                    <a:pt x="16733" y="6102"/>
                    <a:pt x="16308" y="5496"/>
                    <a:pt x="15763" y="4946"/>
                  </a:cubicBezTo>
                  <a:cubicBezTo>
                    <a:pt x="15538" y="5052"/>
                    <a:pt x="15319" y="5157"/>
                    <a:pt x="15087" y="5249"/>
                  </a:cubicBezTo>
                  <a:cubicBezTo>
                    <a:pt x="14848" y="5343"/>
                    <a:pt x="14597" y="5425"/>
                    <a:pt x="14350" y="5505"/>
                  </a:cubicBezTo>
                  <a:cubicBezTo>
                    <a:pt x="14104" y="5585"/>
                    <a:pt x="13859" y="5663"/>
                    <a:pt x="13607" y="5729"/>
                  </a:cubicBezTo>
                  <a:close/>
                  <a:moveTo>
                    <a:pt x="5626" y="9084"/>
                  </a:moveTo>
                  <a:cubicBezTo>
                    <a:pt x="5614" y="9529"/>
                    <a:pt x="5641" y="9977"/>
                    <a:pt x="5687" y="10418"/>
                  </a:cubicBezTo>
                  <a:cubicBezTo>
                    <a:pt x="5733" y="10859"/>
                    <a:pt x="5801" y="11302"/>
                    <a:pt x="5904" y="11737"/>
                  </a:cubicBezTo>
                  <a:cubicBezTo>
                    <a:pt x="6351" y="11653"/>
                    <a:pt x="6799" y="11583"/>
                    <a:pt x="7255" y="11543"/>
                  </a:cubicBezTo>
                  <a:cubicBezTo>
                    <a:pt x="7711" y="11502"/>
                    <a:pt x="8176" y="11483"/>
                    <a:pt x="8637" y="11488"/>
                  </a:cubicBezTo>
                  <a:lnTo>
                    <a:pt x="8789" y="9215"/>
                  </a:lnTo>
                  <a:lnTo>
                    <a:pt x="5626" y="9084"/>
                  </a:lnTo>
                  <a:close/>
                  <a:moveTo>
                    <a:pt x="9830" y="9260"/>
                  </a:moveTo>
                  <a:lnTo>
                    <a:pt x="9678" y="11533"/>
                  </a:lnTo>
                  <a:cubicBezTo>
                    <a:pt x="10111" y="11566"/>
                    <a:pt x="10539" y="11622"/>
                    <a:pt x="10960" y="11693"/>
                  </a:cubicBezTo>
                  <a:cubicBezTo>
                    <a:pt x="11380" y="11765"/>
                    <a:pt x="11789" y="11857"/>
                    <a:pt x="12195" y="11966"/>
                  </a:cubicBezTo>
                  <a:cubicBezTo>
                    <a:pt x="12354" y="11544"/>
                    <a:pt x="12487" y="11117"/>
                    <a:pt x="12591" y="10685"/>
                  </a:cubicBezTo>
                  <a:cubicBezTo>
                    <a:pt x="12695" y="10253"/>
                    <a:pt x="12771" y="9818"/>
                    <a:pt x="12819" y="9378"/>
                  </a:cubicBezTo>
                  <a:lnTo>
                    <a:pt x="9830" y="9260"/>
                  </a:lnTo>
                  <a:close/>
                  <a:moveTo>
                    <a:pt x="4330" y="13039"/>
                  </a:moveTo>
                  <a:cubicBezTo>
                    <a:pt x="4065" y="13135"/>
                    <a:pt x="3812" y="13241"/>
                    <a:pt x="3558" y="13356"/>
                  </a:cubicBezTo>
                  <a:cubicBezTo>
                    <a:pt x="3906" y="13626"/>
                    <a:pt x="4274" y="13873"/>
                    <a:pt x="4671" y="14087"/>
                  </a:cubicBezTo>
                  <a:cubicBezTo>
                    <a:pt x="5068" y="14300"/>
                    <a:pt x="5484" y="14479"/>
                    <a:pt x="5921" y="14635"/>
                  </a:cubicBezTo>
                  <a:cubicBezTo>
                    <a:pt x="5762" y="14333"/>
                    <a:pt x="5616" y="14028"/>
                    <a:pt x="5485" y="13718"/>
                  </a:cubicBezTo>
                  <a:cubicBezTo>
                    <a:pt x="5354" y="13409"/>
                    <a:pt x="5242" y="13093"/>
                    <a:pt x="5139" y="12778"/>
                  </a:cubicBezTo>
                  <a:cubicBezTo>
                    <a:pt x="4865" y="12856"/>
                    <a:pt x="4595" y="12943"/>
                    <a:pt x="4330" y="13039"/>
                  </a:cubicBezTo>
                  <a:close/>
                  <a:moveTo>
                    <a:pt x="13859" y="9423"/>
                  </a:moveTo>
                  <a:cubicBezTo>
                    <a:pt x="13808" y="9907"/>
                    <a:pt x="13724" y="10381"/>
                    <a:pt x="13609" y="10857"/>
                  </a:cubicBezTo>
                  <a:cubicBezTo>
                    <a:pt x="13493" y="11332"/>
                    <a:pt x="13344" y="11810"/>
                    <a:pt x="13166" y="12273"/>
                  </a:cubicBezTo>
                  <a:cubicBezTo>
                    <a:pt x="13524" y="12401"/>
                    <a:pt x="13875" y="12542"/>
                    <a:pt x="14216" y="12701"/>
                  </a:cubicBezTo>
                  <a:cubicBezTo>
                    <a:pt x="14556" y="12859"/>
                    <a:pt x="14886" y="13034"/>
                    <a:pt x="15207" y="13222"/>
                  </a:cubicBezTo>
                  <a:cubicBezTo>
                    <a:pt x="15824" y="12719"/>
                    <a:pt x="16322" y="12150"/>
                    <a:pt x="16693" y="11534"/>
                  </a:cubicBezTo>
                  <a:cubicBezTo>
                    <a:pt x="17065" y="10917"/>
                    <a:pt x="17305" y="10252"/>
                    <a:pt x="17407" y="9565"/>
                  </a:cubicBezTo>
                  <a:lnTo>
                    <a:pt x="13859" y="9423"/>
                  </a:lnTo>
                  <a:close/>
                  <a:moveTo>
                    <a:pt x="6129" y="12538"/>
                  </a:moveTo>
                  <a:cubicBezTo>
                    <a:pt x="6265" y="12963"/>
                    <a:pt x="6431" y="13384"/>
                    <a:pt x="6622" y="13795"/>
                  </a:cubicBezTo>
                  <a:cubicBezTo>
                    <a:pt x="6812" y="14207"/>
                    <a:pt x="7039" y="14613"/>
                    <a:pt x="7283" y="15009"/>
                  </a:cubicBezTo>
                  <a:cubicBezTo>
                    <a:pt x="7466" y="15045"/>
                    <a:pt x="7639" y="15073"/>
                    <a:pt x="7825" y="15099"/>
                  </a:cubicBezTo>
                  <a:cubicBezTo>
                    <a:pt x="8012" y="15126"/>
                    <a:pt x="8207" y="15149"/>
                    <a:pt x="8397" y="15166"/>
                  </a:cubicBezTo>
                  <a:lnTo>
                    <a:pt x="8585" y="12305"/>
                  </a:lnTo>
                  <a:cubicBezTo>
                    <a:pt x="8171" y="12305"/>
                    <a:pt x="7764" y="12319"/>
                    <a:pt x="7353" y="12359"/>
                  </a:cubicBezTo>
                  <a:cubicBezTo>
                    <a:pt x="6944" y="12398"/>
                    <a:pt x="6529" y="12460"/>
                    <a:pt x="6129" y="12538"/>
                  </a:cubicBezTo>
                  <a:close/>
                  <a:moveTo>
                    <a:pt x="9626" y="12350"/>
                  </a:moveTo>
                  <a:lnTo>
                    <a:pt x="9425" y="15216"/>
                  </a:lnTo>
                  <a:cubicBezTo>
                    <a:pt x="9582" y="15214"/>
                    <a:pt x="9737" y="15203"/>
                    <a:pt x="9894" y="15194"/>
                  </a:cubicBezTo>
                  <a:cubicBezTo>
                    <a:pt x="10050" y="15186"/>
                    <a:pt x="10213" y="15175"/>
                    <a:pt x="10368" y="15159"/>
                  </a:cubicBezTo>
                  <a:cubicBezTo>
                    <a:pt x="10671" y="14778"/>
                    <a:pt x="10949" y="14389"/>
                    <a:pt x="11199" y="13988"/>
                  </a:cubicBezTo>
                  <a:cubicBezTo>
                    <a:pt x="11449" y="13586"/>
                    <a:pt x="11670" y="13171"/>
                    <a:pt x="11866" y="12752"/>
                  </a:cubicBezTo>
                  <a:cubicBezTo>
                    <a:pt x="11505" y="12651"/>
                    <a:pt x="11137" y="12565"/>
                    <a:pt x="10763" y="12497"/>
                  </a:cubicBezTo>
                  <a:cubicBezTo>
                    <a:pt x="10389" y="12429"/>
                    <a:pt x="10011" y="12384"/>
                    <a:pt x="9626" y="12350"/>
                  </a:cubicBezTo>
                  <a:close/>
                  <a:moveTo>
                    <a:pt x="12825" y="13064"/>
                  </a:moveTo>
                  <a:cubicBezTo>
                    <a:pt x="12674" y="13385"/>
                    <a:pt x="12510" y="13697"/>
                    <a:pt x="12329" y="14009"/>
                  </a:cubicBezTo>
                  <a:cubicBezTo>
                    <a:pt x="12148" y="14321"/>
                    <a:pt x="11954" y="14631"/>
                    <a:pt x="11743" y="14932"/>
                  </a:cubicBezTo>
                  <a:cubicBezTo>
                    <a:pt x="12192" y="14825"/>
                    <a:pt x="12634" y="14684"/>
                    <a:pt x="13055" y="14518"/>
                  </a:cubicBezTo>
                  <a:cubicBezTo>
                    <a:pt x="13547" y="14324"/>
                    <a:pt x="14011" y="14095"/>
                    <a:pt x="14443" y="13829"/>
                  </a:cubicBezTo>
                  <a:cubicBezTo>
                    <a:pt x="14187" y="13681"/>
                    <a:pt x="13927" y="13541"/>
                    <a:pt x="13658" y="13413"/>
                  </a:cubicBezTo>
                  <a:cubicBezTo>
                    <a:pt x="13389" y="13285"/>
                    <a:pt x="13107" y="13170"/>
                    <a:pt x="12825" y="13064"/>
                  </a:cubicBezTo>
                  <a:close/>
                </a:path>
              </a:pathLst>
            </a:custGeom>
            <a:solidFill>
              <a:srgbClr val="D9D9D9"/>
            </a:solidFill>
            <a:ln w="12700" cap="flat">
              <a:noFill/>
              <a:miter lim="400000"/>
            </a:ln>
            <a:effectLst/>
          </p:spPr>
          <p:txBody>
            <a:bodyPr wrap="square" lIns="45719" tIns="45719" rIns="45719" bIns="45719" numCol="1" anchor="t">
              <a:noAutofit/>
            </a:bodyPr>
            <a:lstStyle/>
            <a:p>
              <a:pPr>
                <a:defRPr>
                  <a:latin typeface="Lato Light"/>
                  <a:ea typeface="Lato Light"/>
                  <a:cs typeface="Lato Light"/>
                  <a:sym typeface="Lato Light"/>
                </a:defRPr>
              </a:pPr>
              <a:endParaRPr/>
            </a:p>
          </p:txBody>
        </p:sp>
        <p:sp>
          <p:nvSpPr>
            <p:cNvPr id="259" name="Shape 10422"/>
            <p:cNvSpPr/>
            <p:nvPr/>
          </p:nvSpPr>
          <p:spPr>
            <a:xfrm>
              <a:off x="2099850" y="2903206"/>
              <a:ext cx="174991" cy="20219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307" y="15970"/>
                  </a:lnTo>
                  <a:lnTo>
                    <a:pt x="6112" y="19464"/>
                  </a:lnTo>
                  <a:cubicBezTo>
                    <a:pt x="6112" y="19464"/>
                    <a:pt x="0" y="21600"/>
                    <a:pt x="0" y="21600"/>
                  </a:cubicBezTo>
                  <a:close/>
                  <a:moveTo>
                    <a:pt x="6773" y="18782"/>
                  </a:moveTo>
                  <a:lnTo>
                    <a:pt x="1968" y="15288"/>
                  </a:lnTo>
                  <a:lnTo>
                    <a:pt x="13737" y="3150"/>
                  </a:lnTo>
                  <a:lnTo>
                    <a:pt x="18545" y="6642"/>
                  </a:lnTo>
                  <a:cubicBezTo>
                    <a:pt x="18545" y="6642"/>
                    <a:pt x="6773" y="18782"/>
                    <a:pt x="6773" y="18782"/>
                  </a:cubicBezTo>
                  <a:close/>
                  <a:moveTo>
                    <a:pt x="19218" y="5946"/>
                  </a:moveTo>
                  <a:lnTo>
                    <a:pt x="14411" y="2455"/>
                  </a:lnTo>
                  <a:lnTo>
                    <a:pt x="16792" y="0"/>
                  </a:lnTo>
                  <a:lnTo>
                    <a:pt x="21600" y="3492"/>
                  </a:lnTo>
                  <a:cubicBezTo>
                    <a:pt x="21600" y="3492"/>
                    <a:pt x="19218" y="5946"/>
                    <a:pt x="19218" y="5946"/>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60" name="Shape 10423"/>
            <p:cNvSpPr/>
            <p:nvPr/>
          </p:nvSpPr>
          <p:spPr>
            <a:xfrm>
              <a:off x="2202199" y="2566830"/>
              <a:ext cx="225328" cy="314498"/>
            </a:xfrm>
            <a:custGeom>
              <a:avLst/>
              <a:gdLst/>
              <a:ahLst/>
              <a:cxnLst>
                <a:cxn ang="0">
                  <a:pos x="wd2" y="hd2"/>
                </a:cxn>
                <a:cxn ang="5400000">
                  <a:pos x="wd2" y="hd2"/>
                </a:cxn>
                <a:cxn ang="10800000">
                  <a:pos x="wd2" y="hd2"/>
                </a:cxn>
                <a:cxn ang="16200000">
                  <a:pos x="wd2" y="hd2"/>
                </a:cxn>
              </a:cxnLst>
              <a:rect l="0" t="0" r="r" b="b"/>
              <a:pathLst>
                <a:path w="19205" h="21362" extrusionOk="0">
                  <a:moveTo>
                    <a:pt x="10609" y="42"/>
                  </a:moveTo>
                  <a:cubicBezTo>
                    <a:pt x="8165" y="-163"/>
                    <a:pt x="5621" y="371"/>
                    <a:pt x="3560" y="1701"/>
                  </a:cubicBezTo>
                  <a:cubicBezTo>
                    <a:pt x="-561" y="4361"/>
                    <a:pt x="-1197" y="9180"/>
                    <a:pt x="2140" y="12464"/>
                  </a:cubicBezTo>
                  <a:cubicBezTo>
                    <a:pt x="4853" y="15134"/>
                    <a:pt x="9359" y="15970"/>
                    <a:pt x="13163" y="14761"/>
                  </a:cubicBezTo>
                  <a:cubicBezTo>
                    <a:pt x="13165" y="14831"/>
                    <a:pt x="13187" y="14903"/>
                    <a:pt x="13225" y="14971"/>
                  </a:cubicBezTo>
                  <a:lnTo>
                    <a:pt x="16612" y="21038"/>
                  </a:lnTo>
                  <a:cubicBezTo>
                    <a:pt x="16765" y="21312"/>
                    <a:pt x="17169" y="21437"/>
                    <a:pt x="17513" y="21315"/>
                  </a:cubicBezTo>
                  <a:lnTo>
                    <a:pt x="17878" y="21185"/>
                  </a:lnTo>
                  <a:cubicBezTo>
                    <a:pt x="18222" y="21063"/>
                    <a:pt x="18373" y="20740"/>
                    <a:pt x="18220" y="20466"/>
                  </a:cubicBezTo>
                  <a:lnTo>
                    <a:pt x="14832" y="14404"/>
                  </a:lnTo>
                  <a:cubicBezTo>
                    <a:pt x="14778" y="14306"/>
                    <a:pt x="14685" y="14237"/>
                    <a:pt x="14581" y="14182"/>
                  </a:cubicBezTo>
                  <a:cubicBezTo>
                    <a:pt x="14946" y="14005"/>
                    <a:pt x="15305" y="13815"/>
                    <a:pt x="15646" y="13595"/>
                  </a:cubicBezTo>
                  <a:cubicBezTo>
                    <a:pt x="19767" y="10936"/>
                    <a:pt x="20403" y="6117"/>
                    <a:pt x="17066" y="2832"/>
                  </a:cubicBezTo>
                  <a:cubicBezTo>
                    <a:pt x="15397" y="1190"/>
                    <a:pt x="13053" y="246"/>
                    <a:pt x="10609" y="42"/>
                  </a:cubicBezTo>
                  <a:close/>
                  <a:moveTo>
                    <a:pt x="10451" y="1236"/>
                  </a:moveTo>
                  <a:cubicBezTo>
                    <a:pt x="12511" y="1409"/>
                    <a:pt x="14487" y="2209"/>
                    <a:pt x="15893" y="3593"/>
                  </a:cubicBezTo>
                  <a:cubicBezTo>
                    <a:pt x="18705" y="6360"/>
                    <a:pt x="18170" y="10421"/>
                    <a:pt x="14697" y="12662"/>
                  </a:cubicBezTo>
                  <a:cubicBezTo>
                    <a:pt x="11225" y="14902"/>
                    <a:pt x="6130" y="14476"/>
                    <a:pt x="3318" y="11708"/>
                  </a:cubicBezTo>
                  <a:cubicBezTo>
                    <a:pt x="506" y="8941"/>
                    <a:pt x="1041" y="4881"/>
                    <a:pt x="4514" y="2640"/>
                  </a:cubicBezTo>
                  <a:cubicBezTo>
                    <a:pt x="6250" y="1519"/>
                    <a:pt x="8392" y="1064"/>
                    <a:pt x="10451" y="1236"/>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61" name="Shape 10424"/>
            <p:cNvSpPr/>
            <p:nvPr/>
          </p:nvSpPr>
          <p:spPr>
            <a:xfrm>
              <a:off x="1693556" y="2707951"/>
              <a:ext cx="200427" cy="221871"/>
            </a:xfrm>
            <a:custGeom>
              <a:avLst/>
              <a:gdLst/>
              <a:ahLst/>
              <a:cxnLst>
                <a:cxn ang="0">
                  <a:pos x="wd2" y="hd2"/>
                </a:cxn>
                <a:cxn ang="5400000">
                  <a:pos x="wd2" y="hd2"/>
                </a:cxn>
                <a:cxn ang="10800000">
                  <a:pos x="wd2" y="hd2"/>
                </a:cxn>
                <a:cxn ang="16200000">
                  <a:pos x="wd2" y="hd2"/>
                </a:cxn>
              </a:cxnLst>
              <a:rect l="0" t="0" r="r" b="b"/>
              <a:pathLst>
                <a:path w="20678" h="21600" extrusionOk="0">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62" name="Shape 10425"/>
            <p:cNvSpPr/>
            <p:nvPr/>
          </p:nvSpPr>
          <p:spPr>
            <a:xfrm>
              <a:off x="1502296" y="3167706"/>
              <a:ext cx="279586" cy="234751"/>
            </a:xfrm>
            <a:custGeom>
              <a:avLst/>
              <a:gdLst/>
              <a:ahLst/>
              <a:cxnLst>
                <a:cxn ang="0">
                  <a:pos x="wd2" y="hd2"/>
                </a:cxn>
                <a:cxn ang="5400000">
                  <a:pos x="wd2" y="hd2"/>
                </a:cxn>
                <a:cxn ang="10800000">
                  <a:pos x="wd2" y="hd2"/>
                </a:cxn>
                <a:cxn ang="16200000">
                  <a:pos x="wd2" y="hd2"/>
                </a:cxn>
              </a:cxnLst>
              <a:rect l="0" t="0" r="r" b="b"/>
              <a:pathLst>
                <a:path w="21600" h="21600" extrusionOk="0">
                  <a:moveTo>
                    <a:pt x="13666" y="8645"/>
                  </a:moveTo>
                  <a:cubicBezTo>
                    <a:pt x="12912" y="8819"/>
                    <a:pt x="12183" y="8233"/>
                    <a:pt x="12037" y="7337"/>
                  </a:cubicBezTo>
                  <a:cubicBezTo>
                    <a:pt x="11891" y="6440"/>
                    <a:pt x="12382" y="5571"/>
                    <a:pt x="13136" y="5397"/>
                  </a:cubicBezTo>
                  <a:cubicBezTo>
                    <a:pt x="13888" y="5223"/>
                    <a:pt x="14617" y="5809"/>
                    <a:pt x="14763" y="6705"/>
                  </a:cubicBezTo>
                  <a:cubicBezTo>
                    <a:pt x="14909" y="7602"/>
                    <a:pt x="14418" y="8471"/>
                    <a:pt x="13666" y="8645"/>
                  </a:cubicBezTo>
                  <a:close/>
                  <a:moveTo>
                    <a:pt x="9893" y="16176"/>
                  </a:moveTo>
                  <a:lnTo>
                    <a:pt x="7167" y="16807"/>
                  </a:lnTo>
                  <a:lnTo>
                    <a:pt x="6637" y="13559"/>
                  </a:lnTo>
                  <a:lnTo>
                    <a:pt x="9363" y="12928"/>
                  </a:lnTo>
                  <a:cubicBezTo>
                    <a:pt x="9363" y="12928"/>
                    <a:pt x="9893" y="16176"/>
                    <a:pt x="9893" y="16176"/>
                  </a:cubicBezTo>
                  <a:close/>
                  <a:moveTo>
                    <a:pt x="5604" y="17169"/>
                  </a:moveTo>
                  <a:lnTo>
                    <a:pt x="2878" y="17800"/>
                  </a:lnTo>
                  <a:lnTo>
                    <a:pt x="2348" y="14552"/>
                  </a:lnTo>
                  <a:lnTo>
                    <a:pt x="5074" y="13921"/>
                  </a:lnTo>
                  <a:cubicBezTo>
                    <a:pt x="5074" y="13921"/>
                    <a:pt x="5604" y="17169"/>
                    <a:pt x="5604" y="17169"/>
                  </a:cubicBezTo>
                  <a:close/>
                  <a:moveTo>
                    <a:pt x="12498" y="1492"/>
                  </a:moveTo>
                  <a:lnTo>
                    <a:pt x="7003" y="11626"/>
                  </a:lnTo>
                  <a:lnTo>
                    <a:pt x="694" y="13086"/>
                  </a:lnTo>
                  <a:lnTo>
                    <a:pt x="2084" y="21600"/>
                  </a:lnTo>
                  <a:lnTo>
                    <a:pt x="13469" y="18964"/>
                  </a:lnTo>
                  <a:lnTo>
                    <a:pt x="12369" y="12224"/>
                  </a:lnTo>
                  <a:lnTo>
                    <a:pt x="15993" y="11385"/>
                  </a:lnTo>
                  <a:lnTo>
                    <a:pt x="17093" y="18125"/>
                  </a:lnTo>
                  <a:lnTo>
                    <a:pt x="21600" y="17082"/>
                  </a:lnTo>
                  <a:lnTo>
                    <a:pt x="20219" y="8622"/>
                  </a:lnTo>
                  <a:lnTo>
                    <a:pt x="20832" y="8481"/>
                  </a:lnTo>
                  <a:cubicBezTo>
                    <a:pt x="20832" y="8481"/>
                    <a:pt x="12498" y="1492"/>
                    <a:pt x="12498" y="1492"/>
                  </a:cubicBezTo>
                  <a:close/>
                  <a:moveTo>
                    <a:pt x="20572" y="6974"/>
                  </a:moveTo>
                  <a:lnTo>
                    <a:pt x="20663" y="7533"/>
                  </a:lnTo>
                  <a:lnTo>
                    <a:pt x="12346" y="559"/>
                  </a:lnTo>
                  <a:lnTo>
                    <a:pt x="6626" y="11107"/>
                  </a:lnTo>
                  <a:lnTo>
                    <a:pt x="0" y="12641"/>
                  </a:lnTo>
                  <a:lnTo>
                    <a:pt x="3130" y="6656"/>
                  </a:lnTo>
                  <a:lnTo>
                    <a:pt x="9437" y="5195"/>
                  </a:lnTo>
                  <a:lnTo>
                    <a:pt x="12254" y="0"/>
                  </a:lnTo>
                  <a:cubicBezTo>
                    <a:pt x="12254" y="0"/>
                    <a:pt x="20572" y="6974"/>
                    <a:pt x="20572" y="6974"/>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63" name="Shape 10426"/>
            <p:cNvSpPr/>
            <p:nvPr/>
          </p:nvSpPr>
          <p:spPr>
            <a:xfrm>
              <a:off x="1248540" y="3124209"/>
              <a:ext cx="192601" cy="237362"/>
            </a:xfrm>
            <a:custGeom>
              <a:avLst/>
              <a:gdLst/>
              <a:ahLst/>
              <a:cxnLst>
                <a:cxn ang="0">
                  <a:pos x="wd2" y="hd2"/>
                </a:cxn>
                <a:cxn ang="5400000">
                  <a:pos x="wd2" y="hd2"/>
                </a:cxn>
                <a:cxn ang="10800000">
                  <a:pos x="wd2" y="hd2"/>
                </a:cxn>
                <a:cxn ang="16200000">
                  <a:pos x="wd2" y="hd2"/>
                </a:cxn>
              </a:cxnLst>
              <a:rect l="0" t="0" r="r" b="b"/>
              <a:pathLst>
                <a:path w="21339" h="21341" extrusionOk="0">
                  <a:moveTo>
                    <a:pt x="12205" y="0"/>
                  </a:moveTo>
                  <a:cubicBezTo>
                    <a:pt x="11720" y="1"/>
                    <a:pt x="11326" y="320"/>
                    <a:pt x="11326" y="713"/>
                  </a:cubicBezTo>
                  <a:lnTo>
                    <a:pt x="11325" y="2819"/>
                  </a:lnTo>
                  <a:cubicBezTo>
                    <a:pt x="11950" y="2747"/>
                    <a:pt x="12537" y="2740"/>
                    <a:pt x="13081" y="2776"/>
                  </a:cubicBezTo>
                  <a:lnTo>
                    <a:pt x="13083" y="713"/>
                  </a:lnTo>
                  <a:cubicBezTo>
                    <a:pt x="13083" y="320"/>
                    <a:pt x="12690" y="1"/>
                    <a:pt x="12205" y="0"/>
                  </a:cubicBezTo>
                  <a:close/>
                  <a:moveTo>
                    <a:pt x="18280" y="1334"/>
                  </a:moveTo>
                  <a:cubicBezTo>
                    <a:pt x="17859" y="1138"/>
                    <a:pt x="17322" y="1255"/>
                    <a:pt x="17079" y="1596"/>
                  </a:cubicBezTo>
                  <a:lnTo>
                    <a:pt x="15817" y="3366"/>
                  </a:lnTo>
                  <a:cubicBezTo>
                    <a:pt x="16385" y="3577"/>
                    <a:pt x="16889" y="3826"/>
                    <a:pt x="17333" y="4087"/>
                  </a:cubicBezTo>
                  <a:lnTo>
                    <a:pt x="18600" y="2308"/>
                  </a:lnTo>
                  <a:cubicBezTo>
                    <a:pt x="18843" y="1966"/>
                    <a:pt x="18700" y="1531"/>
                    <a:pt x="18280" y="1334"/>
                  </a:cubicBezTo>
                  <a:close/>
                  <a:moveTo>
                    <a:pt x="879" y="9125"/>
                  </a:moveTo>
                  <a:cubicBezTo>
                    <a:pt x="394" y="9126"/>
                    <a:pt x="0" y="9445"/>
                    <a:pt x="0" y="9839"/>
                  </a:cubicBezTo>
                  <a:cubicBezTo>
                    <a:pt x="0" y="10232"/>
                    <a:pt x="393" y="10551"/>
                    <a:pt x="879" y="10551"/>
                  </a:cubicBezTo>
                  <a:lnTo>
                    <a:pt x="3404" y="10550"/>
                  </a:lnTo>
                  <a:cubicBezTo>
                    <a:pt x="3351" y="10107"/>
                    <a:pt x="3343" y="9629"/>
                    <a:pt x="3405" y="9124"/>
                  </a:cubicBezTo>
                  <a:cubicBezTo>
                    <a:pt x="3405" y="9124"/>
                    <a:pt x="879" y="9125"/>
                    <a:pt x="879" y="9125"/>
                  </a:cubicBezTo>
                  <a:close/>
                  <a:moveTo>
                    <a:pt x="2851" y="4649"/>
                  </a:moveTo>
                  <a:cubicBezTo>
                    <a:pt x="2431" y="4453"/>
                    <a:pt x="1894" y="4570"/>
                    <a:pt x="1651" y="4911"/>
                  </a:cubicBezTo>
                  <a:cubicBezTo>
                    <a:pt x="1408" y="5251"/>
                    <a:pt x="1552" y="5687"/>
                    <a:pt x="1973" y="5884"/>
                  </a:cubicBezTo>
                  <a:lnTo>
                    <a:pt x="4171" y="6912"/>
                  </a:lnTo>
                  <a:cubicBezTo>
                    <a:pt x="4408" y="6513"/>
                    <a:pt x="4715" y="6106"/>
                    <a:pt x="5109" y="5706"/>
                  </a:cubicBezTo>
                  <a:cubicBezTo>
                    <a:pt x="5109" y="5706"/>
                    <a:pt x="2851" y="4649"/>
                    <a:pt x="2851" y="4649"/>
                  </a:cubicBezTo>
                  <a:close/>
                  <a:moveTo>
                    <a:pt x="6118" y="1310"/>
                  </a:moveTo>
                  <a:cubicBezTo>
                    <a:pt x="5698" y="1506"/>
                    <a:pt x="5553" y="1942"/>
                    <a:pt x="5795" y="2283"/>
                  </a:cubicBezTo>
                  <a:lnTo>
                    <a:pt x="7150" y="4186"/>
                  </a:lnTo>
                  <a:cubicBezTo>
                    <a:pt x="7326" y="4088"/>
                    <a:pt x="8471" y="3556"/>
                    <a:pt x="8675" y="3478"/>
                  </a:cubicBezTo>
                  <a:lnTo>
                    <a:pt x="7318" y="1570"/>
                  </a:lnTo>
                  <a:cubicBezTo>
                    <a:pt x="7075" y="1229"/>
                    <a:pt x="6538" y="1113"/>
                    <a:pt x="6118" y="1310"/>
                  </a:cubicBezTo>
                  <a:close/>
                  <a:moveTo>
                    <a:pt x="18708" y="6478"/>
                  </a:moveTo>
                  <a:cubicBezTo>
                    <a:pt x="17247" y="4749"/>
                    <a:pt x="13396" y="2259"/>
                    <a:pt x="8417" y="4592"/>
                  </a:cubicBezTo>
                  <a:cubicBezTo>
                    <a:pt x="8416" y="4592"/>
                    <a:pt x="8415" y="4593"/>
                    <a:pt x="8414" y="4593"/>
                  </a:cubicBezTo>
                  <a:cubicBezTo>
                    <a:pt x="8414" y="4593"/>
                    <a:pt x="8413" y="4593"/>
                    <a:pt x="8413" y="4594"/>
                  </a:cubicBezTo>
                  <a:cubicBezTo>
                    <a:pt x="8412" y="4594"/>
                    <a:pt x="8411" y="4594"/>
                    <a:pt x="8411" y="4595"/>
                  </a:cubicBezTo>
                  <a:cubicBezTo>
                    <a:pt x="8410" y="4595"/>
                    <a:pt x="8409" y="4595"/>
                    <a:pt x="8409" y="4596"/>
                  </a:cubicBezTo>
                  <a:cubicBezTo>
                    <a:pt x="3429" y="6929"/>
                    <a:pt x="4160" y="10880"/>
                    <a:pt x="5276" y="12771"/>
                  </a:cubicBezTo>
                  <a:cubicBezTo>
                    <a:pt x="6289" y="14473"/>
                    <a:pt x="8765" y="15342"/>
                    <a:pt x="9094" y="15507"/>
                  </a:cubicBezTo>
                  <a:cubicBezTo>
                    <a:pt x="9630" y="15775"/>
                    <a:pt x="12317" y="16498"/>
                    <a:pt x="13014" y="17370"/>
                  </a:cubicBezTo>
                  <a:cubicBezTo>
                    <a:pt x="13975" y="18570"/>
                    <a:pt x="14185" y="18516"/>
                    <a:pt x="15033" y="18314"/>
                  </a:cubicBezTo>
                  <a:cubicBezTo>
                    <a:pt x="15896" y="18109"/>
                    <a:pt x="19095" y="16611"/>
                    <a:pt x="19745" y="16106"/>
                  </a:cubicBezTo>
                  <a:cubicBezTo>
                    <a:pt x="20384" y="15611"/>
                    <a:pt x="20547" y="15491"/>
                    <a:pt x="19747" y="14216"/>
                  </a:cubicBezTo>
                  <a:cubicBezTo>
                    <a:pt x="19165" y="13290"/>
                    <a:pt x="19737" y="11040"/>
                    <a:pt x="19718" y="10529"/>
                  </a:cubicBezTo>
                  <a:cubicBezTo>
                    <a:pt x="19707" y="10216"/>
                    <a:pt x="20017" y="8041"/>
                    <a:pt x="18708" y="6478"/>
                  </a:cubicBezTo>
                  <a:close/>
                  <a:moveTo>
                    <a:pt x="21272" y="17648"/>
                  </a:moveTo>
                  <a:cubicBezTo>
                    <a:pt x="21133" y="17452"/>
                    <a:pt x="20824" y="17385"/>
                    <a:pt x="20583" y="17498"/>
                  </a:cubicBezTo>
                  <a:lnTo>
                    <a:pt x="16099" y="19599"/>
                  </a:lnTo>
                  <a:cubicBezTo>
                    <a:pt x="15858" y="19712"/>
                    <a:pt x="15775" y="19962"/>
                    <a:pt x="15914" y="20158"/>
                  </a:cubicBezTo>
                  <a:cubicBezTo>
                    <a:pt x="16053" y="20353"/>
                    <a:pt x="16361" y="20420"/>
                    <a:pt x="16603" y="20307"/>
                  </a:cubicBezTo>
                  <a:lnTo>
                    <a:pt x="21087" y="18206"/>
                  </a:lnTo>
                  <a:cubicBezTo>
                    <a:pt x="21328" y="18093"/>
                    <a:pt x="21411" y="17843"/>
                    <a:pt x="21272" y="17648"/>
                  </a:cubicBezTo>
                  <a:cubicBezTo>
                    <a:pt x="21272" y="17648"/>
                    <a:pt x="21272" y="17648"/>
                    <a:pt x="21272" y="17648"/>
                  </a:cubicBezTo>
                  <a:close/>
                  <a:moveTo>
                    <a:pt x="20584" y="16680"/>
                  </a:moveTo>
                  <a:cubicBezTo>
                    <a:pt x="20445" y="16485"/>
                    <a:pt x="20136" y="16418"/>
                    <a:pt x="19895" y="16531"/>
                  </a:cubicBezTo>
                  <a:lnTo>
                    <a:pt x="15411" y="18632"/>
                  </a:lnTo>
                  <a:cubicBezTo>
                    <a:pt x="15170" y="18745"/>
                    <a:pt x="15087" y="18995"/>
                    <a:pt x="15226" y="19190"/>
                  </a:cubicBezTo>
                  <a:cubicBezTo>
                    <a:pt x="15365" y="19386"/>
                    <a:pt x="15673" y="19453"/>
                    <a:pt x="15915" y="19340"/>
                  </a:cubicBezTo>
                  <a:lnTo>
                    <a:pt x="20399" y="17239"/>
                  </a:lnTo>
                  <a:cubicBezTo>
                    <a:pt x="20640" y="17126"/>
                    <a:pt x="20723" y="16876"/>
                    <a:pt x="20584" y="16680"/>
                  </a:cubicBezTo>
                  <a:cubicBezTo>
                    <a:pt x="20584" y="16680"/>
                    <a:pt x="20584" y="16680"/>
                    <a:pt x="20584" y="16680"/>
                  </a:cubicBezTo>
                  <a:close/>
                  <a:moveTo>
                    <a:pt x="17079" y="20429"/>
                  </a:moveTo>
                  <a:lnTo>
                    <a:pt x="20979" y="18602"/>
                  </a:lnTo>
                  <a:cubicBezTo>
                    <a:pt x="21600" y="19474"/>
                    <a:pt x="21230" y="20591"/>
                    <a:pt x="20153" y="21095"/>
                  </a:cubicBezTo>
                  <a:cubicBezTo>
                    <a:pt x="19076" y="21600"/>
                    <a:pt x="17700" y="21302"/>
                    <a:pt x="17079" y="20429"/>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64" name="Shape 10427"/>
            <p:cNvSpPr/>
            <p:nvPr/>
          </p:nvSpPr>
          <p:spPr>
            <a:xfrm>
              <a:off x="1432842" y="2848207"/>
              <a:ext cx="201240" cy="319430"/>
            </a:xfrm>
            <a:custGeom>
              <a:avLst/>
              <a:gdLst/>
              <a:ahLst/>
              <a:cxnLst>
                <a:cxn ang="0">
                  <a:pos x="wd2" y="hd2"/>
                </a:cxn>
                <a:cxn ang="5400000">
                  <a:pos x="wd2" y="hd2"/>
                </a:cxn>
                <a:cxn ang="10800000">
                  <a:pos x="wd2" y="hd2"/>
                </a:cxn>
                <a:cxn ang="16200000">
                  <a:pos x="wd2" y="hd2"/>
                </a:cxn>
              </a:cxnLst>
              <a:rect l="0" t="0" r="r" b="b"/>
              <a:pathLst>
                <a:path w="21015" h="21600" extrusionOk="0">
                  <a:moveTo>
                    <a:pt x="0" y="938"/>
                  </a:moveTo>
                  <a:lnTo>
                    <a:pt x="6284" y="11455"/>
                  </a:lnTo>
                  <a:lnTo>
                    <a:pt x="10032" y="10516"/>
                  </a:lnTo>
                  <a:lnTo>
                    <a:pt x="6771" y="5067"/>
                  </a:lnTo>
                  <a:cubicBezTo>
                    <a:pt x="7276" y="5103"/>
                    <a:pt x="7799" y="5064"/>
                    <a:pt x="8290" y="4918"/>
                  </a:cubicBezTo>
                  <a:cubicBezTo>
                    <a:pt x="9265" y="4628"/>
                    <a:pt x="9902" y="4019"/>
                    <a:pt x="10109" y="3335"/>
                  </a:cubicBezTo>
                  <a:cubicBezTo>
                    <a:pt x="10127" y="3275"/>
                    <a:pt x="10142" y="3214"/>
                    <a:pt x="10154" y="3153"/>
                  </a:cubicBezTo>
                  <a:cubicBezTo>
                    <a:pt x="11859" y="3250"/>
                    <a:pt x="13418" y="3571"/>
                    <a:pt x="14738" y="4133"/>
                  </a:cubicBezTo>
                  <a:cubicBezTo>
                    <a:pt x="16916" y="5061"/>
                    <a:pt x="18325" y="6560"/>
                    <a:pt x="18814" y="8470"/>
                  </a:cubicBezTo>
                  <a:cubicBezTo>
                    <a:pt x="19575" y="11446"/>
                    <a:pt x="17428" y="14404"/>
                    <a:pt x="13562" y="15911"/>
                  </a:cubicBezTo>
                  <a:lnTo>
                    <a:pt x="12515" y="14314"/>
                  </a:lnTo>
                  <a:lnTo>
                    <a:pt x="15137" y="13594"/>
                  </a:lnTo>
                  <a:lnTo>
                    <a:pt x="14615" y="12797"/>
                  </a:lnTo>
                  <a:lnTo>
                    <a:pt x="5054" y="15424"/>
                  </a:lnTo>
                  <a:lnTo>
                    <a:pt x="5577" y="16221"/>
                  </a:lnTo>
                  <a:lnTo>
                    <a:pt x="8203" y="15499"/>
                  </a:lnTo>
                  <a:lnTo>
                    <a:pt x="9904" y="18094"/>
                  </a:lnTo>
                  <a:lnTo>
                    <a:pt x="4408" y="19605"/>
                  </a:lnTo>
                  <a:lnTo>
                    <a:pt x="5716" y="21600"/>
                  </a:lnTo>
                  <a:lnTo>
                    <a:pt x="21015" y="17395"/>
                  </a:lnTo>
                  <a:lnTo>
                    <a:pt x="19707" y="15399"/>
                  </a:lnTo>
                  <a:lnTo>
                    <a:pt x="15876" y="16453"/>
                  </a:lnTo>
                  <a:cubicBezTo>
                    <a:pt x="19603" y="14559"/>
                    <a:pt x="21600" y="11416"/>
                    <a:pt x="20792" y="8258"/>
                  </a:cubicBezTo>
                  <a:cubicBezTo>
                    <a:pt x="20210" y="5981"/>
                    <a:pt x="18497" y="4180"/>
                    <a:pt x="15839" y="3048"/>
                  </a:cubicBezTo>
                  <a:cubicBezTo>
                    <a:pt x="14076" y="2297"/>
                    <a:pt x="11998" y="1893"/>
                    <a:pt x="9725" y="1829"/>
                  </a:cubicBezTo>
                  <a:cubicBezTo>
                    <a:pt x="8880" y="999"/>
                    <a:pt x="7217" y="649"/>
                    <a:pt x="5755" y="1051"/>
                  </a:cubicBezTo>
                  <a:cubicBezTo>
                    <a:pt x="5329" y="1168"/>
                    <a:pt x="4967" y="1337"/>
                    <a:pt x="4668" y="1543"/>
                  </a:cubicBezTo>
                  <a:lnTo>
                    <a:pt x="3742" y="0"/>
                  </a:lnTo>
                  <a:lnTo>
                    <a:pt x="0" y="938"/>
                  </a:lnTo>
                  <a:close/>
                  <a:moveTo>
                    <a:pt x="6539" y="2246"/>
                  </a:moveTo>
                  <a:cubicBezTo>
                    <a:pt x="7096" y="2088"/>
                    <a:pt x="7748" y="2205"/>
                    <a:pt x="8082" y="2533"/>
                  </a:cubicBezTo>
                  <a:cubicBezTo>
                    <a:pt x="8426" y="2872"/>
                    <a:pt x="8318" y="3324"/>
                    <a:pt x="7835" y="3581"/>
                  </a:cubicBezTo>
                  <a:cubicBezTo>
                    <a:pt x="7738" y="3636"/>
                    <a:pt x="7630" y="3685"/>
                    <a:pt x="7504" y="3719"/>
                  </a:cubicBezTo>
                  <a:cubicBezTo>
                    <a:pt x="6877" y="3892"/>
                    <a:pt x="6149" y="3701"/>
                    <a:pt x="5884" y="3295"/>
                  </a:cubicBezTo>
                  <a:cubicBezTo>
                    <a:pt x="5620" y="2890"/>
                    <a:pt x="5916" y="2423"/>
                    <a:pt x="6539" y="2246"/>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65" name="Shape 10428"/>
            <p:cNvSpPr/>
            <p:nvPr/>
          </p:nvSpPr>
          <p:spPr>
            <a:xfrm>
              <a:off x="2181187" y="3355316"/>
              <a:ext cx="213964" cy="240080"/>
            </a:xfrm>
            <a:custGeom>
              <a:avLst/>
              <a:gdLst/>
              <a:ahLst/>
              <a:cxnLst>
                <a:cxn ang="0">
                  <a:pos x="wd2" y="hd2"/>
                </a:cxn>
                <a:cxn ang="5400000">
                  <a:pos x="wd2" y="hd2"/>
                </a:cxn>
                <a:cxn ang="10800000">
                  <a:pos x="wd2" y="hd2"/>
                </a:cxn>
                <a:cxn ang="16200000">
                  <a:pos x="wd2" y="hd2"/>
                </a:cxn>
              </a:cxnLst>
              <a:rect l="0" t="0" r="r" b="b"/>
              <a:pathLst>
                <a:path w="21057" h="21254" extrusionOk="0">
                  <a:moveTo>
                    <a:pt x="8090" y="6610"/>
                  </a:moveTo>
                  <a:lnTo>
                    <a:pt x="8090" y="3934"/>
                  </a:lnTo>
                  <a:lnTo>
                    <a:pt x="19378" y="1852"/>
                  </a:lnTo>
                  <a:lnTo>
                    <a:pt x="19378" y="4528"/>
                  </a:lnTo>
                  <a:cubicBezTo>
                    <a:pt x="19378" y="4528"/>
                    <a:pt x="8090" y="6610"/>
                    <a:pt x="8090" y="6610"/>
                  </a:cubicBezTo>
                  <a:close/>
                  <a:moveTo>
                    <a:pt x="21057" y="0"/>
                  </a:moveTo>
                  <a:lnTo>
                    <a:pt x="6411" y="2701"/>
                  </a:lnTo>
                  <a:lnTo>
                    <a:pt x="6411" y="15495"/>
                  </a:lnTo>
                  <a:cubicBezTo>
                    <a:pt x="5363" y="15254"/>
                    <a:pt x="3972" y="15448"/>
                    <a:pt x="2666" y="16104"/>
                  </a:cubicBezTo>
                  <a:cubicBezTo>
                    <a:pt x="567" y="17160"/>
                    <a:pt x="-518" y="19009"/>
                    <a:pt x="244" y="20236"/>
                  </a:cubicBezTo>
                  <a:cubicBezTo>
                    <a:pt x="1005" y="21462"/>
                    <a:pt x="3325" y="21600"/>
                    <a:pt x="5425" y="20544"/>
                  </a:cubicBezTo>
                  <a:cubicBezTo>
                    <a:pt x="7005" y="19749"/>
                    <a:pt x="8010" y="18505"/>
                    <a:pt x="8085" y="17416"/>
                  </a:cubicBezTo>
                  <a:lnTo>
                    <a:pt x="8090" y="17416"/>
                  </a:lnTo>
                  <a:lnTo>
                    <a:pt x="8090" y="8152"/>
                  </a:lnTo>
                  <a:lnTo>
                    <a:pt x="19378" y="6070"/>
                  </a:lnTo>
                  <a:lnTo>
                    <a:pt x="19378" y="10758"/>
                  </a:lnTo>
                  <a:cubicBezTo>
                    <a:pt x="18330" y="10518"/>
                    <a:pt x="16941" y="10712"/>
                    <a:pt x="15636" y="11368"/>
                  </a:cubicBezTo>
                  <a:cubicBezTo>
                    <a:pt x="13536" y="12424"/>
                    <a:pt x="12452" y="14273"/>
                    <a:pt x="13213" y="15499"/>
                  </a:cubicBezTo>
                  <a:cubicBezTo>
                    <a:pt x="13975" y="16725"/>
                    <a:pt x="16295" y="16863"/>
                    <a:pt x="18395" y="15807"/>
                  </a:cubicBezTo>
                  <a:cubicBezTo>
                    <a:pt x="20060" y="14970"/>
                    <a:pt x="21082" y="13635"/>
                    <a:pt x="21056" y="12506"/>
                  </a:cubicBezTo>
                  <a:lnTo>
                    <a:pt x="21057" y="12506"/>
                  </a:lnTo>
                  <a:cubicBezTo>
                    <a:pt x="21057" y="12506"/>
                    <a:pt x="21057" y="0"/>
                    <a:pt x="21057" y="0"/>
                  </a:cubicBezTo>
                  <a:close/>
                </a:path>
              </a:pathLst>
            </a:custGeom>
            <a:solidFill>
              <a:schemeClr val="accent3"/>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66" name="Shape 10429"/>
            <p:cNvSpPr/>
            <p:nvPr/>
          </p:nvSpPr>
          <p:spPr>
            <a:xfrm>
              <a:off x="2442055" y="3164671"/>
              <a:ext cx="145175" cy="207584"/>
            </a:xfrm>
            <a:custGeom>
              <a:avLst/>
              <a:gdLst/>
              <a:ahLst/>
              <a:cxnLst>
                <a:cxn ang="0">
                  <a:pos x="wd2" y="hd2"/>
                </a:cxn>
                <a:cxn ang="5400000">
                  <a:pos x="wd2" y="hd2"/>
                </a:cxn>
                <a:cxn ang="10800000">
                  <a:pos x="wd2" y="hd2"/>
                </a:cxn>
                <a:cxn ang="16200000">
                  <a:pos x="wd2" y="hd2"/>
                </a:cxn>
              </a:cxnLst>
              <a:rect l="0" t="0" r="r" b="b"/>
              <a:pathLst>
                <a:path w="21451" h="21511" extrusionOk="0">
                  <a:moveTo>
                    <a:pt x="18683" y="0"/>
                  </a:moveTo>
                  <a:lnTo>
                    <a:pt x="17079" y="1668"/>
                  </a:lnTo>
                  <a:cubicBezTo>
                    <a:pt x="17015" y="1638"/>
                    <a:pt x="16700" y="1488"/>
                    <a:pt x="16700" y="1488"/>
                  </a:cubicBezTo>
                  <a:lnTo>
                    <a:pt x="15441" y="2801"/>
                  </a:lnTo>
                  <a:lnTo>
                    <a:pt x="15820" y="2981"/>
                  </a:lnTo>
                  <a:lnTo>
                    <a:pt x="15441" y="3375"/>
                  </a:lnTo>
                  <a:lnTo>
                    <a:pt x="2730" y="16587"/>
                  </a:lnTo>
                  <a:cubicBezTo>
                    <a:pt x="2279" y="17056"/>
                    <a:pt x="509" y="19614"/>
                    <a:pt x="586" y="20489"/>
                  </a:cubicBezTo>
                  <a:cubicBezTo>
                    <a:pt x="597" y="20614"/>
                    <a:pt x="646" y="20706"/>
                    <a:pt x="742" y="20751"/>
                  </a:cubicBezTo>
                  <a:cubicBezTo>
                    <a:pt x="1508" y="21113"/>
                    <a:pt x="4988" y="18432"/>
                    <a:pt x="5504" y="17895"/>
                  </a:cubicBezTo>
                  <a:lnTo>
                    <a:pt x="18209" y="4684"/>
                  </a:lnTo>
                  <a:lnTo>
                    <a:pt x="18588" y="4289"/>
                  </a:lnTo>
                  <a:lnTo>
                    <a:pt x="18984" y="4477"/>
                  </a:lnTo>
                  <a:lnTo>
                    <a:pt x="14043" y="9610"/>
                  </a:lnTo>
                  <a:lnTo>
                    <a:pt x="14611" y="9879"/>
                  </a:lnTo>
                  <a:lnTo>
                    <a:pt x="20810" y="3434"/>
                  </a:lnTo>
                  <a:cubicBezTo>
                    <a:pt x="20810" y="3434"/>
                    <a:pt x="20191" y="3144"/>
                    <a:pt x="19847" y="2981"/>
                  </a:cubicBezTo>
                  <a:lnTo>
                    <a:pt x="21451" y="1313"/>
                  </a:lnTo>
                  <a:cubicBezTo>
                    <a:pt x="21451" y="1313"/>
                    <a:pt x="18683" y="0"/>
                    <a:pt x="18683" y="0"/>
                  </a:cubicBezTo>
                  <a:close/>
                  <a:moveTo>
                    <a:pt x="586" y="20489"/>
                  </a:moveTo>
                  <a:cubicBezTo>
                    <a:pt x="585" y="20448"/>
                    <a:pt x="574" y="20416"/>
                    <a:pt x="580" y="20368"/>
                  </a:cubicBezTo>
                  <a:lnTo>
                    <a:pt x="319" y="20638"/>
                  </a:lnTo>
                  <a:cubicBezTo>
                    <a:pt x="213" y="20748"/>
                    <a:pt x="-149" y="21394"/>
                    <a:pt x="68" y="21497"/>
                  </a:cubicBezTo>
                  <a:cubicBezTo>
                    <a:pt x="286" y="21600"/>
                    <a:pt x="1004" y="21123"/>
                    <a:pt x="1110" y="21013"/>
                  </a:cubicBezTo>
                  <a:lnTo>
                    <a:pt x="1371" y="20739"/>
                  </a:lnTo>
                  <a:cubicBezTo>
                    <a:pt x="1093" y="20840"/>
                    <a:pt x="868" y="20874"/>
                    <a:pt x="731" y="20810"/>
                  </a:cubicBezTo>
                  <a:cubicBezTo>
                    <a:pt x="624" y="20759"/>
                    <a:pt x="588" y="20638"/>
                    <a:pt x="586" y="20489"/>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67" name="Shape 10430"/>
            <p:cNvSpPr/>
            <p:nvPr/>
          </p:nvSpPr>
          <p:spPr>
            <a:xfrm>
              <a:off x="411097" y="440757"/>
              <a:ext cx="145344" cy="168597"/>
            </a:xfrm>
            <a:custGeom>
              <a:avLst/>
              <a:gdLst/>
              <a:ahLst/>
              <a:cxnLst>
                <a:cxn ang="0">
                  <a:pos x="wd2" y="hd2"/>
                </a:cxn>
                <a:cxn ang="5400000">
                  <a:pos x="wd2" y="hd2"/>
                </a:cxn>
                <a:cxn ang="10800000">
                  <a:pos x="wd2" y="hd2"/>
                </a:cxn>
                <a:cxn ang="16200000">
                  <a:pos x="wd2" y="hd2"/>
                </a:cxn>
              </a:cxnLst>
              <a:rect l="0" t="0" r="r" b="b"/>
              <a:pathLst>
                <a:path w="21600" h="21600" extrusionOk="0">
                  <a:moveTo>
                    <a:pt x="10664" y="0"/>
                  </a:moveTo>
                  <a:lnTo>
                    <a:pt x="0" y="14712"/>
                  </a:lnTo>
                  <a:lnTo>
                    <a:pt x="12786" y="21600"/>
                  </a:lnTo>
                  <a:lnTo>
                    <a:pt x="21600" y="9440"/>
                  </a:lnTo>
                  <a:lnTo>
                    <a:pt x="20503" y="5300"/>
                  </a:lnTo>
                  <a:lnTo>
                    <a:pt x="10664" y="0"/>
                  </a:lnTo>
                  <a:close/>
                  <a:moveTo>
                    <a:pt x="12273" y="5578"/>
                  </a:moveTo>
                  <a:lnTo>
                    <a:pt x="16930" y="8086"/>
                  </a:lnTo>
                  <a:lnTo>
                    <a:pt x="16635" y="8492"/>
                  </a:lnTo>
                  <a:lnTo>
                    <a:pt x="11979" y="5984"/>
                  </a:lnTo>
                  <a:lnTo>
                    <a:pt x="12273" y="5578"/>
                  </a:lnTo>
                  <a:close/>
                  <a:moveTo>
                    <a:pt x="7043" y="8326"/>
                  </a:moveTo>
                  <a:lnTo>
                    <a:pt x="16357" y="13343"/>
                  </a:lnTo>
                  <a:lnTo>
                    <a:pt x="16071" y="13738"/>
                  </a:lnTo>
                  <a:lnTo>
                    <a:pt x="6757" y="8721"/>
                  </a:lnTo>
                  <a:lnTo>
                    <a:pt x="7043" y="8326"/>
                  </a:lnTo>
                  <a:close/>
                  <a:moveTo>
                    <a:pt x="5596" y="10322"/>
                  </a:moveTo>
                  <a:lnTo>
                    <a:pt x="14910" y="15339"/>
                  </a:lnTo>
                  <a:lnTo>
                    <a:pt x="14616" y="15745"/>
                  </a:lnTo>
                  <a:lnTo>
                    <a:pt x="5302" y="10728"/>
                  </a:lnTo>
                  <a:lnTo>
                    <a:pt x="5596" y="10322"/>
                  </a:lnTo>
                  <a:close/>
                  <a:moveTo>
                    <a:pt x="4150" y="12318"/>
                  </a:moveTo>
                  <a:lnTo>
                    <a:pt x="8807" y="14826"/>
                  </a:lnTo>
                  <a:lnTo>
                    <a:pt x="8512" y="15232"/>
                  </a:lnTo>
                  <a:lnTo>
                    <a:pt x="3856" y="12724"/>
                  </a:lnTo>
                  <a:lnTo>
                    <a:pt x="4150" y="12318"/>
                  </a:ln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68" name="Shape 10431"/>
            <p:cNvSpPr/>
            <p:nvPr/>
          </p:nvSpPr>
          <p:spPr>
            <a:xfrm>
              <a:off x="526068" y="1820528"/>
              <a:ext cx="172924" cy="367240"/>
            </a:xfrm>
            <a:custGeom>
              <a:avLst/>
              <a:gdLst/>
              <a:ahLst/>
              <a:cxnLst>
                <a:cxn ang="0">
                  <a:pos x="wd2" y="hd2"/>
                </a:cxn>
                <a:cxn ang="5400000">
                  <a:pos x="wd2" y="hd2"/>
                </a:cxn>
                <a:cxn ang="10800000">
                  <a:pos x="wd2" y="hd2"/>
                </a:cxn>
                <a:cxn ang="16200000">
                  <a:pos x="wd2" y="hd2"/>
                </a:cxn>
              </a:cxnLst>
              <a:rect l="0" t="0" r="r" b="b"/>
              <a:pathLst>
                <a:path w="21600" h="21600" extrusionOk="0">
                  <a:moveTo>
                    <a:pt x="16919" y="0"/>
                  </a:moveTo>
                  <a:lnTo>
                    <a:pt x="15512" y="1725"/>
                  </a:lnTo>
                  <a:cubicBezTo>
                    <a:pt x="15654" y="1751"/>
                    <a:pt x="17066" y="2005"/>
                    <a:pt x="17066" y="2005"/>
                  </a:cubicBezTo>
                  <a:lnTo>
                    <a:pt x="16932" y="2169"/>
                  </a:lnTo>
                  <a:lnTo>
                    <a:pt x="15379" y="1889"/>
                  </a:lnTo>
                  <a:lnTo>
                    <a:pt x="14764" y="2643"/>
                  </a:lnTo>
                  <a:cubicBezTo>
                    <a:pt x="14901" y="2667"/>
                    <a:pt x="15906" y="2848"/>
                    <a:pt x="15906" y="2848"/>
                  </a:cubicBezTo>
                  <a:lnTo>
                    <a:pt x="15773" y="3012"/>
                  </a:lnTo>
                  <a:lnTo>
                    <a:pt x="14631" y="2807"/>
                  </a:lnTo>
                  <a:lnTo>
                    <a:pt x="14016" y="3561"/>
                  </a:lnTo>
                  <a:cubicBezTo>
                    <a:pt x="14158" y="3586"/>
                    <a:pt x="15569" y="3841"/>
                    <a:pt x="15569" y="3841"/>
                  </a:cubicBezTo>
                  <a:lnTo>
                    <a:pt x="15436" y="4004"/>
                  </a:lnTo>
                  <a:lnTo>
                    <a:pt x="13883" y="3724"/>
                  </a:lnTo>
                  <a:lnTo>
                    <a:pt x="13267" y="4479"/>
                  </a:lnTo>
                  <a:cubicBezTo>
                    <a:pt x="13404" y="4504"/>
                    <a:pt x="14409" y="4684"/>
                    <a:pt x="14409" y="4684"/>
                  </a:cubicBezTo>
                  <a:lnTo>
                    <a:pt x="14276" y="4848"/>
                  </a:lnTo>
                  <a:lnTo>
                    <a:pt x="13134" y="4643"/>
                  </a:lnTo>
                  <a:lnTo>
                    <a:pt x="12519" y="5397"/>
                  </a:lnTo>
                  <a:cubicBezTo>
                    <a:pt x="12661" y="5422"/>
                    <a:pt x="14072" y="5676"/>
                    <a:pt x="14072" y="5676"/>
                  </a:cubicBezTo>
                  <a:lnTo>
                    <a:pt x="13939" y="5840"/>
                  </a:lnTo>
                  <a:lnTo>
                    <a:pt x="12386" y="5561"/>
                  </a:lnTo>
                  <a:lnTo>
                    <a:pt x="11771" y="6315"/>
                  </a:lnTo>
                  <a:cubicBezTo>
                    <a:pt x="11908" y="6339"/>
                    <a:pt x="12913" y="6520"/>
                    <a:pt x="12913" y="6520"/>
                  </a:cubicBezTo>
                  <a:lnTo>
                    <a:pt x="12780" y="6684"/>
                  </a:lnTo>
                  <a:lnTo>
                    <a:pt x="11638" y="6478"/>
                  </a:lnTo>
                  <a:lnTo>
                    <a:pt x="11023" y="7232"/>
                  </a:lnTo>
                  <a:cubicBezTo>
                    <a:pt x="11164" y="7258"/>
                    <a:pt x="12575" y="7513"/>
                    <a:pt x="12575" y="7513"/>
                  </a:cubicBezTo>
                  <a:lnTo>
                    <a:pt x="12442" y="7677"/>
                  </a:lnTo>
                  <a:lnTo>
                    <a:pt x="10890" y="7396"/>
                  </a:lnTo>
                  <a:lnTo>
                    <a:pt x="10274" y="8151"/>
                  </a:lnTo>
                  <a:cubicBezTo>
                    <a:pt x="10411" y="8176"/>
                    <a:pt x="11416" y="8356"/>
                    <a:pt x="11416" y="8356"/>
                  </a:cubicBezTo>
                  <a:lnTo>
                    <a:pt x="11283" y="8520"/>
                  </a:lnTo>
                  <a:lnTo>
                    <a:pt x="10141" y="8315"/>
                  </a:lnTo>
                  <a:lnTo>
                    <a:pt x="9526" y="9069"/>
                  </a:lnTo>
                  <a:cubicBezTo>
                    <a:pt x="9667" y="9094"/>
                    <a:pt x="11079" y="9348"/>
                    <a:pt x="11079" y="9348"/>
                  </a:cubicBezTo>
                  <a:lnTo>
                    <a:pt x="10946" y="9512"/>
                  </a:lnTo>
                  <a:lnTo>
                    <a:pt x="9392" y="9232"/>
                  </a:lnTo>
                  <a:lnTo>
                    <a:pt x="8778" y="9986"/>
                  </a:lnTo>
                  <a:cubicBezTo>
                    <a:pt x="8914" y="10011"/>
                    <a:pt x="9919" y="10193"/>
                    <a:pt x="9919" y="10193"/>
                  </a:cubicBezTo>
                  <a:lnTo>
                    <a:pt x="9786" y="10355"/>
                  </a:lnTo>
                  <a:lnTo>
                    <a:pt x="8644" y="10150"/>
                  </a:lnTo>
                  <a:lnTo>
                    <a:pt x="8029" y="10905"/>
                  </a:lnTo>
                  <a:cubicBezTo>
                    <a:pt x="8170" y="10930"/>
                    <a:pt x="9582" y="11185"/>
                    <a:pt x="9582" y="11184"/>
                  </a:cubicBezTo>
                  <a:lnTo>
                    <a:pt x="9449" y="11348"/>
                  </a:lnTo>
                  <a:lnTo>
                    <a:pt x="7896" y="11068"/>
                  </a:lnTo>
                  <a:lnTo>
                    <a:pt x="7281" y="11823"/>
                  </a:lnTo>
                  <a:cubicBezTo>
                    <a:pt x="7417" y="11847"/>
                    <a:pt x="8423" y="12028"/>
                    <a:pt x="8423" y="12028"/>
                  </a:cubicBezTo>
                  <a:lnTo>
                    <a:pt x="8289" y="12192"/>
                  </a:lnTo>
                  <a:lnTo>
                    <a:pt x="7147" y="11987"/>
                  </a:lnTo>
                  <a:lnTo>
                    <a:pt x="6533" y="12740"/>
                  </a:lnTo>
                  <a:cubicBezTo>
                    <a:pt x="6674" y="12766"/>
                    <a:pt x="8086" y="13020"/>
                    <a:pt x="8086" y="13020"/>
                  </a:cubicBezTo>
                  <a:lnTo>
                    <a:pt x="7952" y="13184"/>
                  </a:lnTo>
                  <a:lnTo>
                    <a:pt x="6399" y="12904"/>
                  </a:lnTo>
                  <a:lnTo>
                    <a:pt x="5784" y="13659"/>
                  </a:lnTo>
                  <a:cubicBezTo>
                    <a:pt x="5920" y="13684"/>
                    <a:pt x="6926" y="13864"/>
                    <a:pt x="6926" y="13864"/>
                  </a:cubicBezTo>
                  <a:lnTo>
                    <a:pt x="6792" y="14028"/>
                  </a:lnTo>
                  <a:lnTo>
                    <a:pt x="5651" y="13822"/>
                  </a:lnTo>
                  <a:lnTo>
                    <a:pt x="5036" y="14577"/>
                  </a:lnTo>
                  <a:cubicBezTo>
                    <a:pt x="5177" y="14602"/>
                    <a:pt x="6589" y="14856"/>
                    <a:pt x="6589" y="14856"/>
                  </a:cubicBezTo>
                  <a:lnTo>
                    <a:pt x="6455" y="15020"/>
                  </a:lnTo>
                  <a:lnTo>
                    <a:pt x="4902" y="14741"/>
                  </a:lnTo>
                  <a:lnTo>
                    <a:pt x="4288" y="15494"/>
                  </a:lnTo>
                  <a:cubicBezTo>
                    <a:pt x="4424" y="15519"/>
                    <a:pt x="5430" y="15700"/>
                    <a:pt x="5430" y="15700"/>
                  </a:cubicBezTo>
                  <a:lnTo>
                    <a:pt x="5296" y="15863"/>
                  </a:lnTo>
                  <a:lnTo>
                    <a:pt x="4154" y="15658"/>
                  </a:lnTo>
                  <a:lnTo>
                    <a:pt x="3540" y="16412"/>
                  </a:lnTo>
                  <a:cubicBezTo>
                    <a:pt x="3681" y="16437"/>
                    <a:pt x="5093" y="16691"/>
                    <a:pt x="5093" y="16691"/>
                  </a:cubicBezTo>
                  <a:lnTo>
                    <a:pt x="4959" y="16855"/>
                  </a:lnTo>
                  <a:lnTo>
                    <a:pt x="3406" y="16576"/>
                  </a:lnTo>
                  <a:lnTo>
                    <a:pt x="2791" y="17331"/>
                  </a:lnTo>
                  <a:cubicBezTo>
                    <a:pt x="2927" y="17355"/>
                    <a:pt x="3933" y="17536"/>
                    <a:pt x="3933" y="17536"/>
                  </a:cubicBezTo>
                  <a:lnTo>
                    <a:pt x="3799" y="17700"/>
                  </a:lnTo>
                  <a:lnTo>
                    <a:pt x="2658" y="17493"/>
                  </a:lnTo>
                  <a:lnTo>
                    <a:pt x="2042" y="18248"/>
                  </a:lnTo>
                  <a:cubicBezTo>
                    <a:pt x="2184" y="18274"/>
                    <a:pt x="3596" y="18528"/>
                    <a:pt x="3596" y="18528"/>
                  </a:cubicBezTo>
                  <a:lnTo>
                    <a:pt x="3462" y="18692"/>
                  </a:lnTo>
                  <a:lnTo>
                    <a:pt x="1909" y="18412"/>
                  </a:lnTo>
                  <a:lnTo>
                    <a:pt x="1294" y="19166"/>
                  </a:lnTo>
                  <a:cubicBezTo>
                    <a:pt x="1431" y="19191"/>
                    <a:pt x="2436" y="19371"/>
                    <a:pt x="2436" y="19371"/>
                  </a:cubicBezTo>
                  <a:lnTo>
                    <a:pt x="2303" y="19535"/>
                  </a:lnTo>
                  <a:lnTo>
                    <a:pt x="1161" y="19330"/>
                  </a:lnTo>
                  <a:lnTo>
                    <a:pt x="546" y="20084"/>
                  </a:lnTo>
                  <a:cubicBezTo>
                    <a:pt x="688" y="20109"/>
                    <a:pt x="2099" y="20364"/>
                    <a:pt x="2099" y="20364"/>
                  </a:cubicBezTo>
                  <a:lnTo>
                    <a:pt x="1966" y="20527"/>
                  </a:lnTo>
                  <a:lnTo>
                    <a:pt x="413" y="20248"/>
                  </a:lnTo>
                  <a:lnTo>
                    <a:pt x="0" y="20754"/>
                  </a:lnTo>
                  <a:lnTo>
                    <a:pt x="4681" y="21600"/>
                  </a:lnTo>
                  <a:lnTo>
                    <a:pt x="21600" y="846"/>
                  </a:lnTo>
                  <a:lnTo>
                    <a:pt x="16919" y="0"/>
                  </a:lnTo>
                  <a:close/>
                  <a:moveTo>
                    <a:pt x="18807" y="978"/>
                  </a:moveTo>
                  <a:cubicBezTo>
                    <a:pt x="19275" y="1062"/>
                    <a:pt x="19509" y="1308"/>
                    <a:pt x="19330" y="1528"/>
                  </a:cubicBezTo>
                  <a:cubicBezTo>
                    <a:pt x="19151" y="1748"/>
                    <a:pt x="18626" y="1858"/>
                    <a:pt x="18158" y="1774"/>
                  </a:cubicBezTo>
                  <a:cubicBezTo>
                    <a:pt x="17691" y="1689"/>
                    <a:pt x="17457" y="1442"/>
                    <a:pt x="17637" y="1222"/>
                  </a:cubicBezTo>
                  <a:cubicBezTo>
                    <a:pt x="17816" y="1002"/>
                    <a:pt x="18340" y="893"/>
                    <a:pt x="18807" y="978"/>
                  </a:cubicBezTo>
                  <a:close/>
                </a:path>
              </a:pathLst>
            </a:custGeom>
            <a:solidFill>
              <a:srgbClr val="D9D9D9"/>
            </a:solidFill>
            <a:ln w="12700" cap="flat">
              <a:noFill/>
              <a:miter lim="400000"/>
            </a:ln>
            <a:effectLst/>
          </p:spPr>
          <p:txBody>
            <a:bodyPr wrap="square" lIns="45719" tIns="45719" rIns="45719" bIns="45719" numCol="1" anchor="t">
              <a:noAutofit/>
            </a:bodyPr>
            <a:lstStyle/>
            <a:p>
              <a:pPr>
                <a:defRPr>
                  <a:latin typeface="Lato Light"/>
                  <a:ea typeface="Lato Light"/>
                  <a:cs typeface="Lato Light"/>
                  <a:sym typeface="Lato Light"/>
                </a:defRPr>
              </a:pPr>
              <a:endParaRPr/>
            </a:p>
          </p:txBody>
        </p:sp>
        <p:sp>
          <p:nvSpPr>
            <p:cNvPr id="269" name="Shape 10432"/>
            <p:cNvSpPr/>
            <p:nvPr/>
          </p:nvSpPr>
          <p:spPr>
            <a:xfrm>
              <a:off x="2544750" y="3301620"/>
              <a:ext cx="153837" cy="170297"/>
            </a:xfrm>
            <a:custGeom>
              <a:avLst/>
              <a:gdLst/>
              <a:ahLst/>
              <a:cxnLst>
                <a:cxn ang="0">
                  <a:pos x="wd2" y="hd2"/>
                </a:cxn>
                <a:cxn ang="5400000">
                  <a:pos x="wd2" y="hd2"/>
                </a:cxn>
                <a:cxn ang="10800000">
                  <a:pos x="wd2" y="hd2"/>
                </a:cxn>
                <a:cxn ang="16200000">
                  <a:pos x="wd2" y="hd2"/>
                </a:cxn>
              </a:cxnLst>
              <a:rect l="0" t="0" r="r" b="b"/>
              <a:pathLst>
                <a:path w="20678" h="21600" extrusionOk="0">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70" name="Shape 10433"/>
            <p:cNvSpPr/>
            <p:nvPr/>
          </p:nvSpPr>
          <p:spPr>
            <a:xfrm>
              <a:off x="1949388" y="2687361"/>
              <a:ext cx="206390" cy="197725"/>
            </a:xfrm>
            <a:custGeom>
              <a:avLst/>
              <a:gdLst/>
              <a:ahLst/>
              <a:cxnLst>
                <a:cxn ang="0">
                  <a:pos x="wd2" y="hd2"/>
                </a:cxn>
                <a:cxn ang="5400000">
                  <a:pos x="wd2" y="hd2"/>
                </a:cxn>
                <a:cxn ang="10800000">
                  <a:pos x="wd2" y="hd2"/>
                </a:cxn>
                <a:cxn ang="16200000">
                  <a:pos x="wd2" y="hd2"/>
                </a:cxn>
              </a:cxnLst>
              <a:rect l="0" t="0" r="r" b="b"/>
              <a:pathLst>
                <a:path w="21595" h="21600" extrusionOk="0">
                  <a:moveTo>
                    <a:pt x="8914" y="18801"/>
                  </a:moveTo>
                  <a:lnTo>
                    <a:pt x="4785" y="21600"/>
                  </a:lnTo>
                  <a:lnTo>
                    <a:pt x="4816" y="16426"/>
                  </a:lnTo>
                  <a:cubicBezTo>
                    <a:pt x="4816" y="16426"/>
                    <a:pt x="8914" y="18801"/>
                    <a:pt x="8914" y="18801"/>
                  </a:cubicBezTo>
                  <a:close/>
                  <a:moveTo>
                    <a:pt x="13648" y="9886"/>
                  </a:moveTo>
                  <a:cubicBezTo>
                    <a:pt x="14256" y="10473"/>
                    <a:pt x="14710" y="11017"/>
                    <a:pt x="14897" y="11332"/>
                  </a:cubicBezTo>
                  <a:cubicBezTo>
                    <a:pt x="15850" y="10515"/>
                    <a:pt x="17245" y="10354"/>
                    <a:pt x="18616" y="11148"/>
                  </a:cubicBezTo>
                  <a:cubicBezTo>
                    <a:pt x="20411" y="12189"/>
                    <a:pt x="21595" y="16528"/>
                    <a:pt x="21595" y="16528"/>
                  </a:cubicBezTo>
                  <a:cubicBezTo>
                    <a:pt x="21595" y="16528"/>
                    <a:pt x="21592" y="16527"/>
                    <a:pt x="21588" y="16526"/>
                  </a:cubicBezTo>
                  <a:cubicBezTo>
                    <a:pt x="21592" y="16529"/>
                    <a:pt x="21593" y="16531"/>
                    <a:pt x="21593" y="16531"/>
                  </a:cubicBezTo>
                  <a:cubicBezTo>
                    <a:pt x="21593" y="16531"/>
                    <a:pt x="17444" y="17785"/>
                    <a:pt x="15649" y="16745"/>
                  </a:cubicBezTo>
                  <a:cubicBezTo>
                    <a:pt x="14292" y="15958"/>
                    <a:pt x="13682" y="14654"/>
                    <a:pt x="13824" y="13387"/>
                  </a:cubicBezTo>
                  <a:cubicBezTo>
                    <a:pt x="13475" y="13392"/>
                    <a:pt x="12782" y="13278"/>
                    <a:pt x="11970" y="13046"/>
                  </a:cubicBezTo>
                  <a:lnTo>
                    <a:pt x="9286" y="18101"/>
                  </a:lnTo>
                  <a:lnTo>
                    <a:pt x="5188" y="15725"/>
                  </a:lnTo>
                  <a:lnTo>
                    <a:pt x="7746" y="10909"/>
                  </a:lnTo>
                  <a:cubicBezTo>
                    <a:pt x="5611" y="9358"/>
                    <a:pt x="2500" y="6818"/>
                    <a:pt x="1282" y="5700"/>
                  </a:cubicBezTo>
                  <a:cubicBezTo>
                    <a:pt x="139" y="4651"/>
                    <a:pt x="14" y="4208"/>
                    <a:pt x="8" y="4074"/>
                  </a:cubicBezTo>
                  <a:cubicBezTo>
                    <a:pt x="-5" y="4066"/>
                    <a:pt x="-1" y="4060"/>
                    <a:pt x="9" y="4052"/>
                  </a:cubicBezTo>
                  <a:cubicBezTo>
                    <a:pt x="10" y="4035"/>
                    <a:pt x="13" y="4026"/>
                    <a:pt x="13" y="4026"/>
                  </a:cubicBezTo>
                  <a:cubicBezTo>
                    <a:pt x="143" y="3970"/>
                    <a:pt x="568" y="3846"/>
                    <a:pt x="2025" y="4303"/>
                  </a:cubicBezTo>
                  <a:cubicBezTo>
                    <a:pt x="3577" y="4790"/>
                    <a:pt x="7287" y="6203"/>
                    <a:pt x="9677" y="7273"/>
                  </a:cubicBezTo>
                  <a:lnTo>
                    <a:pt x="11818" y="3240"/>
                  </a:lnTo>
                  <a:lnTo>
                    <a:pt x="15917" y="5613"/>
                  </a:lnTo>
                  <a:cubicBezTo>
                    <a:pt x="15917" y="5613"/>
                    <a:pt x="13648" y="9886"/>
                    <a:pt x="13648" y="9886"/>
                  </a:cubicBezTo>
                  <a:close/>
                  <a:moveTo>
                    <a:pt x="12197" y="2525"/>
                  </a:moveTo>
                  <a:lnTo>
                    <a:pt x="13538" y="0"/>
                  </a:lnTo>
                  <a:lnTo>
                    <a:pt x="17637" y="2372"/>
                  </a:lnTo>
                  <a:lnTo>
                    <a:pt x="16296" y="4898"/>
                  </a:lnTo>
                  <a:cubicBezTo>
                    <a:pt x="16296" y="4898"/>
                    <a:pt x="12197" y="2525"/>
                    <a:pt x="12197" y="2525"/>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71" name="Shape 10434"/>
            <p:cNvSpPr/>
            <p:nvPr/>
          </p:nvSpPr>
          <p:spPr>
            <a:xfrm>
              <a:off x="1248545" y="3429245"/>
              <a:ext cx="147284" cy="157616"/>
            </a:xfrm>
            <a:custGeom>
              <a:avLst/>
              <a:gdLst/>
              <a:ahLst/>
              <a:cxnLst>
                <a:cxn ang="0">
                  <a:pos x="wd2" y="hd2"/>
                </a:cxn>
                <a:cxn ang="5400000">
                  <a:pos x="wd2" y="hd2"/>
                </a:cxn>
                <a:cxn ang="10800000">
                  <a:pos x="wd2" y="hd2"/>
                </a:cxn>
                <a:cxn ang="16200000">
                  <a:pos x="wd2" y="hd2"/>
                </a:cxn>
              </a:cxnLst>
              <a:rect l="0" t="0" r="r" b="b"/>
              <a:pathLst>
                <a:path w="19372" h="21028" extrusionOk="0">
                  <a:moveTo>
                    <a:pt x="11133" y="0"/>
                  </a:moveTo>
                  <a:cubicBezTo>
                    <a:pt x="10472" y="291"/>
                    <a:pt x="9828" y="670"/>
                    <a:pt x="9217" y="1133"/>
                  </a:cubicBezTo>
                  <a:cubicBezTo>
                    <a:pt x="8204" y="1900"/>
                    <a:pt x="7240" y="3000"/>
                    <a:pt x="7231" y="4263"/>
                  </a:cubicBezTo>
                  <a:cubicBezTo>
                    <a:pt x="7231" y="4376"/>
                    <a:pt x="7250" y="4474"/>
                    <a:pt x="7264" y="4578"/>
                  </a:cubicBezTo>
                  <a:lnTo>
                    <a:pt x="5150" y="2019"/>
                  </a:lnTo>
                  <a:cubicBezTo>
                    <a:pt x="5135" y="2030"/>
                    <a:pt x="5117" y="2042"/>
                    <a:pt x="5101" y="2053"/>
                  </a:cubicBezTo>
                  <a:cubicBezTo>
                    <a:pt x="5026" y="2106"/>
                    <a:pt x="4954" y="2159"/>
                    <a:pt x="4879" y="2213"/>
                  </a:cubicBezTo>
                  <a:lnTo>
                    <a:pt x="7422" y="5900"/>
                  </a:lnTo>
                  <a:cubicBezTo>
                    <a:pt x="4976" y="5414"/>
                    <a:pt x="2485" y="6475"/>
                    <a:pt x="1081" y="8857"/>
                  </a:cubicBezTo>
                  <a:cubicBezTo>
                    <a:pt x="-1075" y="12513"/>
                    <a:pt x="94" y="17729"/>
                    <a:pt x="3687" y="19976"/>
                  </a:cubicBezTo>
                  <a:cubicBezTo>
                    <a:pt x="6285" y="21600"/>
                    <a:pt x="9521" y="21245"/>
                    <a:pt x="12056" y="19586"/>
                  </a:cubicBezTo>
                  <a:cubicBezTo>
                    <a:pt x="14334" y="19918"/>
                    <a:pt x="16642" y="19169"/>
                    <a:pt x="18071" y="17172"/>
                  </a:cubicBezTo>
                  <a:cubicBezTo>
                    <a:pt x="20525" y="13741"/>
                    <a:pt x="19341" y="8581"/>
                    <a:pt x="15910" y="5901"/>
                  </a:cubicBezTo>
                  <a:cubicBezTo>
                    <a:pt x="14979" y="5173"/>
                    <a:pt x="13947" y="4703"/>
                    <a:pt x="12863" y="4562"/>
                  </a:cubicBezTo>
                  <a:cubicBezTo>
                    <a:pt x="12075" y="4459"/>
                    <a:pt x="11290" y="4541"/>
                    <a:pt x="10538" y="4763"/>
                  </a:cubicBezTo>
                  <a:cubicBezTo>
                    <a:pt x="10954" y="4092"/>
                    <a:pt x="11178" y="3259"/>
                    <a:pt x="11249" y="2443"/>
                  </a:cubicBezTo>
                  <a:cubicBezTo>
                    <a:pt x="11323" y="1599"/>
                    <a:pt x="11284" y="776"/>
                    <a:pt x="11133" y="0"/>
                  </a:cubicBezTo>
                  <a:close/>
                </a:path>
              </a:pathLst>
            </a:custGeom>
            <a:solidFill>
              <a:srgbClr val="D9D9D9"/>
            </a:solidFill>
            <a:ln w="12700" cap="flat">
              <a:noFill/>
              <a:miter lim="400000"/>
            </a:ln>
            <a:effectLst/>
          </p:spPr>
          <p:txBody>
            <a:bodyPr wrap="square" lIns="45719" tIns="45719" rIns="45719" bIns="45719" numCol="1" anchor="t">
              <a:noAutofit/>
            </a:bodyPr>
            <a:lstStyle/>
            <a:p>
              <a:pPr>
                <a:defRPr>
                  <a:latin typeface="Lato Light"/>
                  <a:ea typeface="Lato Light"/>
                  <a:cs typeface="Lato Light"/>
                  <a:sym typeface="Lato Light"/>
                </a:defRPr>
              </a:pPr>
              <a:endParaRPr/>
            </a:p>
          </p:txBody>
        </p:sp>
        <p:sp>
          <p:nvSpPr>
            <p:cNvPr id="272" name="Shape 10435"/>
            <p:cNvSpPr/>
            <p:nvPr/>
          </p:nvSpPr>
          <p:spPr>
            <a:xfrm>
              <a:off x="1243263" y="3268460"/>
              <a:ext cx="134673" cy="155612"/>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0293" y="15970"/>
                  </a:lnTo>
                  <a:lnTo>
                    <a:pt x="15488" y="19464"/>
                  </a:lnTo>
                  <a:cubicBezTo>
                    <a:pt x="15488" y="19464"/>
                    <a:pt x="21600" y="21600"/>
                    <a:pt x="21600" y="21600"/>
                  </a:cubicBezTo>
                  <a:close/>
                  <a:moveTo>
                    <a:pt x="14827" y="18782"/>
                  </a:moveTo>
                  <a:lnTo>
                    <a:pt x="19632" y="15288"/>
                  </a:lnTo>
                  <a:lnTo>
                    <a:pt x="7863" y="3150"/>
                  </a:lnTo>
                  <a:lnTo>
                    <a:pt x="3055" y="6642"/>
                  </a:lnTo>
                  <a:cubicBezTo>
                    <a:pt x="3055" y="6642"/>
                    <a:pt x="14827" y="18782"/>
                    <a:pt x="14827" y="18782"/>
                  </a:cubicBezTo>
                  <a:close/>
                  <a:moveTo>
                    <a:pt x="2382" y="5946"/>
                  </a:moveTo>
                  <a:lnTo>
                    <a:pt x="7189" y="2455"/>
                  </a:lnTo>
                  <a:lnTo>
                    <a:pt x="4808" y="0"/>
                  </a:lnTo>
                  <a:lnTo>
                    <a:pt x="0" y="3492"/>
                  </a:lnTo>
                  <a:cubicBezTo>
                    <a:pt x="0" y="3492"/>
                    <a:pt x="2382" y="5946"/>
                    <a:pt x="2382" y="5946"/>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73" name="Shape 10436"/>
            <p:cNvSpPr/>
            <p:nvPr/>
          </p:nvSpPr>
          <p:spPr>
            <a:xfrm>
              <a:off x="1676561" y="3014498"/>
              <a:ext cx="122368" cy="113907"/>
            </a:xfrm>
            <a:custGeom>
              <a:avLst/>
              <a:gdLst/>
              <a:ahLst/>
              <a:cxnLst>
                <a:cxn ang="0">
                  <a:pos x="wd2" y="hd2"/>
                </a:cxn>
                <a:cxn ang="5400000">
                  <a:pos x="wd2" y="hd2"/>
                </a:cxn>
                <a:cxn ang="10800000">
                  <a:pos x="wd2" y="hd2"/>
                </a:cxn>
                <a:cxn ang="16200000">
                  <a:pos x="wd2" y="hd2"/>
                </a:cxn>
              </a:cxnLst>
              <a:rect l="0" t="0" r="r" b="b"/>
              <a:pathLst>
                <a:path w="21184" h="21600" extrusionOk="0">
                  <a:moveTo>
                    <a:pt x="0" y="3459"/>
                  </a:moveTo>
                  <a:lnTo>
                    <a:pt x="1422" y="10208"/>
                  </a:lnTo>
                  <a:cubicBezTo>
                    <a:pt x="1422" y="10208"/>
                    <a:pt x="2469" y="10982"/>
                    <a:pt x="3219" y="10113"/>
                  </a:cubicBezTo>
                  <a:cubicBezTo>
                    <a:pt x="4049" y="9149"/>
                    <a:pt x="6494" y="8518"/>
                    <a:pt x="6992" y="11134"/>
                  </a:cubicBezTo>
                  <a:cubicBezTo>
                    <a:pt x="7491" y="13750"/>
                    <a:pt x="5522" y="14362"/>
                    <a:pt x="4296" y="14027"/>
                  </a:cubicBezTo>
                  <a:cubicBezTo>
                    <a:pt x="3187" y="13725"/>
                    <a:pt x="2357" y="14641"/>
                    <a:pt x="2357" y="14641"/>
                  </a:cubicBezTo>
                  <a:lnTo>
                    <a:pt x="3823" y="21600"/>
                  </a:lnTo>
                  <a:lnTo>
                    <a:pt x="9313" y="20212"/>
                  </a:lnTo>
                  <a:cubicBezTo>
                    <a:pt x="9313" y="20212"/>
                    <a:pt x="9635" y="19276"/>
                    <a:pt x="8958" y="18523"/>
                  </a:cubicBezTo>
                  <a:cubicBezTo>
                    <a:pt x="8134" y="17611"/>
                    <a:pt x="7558" y="15210"/>
                    <a:pt x="10150" y="14555"/>
                  </a:cubicBezTo>
                  <a:cubicBezTo>
                    <a:pt x="12743" y="13899"/>
                    <a:pt x="13216" y="16255"/>
                    <a:pt x="12736" y="17679"/>
                  </a:cubicBezTo>
                  <a:cubicBezTo>
                    <a:pt x="12378" y="18747"/>
                    <a:pt x="13070" y="19262"/>
                    <a:pt x="13070" y="19262"/>
                  </a:cubicBezTo>
                  <a:lnTo>
                    <a:pt x="17693" y="18092"/>
                  </a:lnTo>
                  <a:cubicBezTo>
                    <a:pt x="17693" y="18092"/>
                    <a:pt x="16501" y="13146"/>
                    <a:pt x="16426" y="11786"/>
                  </a:cubicBezTo>
                  <a:cubicBezTo>
                    <a:pt x="16346" y="10328"/>
                    <a:pt x="18026" y="10919"/>
                    <a:pt x="18332" y="11000"/>
                  </a:cubicBezTo>
                  <a:cubicBezTo>
                    <a:pt x="20097" y="11473"/>
                    <a:pt x="21600" y="10153"/>
                    <a:pt x="21079" y="7680"/>
                  </a:cubicBezTo>
                  <a:cubicBezTo>
                    <a:pt x="20558" y="5208"/>
                    <a:pt x="18027" y="5192"/>
                    <a:pt x="17063" y="6452"/>
                  </a:cubicBezTo>
                  <a:cubicBezTo>
                    <a:pt x="16347" y="7388"/>
                    <a:pt x="15661" y="7684"/>
                    <a:pt x="15383" y="7029"/>
                  </a:cubicBezTo>
                  <a:cubicBezTo>
                    <a:pt x="14735" y="5498"/>
                    <a:pt x="13677" y="0"/>
                    <a:pt x="13677" y="0"/>
                  </a:cubicBezTo>
                  <a:lnTo>
                    <a:pt x="9343" y="1096"/>
                  </a:lnTo>
                  <a:cubicBezTo>
                    <a:pt x="9343" y="1096"/>
                    <a:pt x="8732" y="2392"/>
                    <a:pt x="9572" y="3149"/>
                  </a:cubicBezTo>
                  <a:cubicBezTo>
                    <a:pt x="10838" y="4289"/>
                    <a:pt x="10727" y="6525"/>
                    <a:pt x="8669" y="7045"/>
                  </a:cubicBezTo>
                  <a:cubicBezTo>
                    <a:pt x="6612" y="7566"/>
                    <a:pt x="5599" y="5828"/>
                    <a:pt x="6228" y="4123"/>
                  </a:cubicBezTo>
                  <a:cubicBezTo>
                    <a:pt x="6581" y="3168"/>
                    <a:pt x="5664" y="2036"/>
                    <a:pt x="5664" y="2036"/>
                  </a:cubicBezTo>
                  <a:cubicBezTo>
                    <a:pt x="5664" y="2036"/>
                    <a:pt x="0" y="3459"/>
                    <a:pt x="0" y="3459"/>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74" name="Shape 10437"/>
            <p:cNvSpPr/>
            <p:nvPr/>
          </p:nvSpPr>
          <p:spPr>
            <a:xfrm>
              <a:off x="2656311" y="3477389"/>
              <a:ext cx="122367" cy="113907"/>
            </a:xfrm>
            <a:custGeom>
              <a:avLst/>
              <a:gdLst/>
              <a:ahLst/>
              <a:cxnLst>
                <a:cxn ang="0">
                  <a:pos x="wd2" y="hd2"/>
                </a:cxn>
                <a:cxn ang="5400000">
                  <a:pos x="wd2" y="hd2"/>
                </a:cxn>
                <a:cxn ang="10800000">
                  <a:pos x="wd2" y="hd2"/>
                </a:cxn>
                <a:cxn ang="16200000">
                  <a:pos x="wd2" y="hd2"/>
                </a:cxn>
              </a:cxnLst>
              <a:rect l="0" t="0" r="r" b="b"/>
              <a:pathLst>
                <a:path w="21184" h="21600" extrusionOk="0">
                  <a:moveTo>
                    <a:pt x="0" y="3459"/>
                  </a:moveTo>
                  <a:lnTo>
                    <a:pt x="1422" y="10208"/>
                  </a:lnTo>
                  <a:cubicBezTo>
                    <a:pt x="1422" y="10208"/>
                    <a:pt x="2469" y="10982"/>
                    <a:pt x="3219" y="10113"/>
                  </a:cubicBezTo>
                  <a:cubicBezTo>
                    <a:pt x="4049" y="9149"/>
                    <a:pt x="6494" y="8518"/>
                    <a:pt x="6992" y="11134"/>
                  </a:cubicBezTo>
                  <a:cubicBezTo>
                    <a:pt x="7491" y="13750"/>
                    <a:pt x="5522" y="14362"/>
                    <a:pt x="4296" y="14027"/>
                  </a:cubicBezTo>
                  <a:cubicBezTo>
                    <a:pt x="3187" y="13725"/>
                    <a:pt x="2357" y="14641"/>
                    <a:pt x="2357" y="14641"/>
                  </a:cubicBezTo>
                  <a:lnTo>
                    <a:pt x="3823" y="21600"/>
                  </a:lnTo>
                  <a:lnTo>
                    <a:pt x="9313" y="20212"/>
                  </a:lnTo>
                  <a:cubicBezTo>
                    <a:pt x="9313" y="20212"/>
                    <a:pt x="9635" y="19276"/>
                    <a:pt x="8958" y="18523"/>
                  </a:cubicBezTo>
                  <a:cubicBezTo>
                    <a:pt x="8134" y="17611"/>
                    <a:pt x="7558" y="15210"/>
                    <a:pt x="10150" y="14555"/>
                  </a:cubicBezTo>
                  <a:cubicBezTo>
                    <a:pt x="12743" y="13899"/>
                    <a:pt x="13216" y="16255"/>
                    <a:pt x="12736" y="17679"/>
                  </a:cubicBezTo>
                  <a:cubicBezTo>
                    <a:pt x="12378" y="18747"/>
                    <a:pt x="13070" y="19262"/>
                    <a:pt x="13070" y="19262"/>
                  </a:cubicBezTo>
                  <a:lnTo>
                    <a:pt x="17693" y="18092"/>
                  </a:lnTo>
                  <a:cubicBezTo>
                    <a:pt x="17693" y="18092"/>
                    <a:pt x="16501" y="13146"/>
                    <a:pt x="16426" y="11786"/>
                  </a:cubicBezTo>
                  <a:cubicBezTo>
                    <a:pt x="16346" y="10328"/>
                    <a:pt x="18026" y="10919"/>
                    <a:pt x="18332" y="11000"/>
                  </a:cubicBezTo>
                  <a:cubicBezTo>
                    <a:pt x="20097" y="11473"/>
                    <a:pt x="21600" y="10153"/>
                    <a:pt x="21079" y="7680"/>
                  </a:cubicBezTo>
                  <a:cubicBezTo>
                    <a:pt x="20558" y="5208"/>
                    <a:pt x="18027" y="5192"/>
                    <a:pt x="17063" y="6452"/>
                  </a:cubicBezTo>
                  <a:cubicBezTo>
                    <a:pt x="16347" y="7388"/>
                    <a:pt x="15661" y="7684"/>
                    <a:pt x="15383" y="7029"/>
                  </a:cubicBezTo>
                  <a:cubicBezTo>
                    <a:pt x="14735" y="5498"/>
                    <a:pt x="13677" y="0"/>
                    <a:pt x="13677" y="0"/>
                  </a:cubicBezTo>
                  <a:lnTo>
                    <a:pt x="9343" y="1096"/>
                  </a:lnTo>
                  <a:cubicBezTo>
                    <a:pt x="9343" y="1096"/>
                    <a:pt x="8732" y="2392"/>
                    <a:pt x="9572" y="3149"/>
                  </a:cubicBezTo>
                  <a:cubicBezTo>
                    <a:pt x="10838" y="4289"/>
                    <a:pt x="10727" y="6525"/>
                    <a:pt x="8669" y="7045"/>
                  </a:cubicBezTo>
                  <a:cubicBezTo>
                    <a:pt x="6612" y="7566"/>
                    <a:pt x="5599" y="5828"/>
                    <a:pt x="6228" y="4123"/>
                  </a:cubicBezTo>
                  <a:cubicBezTo>
                    <a:pt x="6581" y="3168"/>
                    <a:pt x="5664" y="2036"/>
                    <a:pt x="5664" y="2036"/>
                  </a:cubicBezTo>
                  <a:cubicBezTo>
                    <a:pt x="5664" y="2036"/>
                    <a:pt x="0" y="3459"/>
                    <a:pt x="0" y="3459"/>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75" name="Shape 10438"/>
            <p:cNvSpPr/>
            <p:nvPr/>
          </p:nvSpPr>
          <p:spPr>
            <a:xfrm>
              <a:off x="306238" y="2455972"/>
              <a:ext cx="461793" cy="383848"/>
            </a:xfrm>
            <a:custGeom>
              <a:avLst/>
              <a:gdLst/>
              <a:ahLst/>
              <a:cxnLst>
                <a:cxn ang="0">
                  <a:pos x="wd2" y="hd2"/>
                </a:cxn>
                <a:cxn ang="5400000">
                  <a:pos x="wd2" y="hd2"/>
                </a:cxn>
                <a:cxn ang="10800000">
                  <a:pos x="wd2" y="hd2"/>
                </a:cxn>
                <a:cxn ang="16200000">
                  <a:pos x="wd2" y="hd2"/>
                </a:cxn>
              </a:cxnLst>
              <a:rect l="0" t="0" r="r" b="b"/>
              <a:pathLst>
                <a:path w="21307" h="21060" extrusionOk="0">
                  <a:moveTo>
                    <a:pt x="5067" y="1750"/>
                  </a:moveTo>
                  <a:cubicBezTo>
                    <a:pt x="3889" y="2786"/>
                    <a:pt x="2937" y="4242"/>
                    <a:pt x="2399" y="6004"/>
                  </a:cubicBezTo>
                  <a:cubicBezTo>
                    <a:pt x="1643" y="8478"/>
                    <a:pt x="1865" y="11194"/>
                    <a:pt x="2990" y="13444"/>
                  </a:cubicBezTo>
                  <a:cubicBezTo>
                    <a:pt x="3870" y="15270"/>
                    <a:pt x="5250" y="16661"/>
                    <a:pt x="6922" y="17381"/>
                  </a:cubicBezTo>
                  <a:cubicBezTo>
                    <a:pt x="9451" y="18470"/>
                    <a:pt x="12240" y="17908"/>
                    <a:pt x="14313" y="15903"/>
                  </a:cubicBezTo>
                  <a:cubicBezTo>
                    <a:pt x="18651" y="11420"/>
                    <a:pt x="17421" y="3050"/>
                    <a:pt x="12063" y="580"/>
                  </a:cubicBezTo>
                  <a:cubicBezTo>
                    <a:pt x="9632" y="-540"/>
                    <a:pt x="7029" y="24"/>
                    <a:pt x="5067" y="1750"/>
                  </a:cubicBezTo>
                  <a:close/>
                  <a:moveTo>
                    <a:pt x="144" y="7069"/>
                  </a:moveTo>
                  <a:cubicBezTo>
                    <a:pt x="-293" y="10042"/>
                    <a:pt x="271" y="13045"/>
                    <a:pt x="1730" y="15515"/>
                  </a:cubicBezTo>
                  <a:cubicBezTo>
                    <a:pt x="3189" y="17984"/>
                    <a:pt x="5373" y="19623"/>
                    <a:pt x="7873" y="20142"/>
                  </a:cubicBezTo>
                  <a:cubicBezTo>
                    <a:pt x="10701" y="20729"/>
                    <a:pt x="13525" y="19737"/>
                    <a:pt x="15626" y="17642"/>
                  </a:cubicBezTo>
                  <a:cubicBezTo>
                    <a:pt x="16046" y="17223"/>
                    <a:pt x="16441" y="16757"/>
                    <a:pt x="16797" y="16253"/>
                  </a:cubicBezTo>
                  <a:lnTo>
                    <a:pt x="17968" y="17913"/>
                  </a:lnTo>
                  <a:lnTo>
                    <a:pt x="15970" y="19907"/>
                  </a:lnTo>
                  <a:lnTo>
                    <a:pt x="16784" y="21060"/>
                  </a:lnTo>
                  <a:lnTo>
                    <a:pt x="21307" y="16547"/>
                  </a:lnTo>
                  <a:lnTo>
                    <a:pt x="20493" y="15394"/>
                  </a:lnTo>
                  <a:lnTo>
                    <a:pt x="18938" y="16946"/>
                  </a:lnTo>
                  <a:lnTo>
                    <a:pt x="17563" y="14997"/>
                  </a:lnTo>
                  <a:cubicBezTo>
                    <a:pt x="17707" y="14725"/>
                    <a:pt x="17841" y="14444"/>
                    <a:pt x="17966" y="14155"/>
                  </a:cubicBezTo>
                  <a:cubicBezTo>
                    <a:pt x="18091" y="13866"/>
                    <a:pt x="18199" y="13565"/>
                    <a:pt x="18303" y="13259"/>
                  </a:cubicBezTo>
                  <a:lnTo>
                    <a:pt x="17136" y="12696"/>
                  </a:lnTo>
                  <a:cubicBezTo>
                    <a:pt x="15692" y="16941"/>
                    <a:pt x="11882" y="19452"/>
                    <a:pt x="8083" y="18663"/>
                  </a:cubicBezTo>
                  <a:cubicBezTo>
                    <a:pt x="5916" y="18213"/>
                    <a:pt x="4035" y="16787"/>
                    <a:pt x="2770" y="14646"/>
                  </a:cubicBezTo>
                  <a:cubicBezTo>
                    <a:pt x="1505" y="12506"/>
                    <a:pt x="1009" y="9913"/>
                    <a:pt x="1387" y="7336"/>
                  </a:cubicBezTo>
                  <a:lnTo>
                    <a:pt x="144" y="7069"/>
                  </a:lnTo>
                  <a:close/>
                  <a:moveTo>
                    <a:pt x="5335" y="2837"/>
                  </a:moveTo>
                  <a:cubicBezTo>
                    <a:pt x="5642" y="2548"/>
                    <a:pt x="5974" y="2294"/>
                    <a:pt x="6321" y="2074"/>
                  </a:cubicBezTo>
                  <a:cubicBezTo>
                    <a:pt x="6377" y="2352"/>
                    <a:pt x="6420" y="2628"/>
                    <a:pt x="6454" y="2908"/>
                  </a:cubicBezTo>
                  <a:cubicBezTo>
                    <a:pt x="6487" y="3187"/>
                    <a:pt x="6509" y="3473"/>
                    <a:pt x="6523" y="3753"/>
                  </a:cubicBezTo>
                  <a:cubicBezTo>
                    <a:pt x="6184" y="3733"/>
                    <a:pt x="5841" y="3731"/>
                    <a:pt x="5502" y="3739"/>
                  </a:cubicBezTo>
                  <a:cubicBezTo>
                    <a:pt x="5162" y="3747"/>
                    <a:pt x="4828" y="3763"/>
                    <a:pt x="4490" y="3799"/>
                  </a:cubicBezTo>
                  <a:cubicBezTo>
                    <a:pt x="4750" y="3452"/>
                    <a:pt x="5029" y="3126"/>
                    <a:pt x="5335" y="2837"/>
                  </a:cubicBezTo>
                  <a:close/>
                  <a:moveTo>
                    <a:pt x="3789" y="4906"/>
                  </a:moveTo>
                  <a:cubicBezTo>
                    <a:pt x="4243" y="4825"/>
                    <a:pt x="4700" y="4770"/>
                    <a:pt x="5156" y="4744"/>
                  </a:cubicBezTo>
                  <a:cubicBezTo>
                    <a:pt x="5613" y="4718"/>
                    <a:pt x="6071" y="4720"/>
                    <a:pt x="6527" y="4748"/>
                  </a:cubicBezTo>
                  <a:cubicBezTo>
                    <a:pt x="6511" y="5145"/>
                    <a:pt x="6474" y="5551"/>
                    <a:pt x="6416" y="5943"/>
                  </a:cubicBezTo>
                  <a:cubicBezTo>
                    <a:pt x="6358" y="6336"/>
                    <a:pt x="6283" y="6722"/>
                    <a:pt x="6183" y="7107"/>
                  </a:cubicBezTo>
                  <a:lnTo>
                    <a:pt x="3360" y="5893"/>
                  </a:lnTo>
                  <a:cubicBezTo>
                    <a:pt x="3422" y="5725"/>
                    <a:pt x="3488" y="5551"/>
                    <a:pt x="3560" y="5388"/>
                  </a:cubicBezTo>
                  <a:cubicBezTo>
                    <a:pt x="3631" y="5226"/>
                    <a:pt x="3708" y="5062"/>
                    <a:pt x="3789" y="4906"/>
                  </a:cubicBezTo>
                  <a:close/>
                  <a:moveTo>
                    <a:pt x="7125" y="1577"/>
                  </a:moveTo>
                  <a:cubicBezTo>
                    <a:pt x="7809" y="1267"/>
                    <a:pt x="8522" y="1093"/>
                    <a:pt x="9239" y="1060"/>
                  </a:cubicBezTo>
                  <a:cubicBezTo>
                    <a:pt x="9955" y="1028"/>
                    <a:pt x="10670" y="1129"/>
                    <a:pt x="11369" y="1374"/>
                  </a:cubicBezTo>
                  <a:lnTo>
                    <a:pt x="10388" y="4606"/>
                  </a:lnTo>
                  <a:cubicBezTo>
                    <a:pt x="9901" y="4415"/>
                    <a:pt x="9404" y="4250"/>
                    <a:pt x="8905" y="4121"/>
                  </a:cubicBezTo>
                  <a:cubicBezTo>
                    <a:pt x="8407" y="3991"/>
                    <a:pt x="7907" y="3892"/>
                    <a:pt x="7401" y="3826"/>
                  </a:cubicBezTo>
                  <a:cubicBezTo>
                    <a:pt x="7389" y="3448"/>
                    <a:pt x="7359" y="3070"/>
                    <a:pt x="7314" y="2693"/>
                  </a:cubicBezTo>
                  <a:cubicBezTo>
                    <a:pt x="7268" y="2316"/>
                    <a:pt x="7205" y="1951"/>
                    <a:pt x="7125" y="1577"/>
                  </a:cubicBezTo>
                  <a:close/>
                  <a:moveTo>
                    <a:pt x="3066" y="6829"/>
                  </a:moveTo>
                  <a:lnTo>
                    <a:pt x="5890" y="8044"/>
                  </a:lnTo>
                  <a:cubicBezTo>
                    <a:pt x="5764" y="8385"/>
                    <a:pt x="5625" y="8720"/>
                    <a:pt x="5468" y="9041"/>
                  </a:cubicBezTo>
                  <a:cubicBezTo>
                    <a:pt x="5310" y="9362"/>
                    <a:pt x="5138" y="9667"/>
                    <a:pt x="4951" y="9964"/>
                  </a:cubicBezTo>
                  <a:cubicBezTo>
                    <a:pt x="4578" y="9630"/>
                    <a:pt x="4217" y="9280"/>
                    <a:pt x="3874" y="8903"/>
                  </a:cubicBezTo>
                  <a:cubicBezTo>
                    <a:pt x="3532" y="8526"/>
                    <a:pt x="3202" y="8132"/>
                    <a:pt x="2893" y="7714"/>
                  </a:cubicBezTo>
                  <a:cubicBezTo>
                    <a:pt x="2915" y="7566"/>
                    <a:pt x="2943" y="7408"/>
                    <a:pt x="2973" y="7262"/>
                  </a:cubicBezTo>
                  <a:cubicBezTo>
                    <a:pt x="3002" y="7115"/>
                    <a:pt x="3030" y="6975"/>
                    <a:pt x="3066" y="6829"/>
                  </a:cubicBezTo>
                  <a:close/>
                  <a:moveTo>
                    <a:pt x="2802" y="9058"/>
                  </a:moveTo>
                  <a:cubicBezTo>
                    <a:pt x="3052" y="9362"/>
                    <a:pt x="3305" y="9651"/>
                    <a:pt x="3574" y="9931"/>
                  </a:cubicBezTo>
                  <a:cubicBezTo>
                    <a:pt x="3843" y="10211"/>
                    <a:pt x="4128" y="10481"/>
                    <a:pt x="4413" y="10737"/>
                  </a:cubicBezTo>
                  <a:cubicBezTo>
                    <a:pt x="4240" y="10960"/>
                    <a:pt x="4046" y="11176"/>
                    <a:pt x="3855" y="11379"/>
                  </a:cubicBezTo>
                  <a:cubicBezTo>
                    <a:pt x="3663" y="11582"/>
                    <a:pt x="3470" y="11771"/>
                    <a:pt x="3263" y="11953"/>
                  </a:cubicBezTo>
                  <a:cubicBezTo>
                    <a:pt x="3107" y="11486"/>
                    <a:pt x="2988" y="11009"/>
                    <a:pt x="2911" y="10525"/>
                  </a:cubicBezTo>
                  <a:cubicBezTo>
                    <a:pt x="2833" y="10041"/>
                    <a:pt x="2802" y="9550"/>
                    <a:pt x="2802" y="9058"/>
                  </a:cubicBezTo>
                  <a:close/>
                  <a:moveTo>
                    <a:pt x="7388" y="4838"/>
                  </a:moveTo>
                  <a:cubicBezTo>
                    <a:pt x="7847" y="4901"/>
                    <a:pt x="8303" y="5000"/>
                    <a:pt x="8754" y="5118"/>
                  </a:cubicBezTo>
                  <a:cubicBezTo>
                    <a:pt x="9206" y="5236"/>
                    <a:pt x="9653" y="5370"/>
                    <a:pt x="10094" y="5543"/>
                  </a:cubicBezTo>
                  <a:lnTo>
                    <a:pt x="9216" y="8418"/>
                  </a:lnTo>
                  <a:lnTo>
                    <a:pt x="6979" y="7448"/>
                  </a:lnTo>
                  <a:cubicBezTo>
                    <a:pt x="7094" y="7021"/>
                    <a:pt x="7183" y="6595"/>
                    <a:pt x="7252" y="6159"/>
                  </a:cubicBezTo>
                  <a:cubicBezTo>
                    <a:pt x="7322" y="5724"/>
                    <a:pt x="7367" y="5278"/>
                    <a:pt x="7388" y="4838"/>
                  </a:cubicBezTo>
                  <a:close/>
                  <a:moveTo>
                    <a:pt x="12165" y="1715"/>
                  </a:moveTo>
                  <a:cubicBezTo>
                    <a:pt x="12833" y="2062"/>
                    <a:pt x="13444" y="2537"/>
                    <a:pt x="13976" y="3110"/>
                  </a:cubicBezTo>
                  <a:cubicBezTo>
                    <a:pt x="14508" y="3682"/>
                    <a:pt x="14966" y="4359"/>
                    <a:pt x="15323" y="5120"/>
                  </a:cubicBezTo>
                  <a:cubicBezTo>
                    <a:pt x="15135" y="5280"/>
                    <a:pt x="14943" y="5448"/>
                    <a:pt x="14767" y="5624"/>
                  </a:cubicBezTo>
                  <a:cubicBezTo>
                    <a:pt x="14452" y="5938"/>
                    <a:pt x="14161" y="6276"/>
                    <a:pt x="13887" y="6638"/>
                  </a:cubicBezTo>
                  <a:cubicBezTo>
                    <a:pt x="13463" y="6301"/>
                    <a:pt x="13028" y="5991"/>
                    <a:pt x="12576" y="5709"/>
                  </a:cubicBezTo>
                  <a:cubicBezTo>
                    <a:pt x="12124" y="5427"/>
                    <a:pt x="11652" y="5181"/>
                    <a:pt x="11175" y="4956"/>
                  </a:cubicBezTo>
                  <a:lnTo>
                    <a:pt x="12165" y="1715"/>
                  </a:lnTo>
                  <a:close/>
                  <a:moveTo>
                    <a:pt x="6686" y="8385"/>
                  </a:moveTo>
                  <a:lnTo>
                    <a:pt x="8930" y="9364"/>
                  </a:lnTo>
                  <a:lnTo>
                    <a:pt x="8095" y="12078"/>
                  </a:lnTo>
                  <a:cubicBezTo>
                    <a:pt x="7666" y="11874"/>
                    <a:pt x="7252" y="11648"/>
                    <a:pt x="6844" y="11395"/>
                  </a:cubicBezTo>
                  <a:cubicBezTo>
                    <a:pt x="6436" y="11142"/>
                    <a:pt x="6042" y="10863"/>
                    <a:pt x="5658" y="10562"/>
                  </a:cubicBezTo>
                  <a:cubicBezTo>
                    <a:pt x="5865" y="10227"/>
                    <a:pt x="6051" y="9869"/>
                    <a:pt x="6224" y="9507"/>
                  </a:cubicBezTo>
                  <a:cubicBezTo>
                    <a:pt x="6396" y="9144"/>
                    <a:pt x="6550" y="8769"/>
                    <a:pt x="6686" y="8385"/>
                  </a:cubicBezTo>
                  <a:close/>
                  <a:moveTo>
                    <a:pt x="5128" y="11345"/>
                  </a:moveTo>
                  <a:cubicBezTo>
                    <a:pt x="5549" y="11679"/>
                    <a:pt x="5983" y="11985"/>
                    <a:pt x="6431" y="12264"/>
                  </a:cubicBezTo>
                  <a:cubicBezTo>
                    <a:pt x="6880" y="12543"/>
                    <a:pt x="7336" y="12801"/>
                    <a:pt x="7808" y="13024"/>
                  </a:cubicBezTo>
                  <a:lnTo>
                    <a:pt x="6820" y="16247"/>
                  </a:lnTo>
                  <a:cubicBezTo>
                    <a:pt x="6157" y="15902"/>
                    <a:pt x="5551" y="15438"/>
                    <a:pt x="5023" y="14872"/>
                  </a:cubicBezTo>
                  <a:cubicBezTo>
                    <a:pt x="4495" y="14305"/>
                    <a:pt x="4047" y="13633"/>
                    <a:pt x="3690" y="12881"/>
                  </a:cubicBezTo>
                  <a:cubicBezTo>
                    <a:pt x="3863" y="12733"/>
                    <a:pt x="4034" y="12589"/>
                    <a:pt x="4196" y="12427"/>
                  </a:cubicBezTo>
                  <a:cubicBezTo>
                    <a:pt x="4362" y="12261"/>
                    <a:pt x="4521" y="12078"/>
                    <a:pt x="4677" y="11897"/>
                  </a:cubicBezTo>
                  <a:cubicBezTo>
                    <a:pt x="4831" y="11717"/>
                    <a:pt x="4984" y="11537"/>
                    <a:pt x="5128" y="11345"/>
                  </a:cubicBezTo>
                  <a:close/>
                  <a:moveTo>
                    <a:pt x="10890" y="5884"/>
                  </a:moveTo>
                  <a:cubicBezTo>
                    <a:pt x="11322" y="6089"/>
                    <a:pt x="11745" y="6331"/>
                    <a:pt x="12155" y="6587"/>
                  </a:cubicBezTo>
                  <a:cubicBezTo>
                    <a:pt x="12566" y="6842"/>
                    <a:pt x="12970" y="7118"/>
                    <a:pt x="13357" y="7421"/>
                  </a:cubicBezTo>
                  <a:cubicBezTo>
                    <a:pt x="13134" y="7776"/>
                    <a:pt x="12924" y="8141"/>
                    <a:pt x="12741" y="8527"/>
                  </a:cubicBezTo>
                  <a:cubicBezTo>
                    <a:pt x="12557" y="8912"/>
                    <a:pt x="12392" y="9316"/>
                    <a:pt x="12250" y="9728"/>
                  </a:cubicBezTo>
                  <a:lnTo>
                    <a:pt x="10012" y="8759"/>
                  </a:lnTo>
                  <a:lnTo>
                    <a:pt x="10890" y="5884"/>
                  </a:lnTo>
                  <a:close/>
                  <a:moveTo>
                    <a:pt x="9726" y="9705"/>
                  </a:moveTo>
                  <a:lnTo>
                    <a:pt x="11963" y="10675"/>
                  </a:lnTo>
                  <a:cubicBezTo>
                    <a:pt x="11858" y="11076"/>
                    <a:pt x="11775" y="11484"/>
                    <a:pt x="11711" y="11892"/>
                  </a:cubicBezTo>
                  <a:cubicBezTo>
                    <a:pt x="11647" y="12300"/>
                    <a:pt x="11605" y="12708"/>
                    <a:pt x="11582" y="13122"/>
                  </a:cubicBezTo>
                  <a:cubicBezTo>
                    <a:pt x="11125" y="13058"/>
                    <a:pt x="10671" y="12970"/>
                    <a:pt x="10223" y="12852"/>
                  </a:cubicBezTo>
                  <a:cubicBezTo>
                    <a:pt x="9773" y="12734"/>
                    <a:pt x="9330" y="12590"/>
                    <a:pt x="8891" y="12418"/>
                  </a:cubicBezTo>
                  <a:lnTo>
                    <a:pt x="9726" y="9705"/>
                  </a:lnTo>
                  <a:close/>
                  <a:moveTo>
                    <a:pt x="15110" y="6654"/>
                  </a:moveTo>
                  <a:cubicBezTo>
                    <a:pt x="15286" y="6466"/>
                    <a:pt x="15468" y="6292"/>
                    <a:pt x="15660" y="6122"/>
                  </a:cubicBezTo>
                  <a:cubicBezTo>
                    <a:pt x="15809" y="6563"/>
                    <a:pt x="15931" y="7010"/>
                    <a:pt x="16010" y="7467"/>
                  </a:cubicBezTo>
                  <a:cubicBezTo>
                    <a:pt x="16090" y="7923"/>
                    <a:pt x="16131" y="8380"/>
                    <a:pt x="16141" y="8843"/>
                  </a:cubicBezTo>
                  <a:cubicBezTo>
                    <a:pt x="15901" y="8555"/>
                    <a:pt x="15654" y="8278"/>
                    <a:pt x="15397" y="8011"/>
                  </a:cubicBezTo>
                  <a:cubicBezTo>
                    <a:pt x="15141" y="7744"/>
                    <a:pt x="14873" y="7491"/>
                    <a:pt x="14601" y="7246"/>
                  </a:cubicBezTo>
                  <a:cubicBezTo>
                    <a:pt x="14764" y="7041"/>
                    <a:pt x="14933" y="6843"/>
                    <a:pt x="15110" y="6654"/>
                  </a:cubicBezTo>
                  <a:close/>
                  <a:moveTo>
                    <a:pt x="8605" y="13365"/>
                  </a:moveTo>
                  <a:cubicBezTo>
                    <a:pt x="9087" y="13555"/>
                    <a:pt x="9570" y="13711"/>
                    <a:pt x="10065" y="13839"/>
                  </a:cubicBezTo>
                  <a:cubicBezTo>
                    <a:pt x="10559" y="13968"/>
                    <a:pt x="11066" y="14067"/>
                    <a:pt x="11569" y="14134"/>
                  </a:cubicBezTo>
                  <a:cubicBezTo>
                    <a:pt x="11579" y="14515"/>
                    <a:pt x="11603" y="14896"/>
                    <a:pt x="11648" y="15275"/>
                  </a:cubicBezTo>
                  <a:cubicBezTo>
                    <a:pt x="11692" y="15655"/>
                    <a:pt x="11756" y="16033"/>
                    <a:pt x="11835" y="16409"/>
                  </a:cubicBezTo>
                  <a:cubicBezTo>
                    <a:pt x="11155" y="16714"/>
                    <a:pt x="10449" y="16879"/>
                    <a:pt x="9738" y="16910"/>
                  </a:cubicBezTo>
                  <a:cubicBezTo>
                    <a:pt x="9027" y="16940"/>
                    <a:pt x="8310" y="16830"/>
                    <a:pt x="7616" y="16588"/>
                  </a:cubicBezTo>
                  <a:lnTo>
                    <a:pt x="8605" y="13365"/>
                  </a:lnTo>
                  <a:close/>
                  <a:moveTo>
                    <a:pt x="14057" y="8009"/>
                  </a:moveTo>
                  <a:cubicBezTo>
                    <a:pt x="14422" y="8337"/>
                    <a:pt x="14775" y="8689"/>
                    <a:pt x="15111" y="9059"/>
                  </a:cubicBezTo>
                  <a:cubicBezTo>
                    <a:pt x="15447" y="9428"/>
                    <a:pt x="15766" y="9827"/>
                    <a:pt x="16070" y="10236"/>
                  </a:cubicBezTo>
                  <a:cubicBezTo>
                    <a:pt x="16047" y="10416"/>
                    <a:pt x="16018" y="10584"/>
                    <a:pt x="15985" y="10762"/>
                  </a:cubicBezTo>
                  <a:cubicBezTo>
                    <a:pt x="15951" y="10941"/>
                    <a:pt x="15911" y="11125"/>
                    <a:pt x="15868" y="11302"/>
                  </a:cubicBezTo>
                  <a:lnTo>
                    <a:pt x="13053" y="10079"/>
                  </a:lnTo>
                  <a:cubicBezTo>
                    <a:pt x="13184" y="9711"/>
                    <a:pt x="13327" y="9356"/>
                    <a:pt x="13495" y="9010"/>
                  </a:cubicBezTo>
                  <a:cubicBezTo>
                    <a:pt x="13664" y="8666"/>
                    <a:pt x="13854" y="8327"/>
                    <a:pt x="14057" y="8009"/>
                  </a:cubicBezTo>
                  <a:close/>
                  <a:moveTo>
                    <a:pt x="12766" y="11025"/>
                  </a:moveTo>
                  <a:lnTo>
                    <a:pt x="15589" y="12240"/>
                  </a:lnTo>
                  <a:cubicBezTo>
                    <a:pt x="15538" y="12379"/>
                    <a:pt x="15478" y="12512"/>
                    <a:pt x="15420" y="12646"/>
                  </a:cubicBezTo>
                  <a:cubicBezTo>
                    <a:pt x="15362" y="12781"/>
                    <a:pt x="15300" y="12920"/>
                    <a:pt x="15235" y="13051"/>
                  </a:cubicBezTo>
                  <a:cubicBezTo>
                    <a:pt x="14772" y="13135"/>
                    <a:pt x="14310" y="13192"/>
                    <a:pt x="13844" y="13219"/>
                  </a:cubicBezTo>
                  <a:cubicBezTo>
                    <a:pt x="13378" y="13246"/>
                    <a:pt x="12908" y="13242"/>
                    <a:pt x="12443" y="13212"/>
                  </a:cubicBezTo>
                  <a:cubicBezTo>
                    <a:pt x="12460" y="12842"/>
                    <a:pt x="12494" y="12473"/>
                    <a:pt x="12547" y="12108"/>
                  </a:cubicBezTo>
                  <a:cubicBezTo>
                    <a:pt x="12600" y="11743"/>
                    <a:pt x="12676" y="11385"/>
                    <a:pt x="12766" y="11025"/>
                  </a:cubicBezTo>
                  <a:close/>
                  <a:moveTo>
                    <a:pt x="12438" y="14215"/>
                  </a:moveTo>
                  <a:cubicBezTo>
                    <a:pt x="12795" y="14238"/>
                    <a:pt x="13149" y="14243"/>
                    <a:pt x="13506" y="14234"/>
                  </a:cubicBezTo>
                  <a:cubicBezTo>
                    <a:pt x="13864" y="14225"/>
                    <a:pt x="14224" y="14203"/>
                    <a:pt x="14580" y="14162"/>
                  </a:cubicBezTo>
                  <a:cubicBezTo>
                    <a:pt x="14335" y="14509"/>
                    <a:pt x="14059" y="14834"/>
                    <a:pt x="13766" y="15127"/>
                  </a:cubicBezTo>
                  <a:cubicBezTo>
                    <a:pt x="13423" y="15469"/>
                    <a:pt x="13055" y="15771"/>
                    <a:pt x="12662" y="16025"/>
                  </a:cubicBezTo>
                  <a:cubicBezTo>
                    <a:pt x="12600" y="15726"/>
                    <a:pt x="12549" y="15427"/>
                    <a:pt x="12511" y="15126"/>
                  </a:cubicBezTo>
                  <a:cubicBezTo>
                    <a:pt x="12473" y="14824"/>
                    <a:pt x="12451" y="14518"/>
                    <a:pt x="12438" y="14215"/>
                  </a:cubicBezTo>
                  <a:close/>
                </a:path>
              </a:pathLst>
            </a:custGeom>
            <a:solidFill>
              <a:srgbClr val="D9D9D9"/>
            </a:solidFill>
            <a:ln w="12700" cap="flat">
              <a:noFill/>
              <a:miter lim="400000"/>
            </a:ln>
            <a:effectLst/>
          </p:spPr>
          <p:txBody>
            <a:bodyPr wrap="square" lIns="45719" tIns="45719" rIns="45719" bIns="45719" numCol="1" anchor="t">
              <a:noAutofit/>
            </a:bodyPr>
            <a:lstStyle/>
            <a:p>
              <a:pPr>
                <a:defRPr>
                  <a:latin typeface="Lato Light"/>
                  <a:ea typeface="Lato Light"/>
                  <a:cs typeface="Lato Light"/>
                  <a:sym typeface="Lato Light"/>
                </a:defRPr>
              </a:pPr>
              <a:endParaRPr/>
            </a:p>
          </p:txBody>
        </p:sp>
        <p:sp>
          <p:nvSpPr>
            <p:cNvPr id="276" name="Shape 10439"/>
            <p:cNvSpPr/>
            <p:nvPr/>
          </p:nvSpPr>
          <p:spPr>
            <a:xfrm>
              <a:off x="232998" y="2283549"/>
              <a:ext cx="156530" cy="167510"/>
            </a:xfrm>
            <a:custGeom>
              <a:avLst/>
              <a:gdLst/>
              <a:ahLst/>
              <a:cxnLst>
                <a:cxn ang="0">
                  <a:pos x="wd2" y="hd2"/>
                </a:cxn>
                <a:cxn ang="5400000">
                  <a:pos x="wd2" y="hd2"/>
                </a:cxn>
                <a:cxn ang="10800000">
                  <a:pos x="wd2" y="hd2"/>
                </a:cxn>
                <a:cxn ang="16200000">
                  <a:pos x="wd2" y="hd2"/>
                </a:cxn>
              </a:cxnLst>
              <a:rect l="0" t="0" r="r" b="b"/>
              <a:pathLst>
                <a:path w="19372" h="21028" extrusionOk="0">
                  <a:moveTo>
                    <a:pt x="11133" y="0"/>
                  </a:moveTo>
                  <a:cubicBezTo>
                    <a:pt x="10472" y="291"/>
                    <a:pt x="9828" y="670"/>
                    <a:pt x="9217" y="1133"/>
                  </a:cubicBezTo>
                  <a:cubicBezTo>
                    <a:pt x="8204" y="1900"/>
                    <a:pt x="7240" y="3000"/>
                    <a:pt x="7231" y="4263"/>
                  </a:cubicBezTo>
                  <a:cubicBezTo>
                    <a:pt x="7231" y="4376"/>
                    <a:pt x="7250" y="4474"/>
                    <a:pt x="7264" y="4578"/>
                  </a:cubicBezTo>
                  <a:lnTo>
                    <a:pt x="5150" y="2019"/>
                  </a:lnTo>
                  <a:cubicBezTo>
                    <a:pt x="5135" y="2030"/>
                    <a:pt x="5117" y="2041"/>
                    <a:pt x="5101" y="2053"/>
                  </a:cubicBezTo>
                  <a:cubicBezTo>
                    <a:pt x="5026" y="2106"/>
                    <a:pt x="4954" y="2159"/>
                    <a:pt x="4879" y="2213"/>
                  </a:cubicBezTo>
                  <a:lnTo>
                    <a:pt x="7422" y="5900"/>
                  </a:lnTo>
                  <a:cubicBezTo>
                    <a:pt x="4976" y="5414"/>
                    <a:pt x="2485" y="6475"/>
                    <a:pt x="1081" y="8857"/>
                  </a:cubicBezTo>
                  <a:cubicBezTo>
                    <a:pt x="-1075" y="12513"/>
                    <a:pt x="94" y="17729"/>
                    <a:pt x="3687" y="19976"/>
                  </a:cubicBezTo>
                  <a:cubicBezTo>
                    <a:pt x="6285" y="21600"/>
                    <a:pt x="9521" y="21245"/>
                    <a:pt x="12056" y="19586"/>
                  </a:cubicBezTo>
                  <a:cubicBezTo>
                    <a:pt x="14334" y="19918"/>
                    <a:pt x="16642" y="19169"/>
                    <a:pt x="18071" y="17172"/>
                  </a:cubicBezTo>
                  <a:cubicBezTo>
                    <a:pt x="20525" y="13741"/>
                    <a:pt x="19341" y="8581"/>
                    <a:pt x="15910" y="5901"/>
                  </a:cubicBezTo>
                  <a:cubicBezTo>
                    <a:pt x="14979" y="5173"/>
                    <a:pt x="13947" y="4703"/>
                    <a:pt x="12863" y="4562"/>
                  </a:cubicBezTo>
                  <a:cubicBezTo>
                    <a:pt x="12075" y="4459"/>
                    <a:pt x="11290" y="4541"/>
                    <a:pt x="10538" y="4763"/>
                  </a:cubicBezTo>
                  <a:cubicBezTo>
                    <a:pt x="10954" y="4092"/>
                    <a:pt x="11178" y="3259"/>
                    <a:pt x="11249" y="2443"/>
                  </a:cubicBezTo>
                  <a:cubicBezTo>
                    <a:pt x="11323" y="1599"/>
                    <a:pt x="11284" y="776"/>
                    <a:pt x="11133" y="0"/>
                  </a:cubicBezTo>
                  <a:close/>
                </a:path>
              </a:pathLst>
            </a:custGeom>
            <a:solidFill>
              <a:srgbClr val="D9D9D9"/>
            </a:solidFill>
            <a:ln w="12700" cap="flat">
              <a:noFill/>
              <a:miter lim="400000"/>
            </a:ln>
            <a:effectLst/>
          </p:spPr>
          <p:txBody>
            <a:bodyPr wrap="square" lIns="45719" tIns="45719" rIns="45719" bIns="45719" numCol="1" anchor="t">
              <a:noAutofit/>
            </a:bodyPr>
            <a:lstStyle/>
            <a:p>
              <a:pPr>
                <a:defRPr>
                  <a:latin typeface="Lato Light"/>
                  <a:ea typeface="Lato Light"/>
                  <a:cs typeface="Lato Light"/>
                  <a:sym typeface="Lato Light"/>
                </a:defRPr>
              </a:pPr>
              <a:endParaRPr/>
            </a:p>
          </p:txBody>
        </p:sp>
        <p:sp>
          <p:nvSpPr>
            <p:cNvPr id="277" name="Shape 10440"/>
            <p:cNvSpPr/>
            <p:nvPr/>
          </p:nvSpPr>
          <p:spPr>
            <a:xfrm>
              <a:off x="679080" y="2188797"/>
              <a:ext cx="167615" cy="185549"/>
            </a:xfrm>
            <a:custGeom>
              <a:avLst/>
              <a:gdLst/>
              <a:ahLst/>
              <a:cxnLst>
                <a:cxn ang="0">
                  <a:pos x="wd2" y="hd2"/>
                </a:cxn>
                <a:cxn ang="5400000">
                  <a:pos x="wd2" y="hd2"/>
                </a:cxn>
                <a:cxn ang="10800000">
                  <a:pos x="wd2" y="hd2"/>
                </a:cxn>
                <a:cxn ang="16200000">
                  <a:pos x="wd2" y="hd2"/>
                </a:cxn>
              </a:cxnLst>
              <a:rect l="0" t="0" r="r" b="b"/>
              <a:pathLst>
                <a:path w="20678" h="21600" extrusionOk="0">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rgbClr val="D9D9D9"/>
            </a:solidFill>
            <a:ln w="12700" cap="flat">
              <a:noFill/>
              <a:miter lim="400000"/>
            </a:ln>
            <a:effectLst/>
          </p:spPr>
          <p:txBody>
            <a:bodyPr wrap="square" lIns="45719" tIns="45719" rIns="45719" bIns="45719" numCol="1" anchor="t">
              <a:noAutofit/>
            </a:bodyPr>
            <a:lstStyle/>
            <a:p>
              <a:pPr>
                <a:defRPr>
                  <a:latin typeface="Lato Light"/>
                  <a:ea typeface="Lato Light"/>
                  <a:cs typeface="Lato Light"/>
                  <a:sym typeface="Lato Light"/>
                </a:defRPr>
              </a:pPr>
              <a:endParaRPr/>
            </a:p>
          </p:txBody>
        </p:sp>
        <p:sp>
          <p:nvSpPr>
            <p:cNvPr id="278" name="Shape 10441"/>
            <p:cNvSpPr/>
            <p:nvPr/>
          </p:nvSpPr>
          <p:spPr>
            <a:xfrm>
              <a:off x="140705" y="1611834"/>
              <a:ext cx="188162" cy="262622"/>
            </a:xfrm>
            <a:custGeom>
              <a:avLst/>
              <a:gdLst/>
              <a:ahLst/>
              <a:cxnLst>
                <a:cxn ang="0">
                  <a:pos x="wd2" y="hd2"/>
                </a:cxn>
                <a:cxn ang="5400000">
                  <a:pos x="wd2" y="hd2"/>
                </a:cxn>
                <a:cxn ang="10800000">
                  <a:pos x="wd2" y="hd2"/>
                </a:cxn>
                <a:cxn ang="16200000">
                  <a:pos x="wd2" y="hd2"/>
                </a:cxn>
              </a:cxnLst>
              <a:rect l="0" t="0" r="r" b="b"/>
              <a:pathLst>
                <a:path w="19205" h="21362" extrusionOk="0">
                  <a:moveTo>
                    <a:pt x="10609" y="42"/>
                  </a:moveTo>
                  <a:cubicBezTo>
                    <a:pt x="8165" y="-163"/>
                    <a:pt x="5621" y="371"/>
                    <a:pt x="3560" y="1701"/>
                  </a:cubicBezTo>
                  <a:cubicBezTo>
                    <a:pt x="-561" y="4361"/>
                    <a:pt x="-1197" y="9180"/>
                    <a:pt x="2140" y="12464"/>
                  </a:cubicBezTo>
                  <a:cubicBezTo>
                    <a:pt x="4853" y="15134"/>
                    <a:pt x="9359" y="15970"/>
                    <a:pt x="13163" y="14761"/>
                  </a:cubicBezTo>
                  <a:cubicBezTo>
                    <a:pt x="13165" y="14831"/>
                    <a:pt x="13187" y="14903"/>
                    <a:pt x="13225" y="14971"/>
                  </a:cubicBezTo>
                  <a:lnTo>
                    <a:pt x="16612" y="21038"/>
                  </a:lnTo>
                  <a:cubicBezTo>
                    <a:pt x="16765" y="21312"/>
                    <a:pt x="17169" y="21437"/>
                    <a:pt x="17513" y="21315"/>
                  </a:cubicBezTo>
                  <a:lnTo>
                    <a:pt x="17878" y="21185"/>
                  </a:lnTo>
                  <a:cubicBezTo>
                    <a:pt x="18222" y="21063"/>
                    <a:pt x="18373" y="20740"/>
                    <a:pt x="18220" y="20466"/>
                  </a:cubicBezTo>
                  <a:lnTo>
                    <a:pt x="14832" y="14404"/>
                  </a:lnTo>
                  <a:cubicBezTo>
                    <a:pt x="14778" y="14306"/>
                    <a:pt x="14685" y="14237"/>
                    <a:pt x="14581" y="14182"/>
                  </a:cubicBezTo>
                  <a:cubicBezTo>
                    <a:pt x="14946" y="14005"/>
                    <a:pt x="15305" y="13815"/>
                    <a:pt x="15646" y="13595"/>
                  </a:cubicBezTo>
                  <a:cubicBezTo>
                    <a:pt x="19767" y="10936"/>
                    <a:pt x="20403" y="6117"/>
                    <a:pt x="17066" y="2832"/>
                  </a:cubicBezTo>
                  <a:cubicBezTo>
                    <a:pt x="15397" y="1190"/>
                    <a:pt x="13053" y="246"/>
                    <a:pt x="10609" y="42"/>
                  </a:cubicBezTo>
                  <a:close/>
                  <a:moveTo>
                    <a:pt x="10451" y="1236"/>
                  </a:moveTo>
                  <a:cubicBezTo>
                    <a:pt x="12511" y="1409"/>
                    <a:pt x="14487" y="2209"/>
                    <a:pt x="15893" y="3593"/>
                  </a:cubicBezTo>
                  <a:cubicBezTo>
                    <a:pt x="18705" y="6360"/>
                    <a:pt x="18170" y="10421"/>
                    <a:pt x="14697" y="12662"/>
                  </a:cubicBezTo>
                  <a:cubicBezTo>
                    <a:pt x="11225" y="14902"/>
                    <a:pt x="6130" y="14476"/>
                    <a:pt x="3318" y="11708"/>
                  </a:cubicBezTo>
                  <a:cubicBezTo>
                    <a:pt x="506" y="8941"/>
                    <a:pt x="1041" y="4881"/>
                    <a:pt x="4514" y="2640"/>
                  </a:cubicBezTo>
                  <a:cubicBezTo>
                    <a:pt x="6250" y="1519"/>
                    <a:pt x="8392" y="1064"/>
                    <a:pt x="10451" y="1236"/>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79" name="Shape 10442"/>
            <p:cNvSpPr/>
            <p:nvPr/>
          </p:nvSpPr>
          <p:spPr>
            <a:xfrm>
              <a:off x="658753" y="2013188"/>
              <a:ext cx="159666" cy="148628"/>
            </a:xfrm>
            <a:custGeom>
              <a:avLst/>
              <a:gdLst/>
              <a:ahLst/>
              <a:cxnLst>
                <a:cxn ang="0">
                  <a:pos x="wd2" y="hd2"/>
                </a:cxn>
                <a:cxn ang="5400000">
                  <a:pos x="wd2" y="hd2"/>
                </a:cxn>
                <a:cxn ang="10800000">
                  <a:pos x="wd2" y="hd2"/>
                </a:cxn>
                <a:cxn ang="16200000">
                  <a:pos x="wd2" y="hd2"/>
                </a:cxn>
              </a:cxnLst>
              <a:rect l="0" t="0" r="r" b="b"/>
              <a:pathLst>
                <a:path w="21184" h="21600" extrusionOk="0">
                  <a:moveTo>
                    <a:pt x="0" y="3459"/>
                  </a:moveTo>
                  <a:lnTo>
                    <a:pt x="1422" y="10208"/>
                  </a:lnTo>
                  <a:cubicBezTo>
                    <a:pt x="1422" y="10208"/>
                    <a:pt x="2469" y="10982"/>
                    <a:pt x="3219" y="10113"/>
                  </a:cubicBezTo>
                  <a:cubicBezTo>
                    <a:pt x="4049" y="9149"/>
                    <a:pt x="6494" y="8518"/>
                    <a:pt x="6992" y="11134"/>
                  </a:cubicBezTo>
                  <a:cubicBezTo>
                    <a:pt x="7491" y="13750"/>
                    <a:pt x="5522" y="14362"/>
                    <a:pt x="4296" y="14027"/>
                  </a:cubicBezTo>
                  <a:cubicBezTo>
                    <a:pt x="3187" y="13725"/>
                    <a:pt x="2357" y="14641"/>
                    <a:pt x="2357" y="14641"/>
                  </a:cubicBezTo>
                  <a:lnTo>
                    <a:pt x="3823" y="21600"/>
                  </a:lnTo>
                  <a:lnTo>
                    <a:pt x="9313" y="20212"/>
                  </a:lnTo>
                  <a:cubicBezTo>
                    <a:pt x="9313" y="20212"/>
                    <a:pt x="9635" y="19276"/>
                    <a:pt x="8958" y="18523"/>
                  </a:cubicBezTo>
                  <a:cubicBezTo>
                    <a:pt x="8134" y="17611"/>
                    <a:pt x="7558" y="15210"/>
                    <a:pt x="10150" y="14555"/>
                  </a:cubicBezTo>
                  <a:cubicBezTo>
                    <a:pt x="12743" y="13899"/>
                    <a:pt x="13216" y="16255"/>
                    <a:pt x="12736" y="17679"/>
                  </a:cubicBezTo>
                  <a:cubicBezTo>
                    <a:pt x="12378" y="18747"/>
                    <a:pt x="13070" y="19262"/>
                    <a:pt x="13070" y="19262"/>
                  </a:cubicBezTo>
                  <a:lnTo>
                    <a:pt x="17693" y="18092"/>
                  </a:lnTo>
                  <a:cubicBezTo>
                    <a:pt x="17693" y="18092"/>
                    <a:pt x="16501" y="13146"/>
                    <a:pt x="16426" y="11786"/>
                  </a:cubicBezTo>
                  <a:cubicBezTo>
                    <a:pt x="16346" y="10328"/>
                    <a:pt x="18026" y="10919"/>
                    <a:pt x="18332" y="11000"/>
                  </a:cubicBezTo>
                  <a:cubicBezTo>
                    <a:pt x="20097" y="11473"/>
                    <a:pt x="21600" y="10153"/>
                    <a:pt x="21079" y="7680"/>
                  </a:cubicBezTo>
                  <a:cubicBezTo>
                    <a:pt x="20558" y="5208"/>
                    <a:pt x="18027" y="5192"/>
                    <a:pt x="17063" y="6452"/>
                  </a:cubicBezTo>
                  <a:cubicBezTo>
                    <a:pt x="16347" y="7388"/>
                    <a:pt x="15661" y="7684"/>
                    <a:pt x="15383" y="7029"/>
                  </a:cubicBezTo>
                  <a:cubicBezTo>
                    <a:pt x="14735" y="5498"/>
                    <a:pt x="13677" y="0"/>
                    <a:pt x="13677" y="0"/>
                  </a:cubicBezTo>
                  <a:lnTo>
                    <a:pt x="9343" y="1096"/>
                  </a:lnTo>
                  <a:cubicBezTo>
                    <a:pt x="9343" y="1096"/>
                    <a:pt x="8732" y="2392"/>
                    <a:pt x="9572" y="3149"/>
                  </a:cubicBezTo>
                  <a:cubicBezTo>
                    <a:pt x="10838" y="4289"/>
                    <a:pt x="10727" y="6525"/>
                    <a:pt x="8669" y="7045"/>
                  </a:cubicBezTo>
                  <a:cubicBezTo>
                    <a:pt x="6612" y="7566"/>
                    <a:pt x="5599" y="5828"/>
                    <a:pt x="6228" y="4123"/>
                  </a:cubicBezTo>
                  <a:cubicBezTo>
                    <a:pt x="6581" y="3168"/>
                    <a:pt x="5664" y="2036"/>
                    <a:pt x="5664" y="2036"/>
                  </a:cubicBezTo>
                  <a:cubicBezTo>
                    <a:pt x="5664" y="2036"/>
                    <a:pt x="0" y="3459"/>
                    <a:pt x="0" y="3459"/>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80" name="Shape 10443"/>
            <p:cNvSpPr/>
            <p:nvPr/>
          </p:nvSpPr>
          <p:spPr>
            <a:xfrm>
              <a:off x="193600" y="1985133"/>
              <a:ext cx="198830" cy="245027"/>
            </a:xfrm>
            <a:custGeom>
              <a:avLst/>
              <a:gdLst/>
              <a:ahLst/>
              <a:cxnLst>
                <a:cxn ang="0">
                  <a:pos x="wd2" y="hd2"/>
                </a:cxn>
                <a:cxn ang="5400000">
                  <a:pos x="wd2" y="hd2"/>
                </a:cxn>
                <a:cxn ang="10800000">
                  <a:pos x="wd2" y="hd2"/>
                </a:cxn>
                <a:cxn ang="16200000">
                  <a:pos x="wd2" y="hd2"/>
                </a:cxn>
              </a:cxnLst>
              <a:rect l="0" t="0" r="r" b="b"/>
              <a:pathLst>
                <a:path w="21339" h="21341" extrusionOk="0">
                  <a:moveTo>
                    <a:pt x="19725" y="4962"/>
                  </a:moveTo>
                  <a:cubicBezTo>
                    <a:pt x="19481" y="4621"/>
                    <a:pt x="18944" y="4504"/>
                    <a:pt x="18524" y="4700"/>
                  </a:cubicBezTo>
                  <a:lnTo>
                    <a:pt x="16276" y="5753"/>
                  </a:lnTo>
                  <a:cubicBezTo>
                    <a:pt x="16665" y="6156"/>
                    <a:pt x="16967" y="6565"/>
                    <a:pt x="17201" y="6965"/>
                  </a:cubicBezTo>
                  <a:lnTo>
                    <a:pt x="19403" y="5935"/>
                  </a:lnTo>
                  <a:cubicBezTo>
                    <a:pt x="19823" y="5739"/>
                    <a:pt x="19967" y="5303"/>
                    <a:pt x="19725" y="4962"/>
                  </a:cubicBezTo>
                  <a:close/>
                  <a:moveTo>
                    <a:pt x="21339" y="9898"/>
                  </a:moveTo>
                  <a:cubicBezTo>
                    <a:pt x="21338" y="9504"/>
                    <a:pt x="20944" y="9185"/>
                    <a:pt x="20459" y="9185"/>
                  </a:cubicBezTo>
                  <a:lnTo>
                    <a:pt x="17939" y="9183"/>
                  </a:lnTo>
                  <a:cubicBezTo>
                    <a:pt x="17998" y="9688"/>
                    <a:pt x="17984" y="10167"/>
                    <a:pt x="17927" y="10609"/>
                  </a:cubicBezTo>
                  <a:lnTo>
                    <a:pt x="20460" y="10610"/>
                  </a:lnTo>
                  <a:cubicBezTo>
                    <a:pt x="20946" y="10610"/>
                    <a:pt x="21338" y="10292"/>
                    <a:pt x="21339" y="9898"/>
                  </a:cubicBezTo>
                  <a:close/>
                  <a:moveTo>
                    <a:pt x="4324" y="1565"/>
                  </a:moveTo>
                  <a:cubicBezTo>
                    <a:pt x="4080" y="1224"/>
                    <a:pt x="3543" y="1107"/>
                    <a:pt x="3123" y="1304"/>
                  </a:cubicBezTo>
                  <a:cubicBezTo>
                    <a:pt x="2703" y="1501"/>
                    <a:pt x="2559" y="1936"/>
                    <a:pt x="2802" y="2278"/>
                  </a:cubicBezTo>
                  <a:lnTo>
                    <a:pt x="4065" y="4052"/>
                  </a:lnTo>
                  <a:cubicBezTo>
                    <a:pt x="4512" y="3793"/>
                    <a:pt x="5019" y="3548"/>
                    <a:pt x="5588" y="3340"/>
                  </a:cubicBezTo>
                  <a:cubicBezTo>
                    <a:pt x="5588" y="3340"/>
                    <a:pt x="4324" y="1565"/>
                    <a:pt x="4324" y="1565"/>
                  </a:cubicBezTo>
                  <a:close/>
                  <a:moveTo>
                    <a:pt x="10086" y="713"/>
                  </a:moveTo>
                  <a:cubicBezTo>
                    <a:pt x="10086" y="319"/>
                    <a:pt x="9693" y="0"/>
                    <a:pt x="9207" y="0"/>
                  </a:cubicBezTo>
                  <a:cubicBezTo>
                    <a:pt x="8723" y="0"/>
                    <a:pt x="8330" y="319"/>
                    <a:pt x="8330" y="713"/>
                  </a:cubicBezTo>
                  <a:lnTo>
                    <a:pt x="8331" y="2772"/>
                  </a:lnTo>
                  <a:cubicBezTo>
                    <a:pt x="8876" y="2739"/>
                    <a:pt x="9464" y="2751"/>
                    <a:pt x="10088" y="2828"/>
                  </a:cubicBezTo>
                  <a:cubicBezTo>
                    <a:pt x="10088" y="2828"/>
                    <a:pt x="10086" y="713"/>
                    <a:pt x="10086" y="713"/>
                  </a:cubicBezTo>
                  <a:close/>
                  <a:moveTo>
                    <a:pt x="15284" y="1339"/>
                  </a:moveTo>
                  <a:cubicBezTo>
                    <a:pt x="14864" y="1142"/>
                    <a:pt x="14326" y="1258"/>
                    <a:pt x="14084" y="1599"/>
                  </a:cubicBezTo>
                  <a:lnTo>
                    <a:pt x="12730" y="3502"/>
                  </a:lnTo>
                  <a:cubicBezTo>
                    <a:pt x="12923" y="3577"/>
                    <a:pt x="14063" y="4115"/>
                    <a:pt x="14249" y="4220"/>
                  </a:cubicBezTo>
                  <a:lnTo>
                    <a:pt x="15606" y="2312"/>
                  </a:lnTo>
                  <a:cubicBezTo>
                    <a:pt x="15849" y="1971"/>
                    <a:pt x="15704" y="1536"/>
                    <a:pt x="15284" y="1339"/>
                  </a:cubicBezTo>
                  <a:close/>
                  <a:moveTo>
                    <a:pt x="16063" y="12771"/>
                  </a:moveTo>
                  <a:cubicBezTo>
                    <a:pt x="17178" y="10880"/>
                    <a:pt x="17910" y="6928"/>
                    <a:pt x="12930" y="4595"/>
                  </a:cubicBezTo>
                  <a:cubicBezTo>
                    <a:pt x="12930" y="4595"/>
                    <a:pt x="12929" y="4595"/>
                    <a:pt x="12928" y="4595"/>
                  </a:cubicBezTo>
                  <a:cubicBezTo>
                    <a:pt x="12928" y="4594"/>
                    <a:pt x="12927" y="4594"/>
                    <a:pt x="12926" y="4594"/>
                  </a:cubicBezTo>
                  <a:cubicBezTo>
                    <a:pt x="12926" y="4593"/>
                    <a:pt x="12925" y="4593"/>
                    <a:pt x="12924" y="4593"/>
                  </a:cubicBezTo>
                  <a:cubicBezTo>
                    <a:pt x="12924" y="4592"/>
                    <a:pt x="12923" y="4592"/>
                    <a:pt x="12922" y="4592"/>
                  </a:cubicBezTo>
                  <a:cubicBezTo>
                    <a:pt x="7943" y="2259"/>
                    <a:pt x="4092" y="4749"/>
                    <a:pt x="2631" y="6478"/>
                  </a:cubicBezTo>
                  <a:cubicBezTo>
                    <a:pt x="1322" y="8041"/>
                    <a:pt x="1632" y="10216"/>
                    <a:pt x="1621" y="10529"/>
                  </a:cubicBezTo>
                  <a:cubicBezTo>
                    <a:pt x="1602" y="11040"/>
                    <a:pt x="2174" y="13289"/>
                    <a:pt x="1592" y="14216"/>
                  </a:cubicBezTo>
                  <a:cubicBezTo>
                    <a:pt x="792" y="15491"/>
                    <a:pt x="955" y="15611"/>
                    <a:pt x="1594" y="16106"/>
                  </a:cubicBezTo>
                  <a:cubicBezTo>
                    <a:pt x="2244" y="16611"/>
                    <a:pt x="5442" y="18109"/>
                    <a:pt x="6306" y="18314"/>
                  </a:cubicBezTo>
                  <a:cubicBezTo>
                    <a:pt x="7154" y="18515"/>
                    <a:pt x="7364" y="18570"/>
                    <a:pt x="8324" y="17370"/>
                  </a:cubicBezTo>
                  <a:cubicBezTo>
                    <a:pt x="9022" y="16498"/>
                    <a:pt x="11709" y="15775"/>
                    <a:pt x="12245" y="15507"/>
                  </a:cubicBezTo>
                  <a:cubicBezTo>
                    <a:pt x="12574" y="15342"/>
                    <a:pt x="15049" y="14473"/>
                    <a:pt x="16063" y="12771"/>
                  </a:cubicBezTo>
                  <a:close/>
                  <a:moveTo>
                    <a:pt x="5425" y="20157"/>
                  </a:moveTo>
                  <a:cubicBezTo>
                    <a:pt x="5564" y="19962"/>
                    <a:pt x="5481" y="19712"/>
                    <a:pt x="5240" y="19599"/>
                  </a:cubicBezTo>
                  <a:lnTo>
                    <a:pt x="756" y="17498"/>
                  </a:lnTo>
                  <a:cubicBezTo>
                    <a:pt x="515" y="17385"/>
                    <a:pt x="206" y="17452"/>
                    <a:pt x="67" y="17647"/>
                  </a:cubicBezTo>
                  <a:cubicBezTo>
                    <a:pt x="-72" y="17843"/>
                    <a:pt x="11" y="18093"/>
                    <a:pt x="252" y="18206"/>
                  </a:cubicBezTo>
                  <a:lnTo>
                    <a:pt x="4736" y="20307"/>
                  </a:lnTo>
                  <a:cubicBezTo>
                    <a:pt x="4977" y="20420"/>
                    <a:pt x="5286" y="20353"/>
                    <a:pt x="5425" y="20157"/>
                  </a:cubicBezTo>
                  <a:cubicBezTo>
                    <a:pt x="5425" y="20157"/>
                    <a:pt x="5425" y="20157"/>
                    <a:pt x="5425" y="20157"/>
                  </a:cubicBezTo>
                  <a:close/>
                  <a:moveTo>
                    <a:pt x="6113" y="19190"/>
                  </a:moveTo>
                  <a:cubicBezTo>
                    <a:pt x="6252" y="18995"/>
                    <a:pt x="6169" y="18745"/>
                    <a:pt x="5928" y="18632"/>
                  </a:cubicBezTo>
                  <a:lnTo>
                    <a:pt x="1444" y="16531"/>
                  </a:lnTo>
                  <a:cubicBezTo>
                    <a:pt x="1203" y="16418"/>
                    <a:pt x="894" y="16485"/>
                    <a:pt x="755" y="16680"/>
                  </a:cubicBezTo>
                  <a:cubicBezTo>
                    <a:pt x="616" y="16876"/>
                    <a:pt x="699" y="17126"/>
                    <a:pt x="940" y="17239"/>
                  </a:cubicBezTo>
                  <a:lnTo>
                    <a:pt x="5424" y="19340"/>
                  </a:lnTo>
                  <a:cubicBezTo>
                    <a:pt x="5665" y="19453"/>
                    <a:pt x="5974" y="19386"/>
                    <a:pt x="6113" y="19190"/>
                  </a:cubicBezTo>
                  <a:cubicBezTo>
                    <a:pt x="6113" y="19190"/>
                    <a:pt x="6113" y="19190"/>
                    <a:pt x="6113" y="19190"/>
                  </a:cubicBezTo>
                  <a:close/>
                  <a:moveTo>
                    <a:pt x="360" y="18601"/>
                  </a:moveTo>
                  <a:lnTo>
                    <a:pt x="4260" y="20429"/>
                  </a:lnTo>
                  <a:cubicBezTo>
                    <a:pt x="3639" y="21302"/>
                    <a:pt x="2263" y="21600"/>
                    <a:pt x="1186" y="21095"/>
                  </a:cubicBezTo>
                  <a:cubicBezTo>
                    <a:pt x="109" y="20591"/>
                    <a:pt x="-261" y="19474"/>
                    <a:pt x="360" y="18601"/>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81" name="Shape 10444"/>
            <p:cNvSpPr/>
            <p:nvPr/>
          </p:nvSpPr>
          <p:spPr>
            <a:xfrm>
              <a:off x="473060" y="1704350"/>
              <a:ext cx="139471" cy="139479"/>
            </a:xfrm>
            <a:custGeom>
              <a:avLst/>
              <a:gdLst/>
              <a:ahLst/>
              <a:cxnLst>
                <a:cxn ang="0">
                  <a:pos x="wd2" y="hd2"/>
                </a:cxn>
                <a:cxn ang="5400000">
                  <a:pos x="wd2" y="hd2"/>
                </a:cxn>
                <a:cxn ang="10800000">
                  <a:pos x="wd2" y="hd2"/>
                </a:cxn>
                <a:cxn ang="16200000">
                  <a:pos x="wd2" y="hd2"/>
                </a:cxn>
              </a:cxnLst>
              <a:rect l="0" t="0" r="r" b="b"/>
              <a:pathLst>
                <a:path w="21590" h="21585" extrusionOk="0">
                  <a:moveTo>
                    <a:pt x="5809" y="19810"/>
                  </a:moveTo>
                  <a:lnTo>
                    <a:pt x="0" y="21585"/>
                  </a:lnTo>
                  <a:lnTo>
                    <a:pt x="1723" y="15720"/>
                  </a:lnTo>
                  <a:cubicBezTo>
                    <a:pt x="1723" y="15720"/>
                    <a:pt x="5809" y="19810"/>
                    <a:pt x="5809" y="19810"/>
                  </a:cubicBezTo>
                  <a:close/>
                  <a:moveTo>
                    <a:pt x="14328" y="11295"/>
                  </a:moveTo>
                  <a:cubicBezTo>
                    <a:pt x="14857" y="12169"/>
                    <a:pt x="15219" y="12941"/>
                    <a:pt x="15338" y="13361"/>
                  </a:cubicBezTo>
                  <a:cubicBezTo>
                    <a:pt x="16735" y="12758"/>
                    <a:pt x="18442" y="13050"/>
                    <a:pt x="19809" y="14418"/>
                  </a:cubicBezTo>
                  <a:cubicBezTo>
                    <a:pt x="21600" y="16210"/>
                    <a:pt x="21590" y="21540"/>
                    <a:pt x="21590" y="21540"/>
                  </a:cubicBezTo>
                  <a:cubicBezTo>
                    <a:pt x="21590" y="21540"/>
                    <a:pt x="21587" y="21538"/>
                    <a:pt x="21583" y="21536"/>
                  </a:cubicBezTo>
                  <a:cubicBezTo>
                    <a:pt x="21586" y="21540"/>
                    <a:pt x="21587" y="21543"/>
                    <a:pt x="21587" y="21543"/>
                  </a:cubicBezTo>
                  <a:cubicBezTo>
                    <a:pt x="21587" y="21543"/>
                    <a:pt x="16257" y="21556"/>
                    <a:pt x="14467" y="19765"/>
                  </a:cubicBezTo>
                  <a:cubicBezTo>
                    <a:pt x="13114" y="18410"/>
                    <a:pt x="12816" y="16721"/>
                    <a:pt x="13396" y="15331"/>
                  </a:cubicBezTo>
                  <a:cubicBezTo>
                    <a:pt x="12981" y="15218"/>
                    <a:pt x="12197" y="14852"/>
                    <a:pt x="11308" y="14314"/>
                  </a:cubicBezTo>
                  <a:lnTo>
                    <a:pt x="6478" y="19142"/>
                  </a:lnTo>
                  <a:lnTo>
                    <a:pt x="2392" y="15051"/>
                  </a:lnTo>
                  <a:lnTo>
                    <a:pt x="6994" y="10450"/>
                  </a:lnTo>
                  <a:cubicBezTo>
                    <a:pt x="4968" y="7962"/>
                    <a:pt x="2105" y="4020"/>
                    <a:pt x="1025" y="2336"/>
                  </a:cubicBezTo>
                  <a:cubicBezTo>
                    <a:pt x="11" y="756"/>
                    <a:pt x="7" y="211"/>
                    <a:pt x="44" y="57"/>
                  </a:cubicBezTo>
                  <a:cubicBezTo>
                    <a:pt x="31" y="43"/>
                    <a:pt x="37" y="38"/>
                    <a:pt x="52" y="32"/>
                  </a:cubicBezTo>
                  <a:cubicBezTo>
                    <a:pt x="59" y="13"/>
                    <a:pt x="65" y="4"/>
                    <a:pt x="65" y="4"/>
                  </a:cubicBezTo>
                  <a:cubicBezTo>
                    <a:pt x="237" y="-15"/>
                    <a:pt x="782" y="-11"/>
                    <a:pt x="2361" y="1003"/>
                  </a:cubicBezTo>
                  <a:cubicBezTo>
                    <a:pt x="4043" y="2084"/>
                    <a:pt x="7984" y="4949"/>
                    <a:pt x="10469" y="6978"/>
                  </a:cubicBezTo>
                  <a:lnTo>
                    <a:pt x="14322" y="3125"/>
                  </a:lnTo>
                  <a:lnTo>
                    <a:pt x="18411" y="7213"/>
                  </a:lnTo>
                  <a:cubicBezTo>
                    <a:pt x="18411" y="7213"/>
                    <a:pt x="14328" y="11295"/>
                    <a:pt x="14328" y="11295"/>
                  </a:cubicBezTo>
                  <a:close/>
                  <a:moveTo>
                    <a:pt x="15005" y="2441"/>
                  </a:moveTo>
                  <a:lnTo>
                    <a:pt x="17418" y="30"/>
                  </a:lnTo>
                  <a:lnTo>
                    <a:pt x="21507" y="4118"/>
                  </a:lnTo>
                  <a:lnTo>
                    <a:pt x="19094" y="6530"/>
                  </a:lnTo>
                  <a:cubicBezTo>
                    <a:pt x="19094" y="6530"/>
                    <a:pt x="15005" y="2441"/>
                    <a:pt x="15005" y="2441"/>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82" name="Shape 10445"/>
            <p:cNvSpPr/>
            <p:nvPr/>
          </p:nvSpPr>
          <p:spPr>
            <a:xfrm>
              <a:off x="1782420" y="2456959"/>
              <a:ext cx="233602" cy="213477"/>
            </a:xfrm>
            <a:custGeom>
              <a:avLst/>
              <a:gdLst/>
              <a:ahLst/>
              <a:cxnLst>
                <a:cxn ang="0">
                  <a:pos x="wd2" y="hd2"/>
                </a:cxn>
                <a:cxn ang="5400000">
                  <a:pos x="wd2" y="hd2"/>
                </a:cxn>
                <a:cxn ang="10800000">
                  <a:pos x="wd2" y="hd2"/>
                </a:cxn>
                <a:cxn ang="16200000">
                  <a:pos x="wd2" y="hd2"/>
                </a:cxn>
              </a:cxnLst>
              <a:rect l="0" t="0" r="r" b="b"/>
              <a:pathLst>
                <a:path w="20409" h="20717" extrusionOk="0">
                  <a:moveTo>
                    <a:pt x="1339" y="18146"/>
                  </a:moveTo>
                  <a:cubicBezTo>
                    <a:pt x="227" y="16314"/>
                    <a:pt x="661" y="13820"/>
                    <a:pt x="2308" y="12586"/>
                  </a:cubicBezTo>
                  <a:cubicBezTo>
                    <a:pt x="2748" y="12256"/>
                    <a:pt x="3232" y="12053"/>
                    <a:pt x="3725" y="11962"/>
                  </a:cubicBezTo>
                  <a:lnTo>
                    <a:pt x="3738" y="15889"/>
                  </a:lnTo>
                  <a:cubicBezTo>
                    <a:pt x="3739" y="16166"/>
                    <a:pt x="3941" y="16390"/>
                    <a:pt x="4190" y="16389"/>
                  </a:cubicBezTo>
                  <a:cubicBezTo>
                    <a:pt x="4439" y="16388"/>
                    <a:pt x="4640" y="16164"/>
                    <a:pt x="4639" y="15887"/>
                  </a:cubicBezTo>
                  <a:lnTo>
                    <a:pt x="4626" y="11921"/>
                  </a:lnTo>
                  <a:cubicBezTo>
                    <a:pt x="5675" y="12022"/>
                    <a:pt x="6678" y="12627"/>
                    <a:pt x="7312" y="13672"/>
                  </a:cubicBezTo>
                  <a:cubicBezTo>
                    <a:pt x="8425" y="15504"/>
                    <a:pt x="7990" y="17998"/>
                    <a:pt x="6343" y="19232"/>
                  </a:cubicBezTo>
                  <a:cubicBezTo>
                    <a:pt x="4697" y="20465"/>
                    <a:pt x="2452" y="19979"/>
                    <a:pt x="1339" y="18146"/>
                  </a:cubicBezTo>
                  <a:close/>
                  <a:moveTo>
                    <a:pt x="3670" y="7857"/>
                  </a:moveTo>
                  <a:lnTo>
                    <a:pt x="5119" y="6772"/>
                  </a:lnTo>
                  <a:cubicBezTo>
                    <a:pt x="5283" y="6649"/>
                    <a:pt x="5395" y="6369"/>
                    <a:pt x="5367" y="6151"/>
                  </a:cubicBezTo>
                  <a:lnTo>
                    <a:pt x="5135" y="4322"/>
                  </a:lnTo>
                  <a:lnTo>
                    <a:pt x="8435" y="5321"/>
                  </a:lnTo>
                  <a:cubicBezTo>
                    <a:pt x="8435" y="5321"/>
                    <a:pt x="8207" y="5706"/>
                    <a:pt x="7927" y="6179"/>
                  </a:cubicBezTo>
                  <a:lnTo>
                    <a:pt x="4301" y="8895"/>
                  </a:lnTo>
                  <a:cubicBezTo>
                    <a:pt x="4301" y="8895"/>
                    <a:pt x="3670" y="7857"/>
                    <a:pt x="3670" y="7857"/>
                  </a:cubicBezTo>
                  <a:close/>
                  <a:moveTo>
                    <a:pt x="5317" y="9342"/>
                  </a:moveTo>
                  <a:lnTo>
                    <a:pt x="6806" y="8227"/>
                  </a:lnTo>
                  <a:cubicBezTo>
                    <a:pt x="6763" y="8494"/>
                    <a:pt x="6811" y="8776"/>
                    <a:pt x="6952" y="9008"/>
                  </a:cubicBezTo>
                  <a:lnTo>
                    <a:pt x="6951" y="9008"/>
                  </a:lnTo>
                  <a:cubicBezTo>
                    <a:pt x="6951" y="9008"/>
                    <a:pt x="7368" y="9692"/>
                    <a:pt x="7887" y="10542"/>
                  </a:cubicBezTo>
                  <a:cubicBezTo>
                    <a:pt x="7887" y="10542"/>
                    <a:pt x="5317" y="9342"/>
                    <a:pt x="5317" y="9342"/>
                  </a:cubicBezTo>
                  <a:close/>
                  <a:moveTo>
                    <a:pt x="8791" y="8259"/>
                  </a:moveTo>
                  <a:cubicBezTo>
                    <a:pt x="8791" y="8259"/>
                    <a:pt x="10089" y="6315"/>
                    <a:pt x="10706" y="5383"/>
                  </a:cubicBezTo>
                  <a:lnTo>
                    <a:pt x="11903" y="5869"/>
                  </a:lnTo>
                  <a:cubicBezTo>
                    <a:pt x="11641" y="6978"/>
                    <a:pt x="11735" y="8186"/>
                    <a:pt x="12226" y="9262"/>
                  </a:cubicBezTo>
                  <a:lnTo>
                    <a:pt x="10284" y="10718"/>
                  </a:lnTo>
                  <a:cubicBezTo>
                    <a:pt x="10284" y="10718"/>
                    <a:pt x="8791" y="8259"/>
                    <a:pt x="8791" y="8259"/>
                  </a:cubicBezTo>
                  <a:close/>
                  <a:moveTo>
                    <a:pt x="13314" y="9656"/>
                  </a:moveTo>
                  <a:lnTo>
                    <a:pt x="16285" y="7430"/>
                  </a:lnTo>
                  <a:cubicBezTo>
                    <a:pt x="16491" y="7275"/>
                    <a:pt x="16545" y="6964"/>
                    <a:pt x="16406" y="6735"/>
                  </a:cubicBezTo>
                  <a:cubicBezTo>
                    <a:pt x="16343" y="6631"/>
                    <a:pt x="16251" y="6564"/>
                    <a:pt x="16150" y="6533"/>
                  </a:cubicBezTo>
                  <a:lnTo>
                    <a:pt x="16151" y="6531"/>
                  </a:lnTo>
                  <a:lnTo>
                    <a:pt x="12905" y="5212"/>
                  </a:lnTo>
                  <a:cubicBezTo>
                    <a:pt x="13172" y="4652"/>
                    <a:pt x="13562" y="4155"/>
                    <a:pt x="14067" y="3777"/>
                  </a:cubicBezTo>
                  <a:cubicBezTo>
                    <a:pt x="15713" y="2543"/>
                    <a:pt x="17958" y="3030"/>
                    <a:pt x="19071" y="4862"/>
                  </a:cubicBezTo>
                  <a:cubicBezTo>
                    <a:pt x="20183" y="6694"/>
                    <a:pt x="19749" y="9188"/>
                    <a:pt x="18102" y="10422"/>
                  </a:cubicBezTo>
                  <a:cubicBezTo>
                    <a:pt x="16556" y="11580"/>
                    <a:pt x="14482" y="11221"/>
                    <a:pt x="13314" y="9656"/>
                  </a:cubicBezTo>
                  <a:close/>
                  <a:moveTo>
                    <a:pt x="15048" y="7148"/>
                  </a:moveTo>
                  <a:lnTo>
                    <a:pt x="12832" y="8808"/>
                  </a:lnTo>
                  <a:cubicBezTo>
                    <a:pt x="12470" y="7960"/>
                    <a:pt x="12397" y="7021"/>
                    <a:pt x="12588" y="6148"/>
                  </a:cubicBezTo>
                  <a:cubicBezTo>
                    <a:pt x="12588" y="6148"/>
                    <a:pt x="15048" y="7148"/>
                    <a:pt x="15048" y="7148"/>
                  </a:cubicBezTo>
                  <a:close/>
                  <a:moveTo>
                    <a:pt x="742" y="18594"/>
                  </a:moveTo>
                  <a:cubicBezTo>
                    <a:pt x="2079" y="20796"/>
                    <a:pt x="4768" y="21379"/>
                    <a:pt x="6747" y="19896"/>
                  </a:cubicBezTo>
                  <a:cubicBezTo>
                    <a:pt x="8726" y="18413"/>
                    <a:pt x="9246" y="15426"/>
                    <a:pt x="7909" y="13224"/>
                  </a:cubicBezTo>
                  <a:cubicBezTo>
                    <a:pt x="7134" y="11948"/>
                    <a:pt x="5905" y="11216"/>
                    <a:pt x="4623" y="11115"/>
                  </a:cubicBezTo>
                  <a:lnTo>
                    <a:pt x="4619" y="10101"/>
                  </a:lnTo>
                  <a:lnTo>
                    <a:pt x="8815" y="12059"/>
                  </a:lnTo>
                  <a:cubicBezTo>
                    <a:pt x="9382" y="12983"/>
                    <a:pt x="9863" y="13764"/>
                    <a:pt x="9886" y="13787"/>
                  </a:cubicBezTo>
                  <a:cubicBezTo>
                    <a:pt x="10275" y="14180"/>
                    <a:pt x="10877" y="14149"/>
                    <a:pt x="11230" y="13717"/>
                  </a:cubicBezTo>
                  <a:cubicBezTo>
                    <a:pt x="11531" y="13349"/>
                    <a:pt x="11553" y="12810"/>
                    <a:pt x="11313" y="12415"/>
                  </a:cubicBezTo>
                  <a:lnTo>
                    <a:pt x="11314" y="12414"/>
                  </a:lnTo>
                  <a:lnTo>
                    <a:pt x="10788" y="11548"/>
                  </a:lnTo>
                  <a:lnTo>
                    <a:pt x="12715" y="10105"/>
                  </a:lnTo>
                  <a:cubicBezTo>
                    <a:pt x="14109" y="12039"/>
                    <a:pt x="16627" y="12494"/>
                    <a:pt x="18506" y="11086"/>
                  </a:cubicBezTo>
                  <a:cubicBezTo>
                    <a:pt x="20485" y="9603"/>
                    <a:pt x="21005" y="6616"/>
                    <a:pt x="19668" y="4414"/>
                  </a:cubicBezTo>
                  <a:cubicBezTo>
                    <a:pt x="18331" y="2212"/>
                    <a:pt x="15642" y="1629"/>
                    <a:pt x="13663" y="3112"/>
                  </a:cubicBezTo>
                  <a:cubicBezTo>
                    <a:pt x="13027" y="3589"/>
                    <a:pt x="12542" y="4222"/>
                    <a:pt x="12221" y="4933"/>
                  </a:cubicBezTo>
                  <a:lnTo>
                    <a:pt x="11168" y="4506"/>
                  </a:lnTo>
                  <a:cubicBezTo>
                    <a:pt x="11303" y="3945"/>
                    <a:pt x="11158" y="3323"/>
                    <a:pt x="10745" y="2905"/>
                  </a:cubicBezTo>
                  <a:cubicBezTo>
                    <a:pt x="10551" y="2709"/>
                    <a:pt x="10321" y="2584"/>
                    <a:pt x="10082" y="2526"/>
                  </a:cubicBezTo>
                  <a:lnTo>
                    <a:pt x="10082" y="2525"/>
                  </a:lnTo>
                  <a:lnTo>
                    <a:pt x="5355" y="1211"/>
                  </a:lnTo>
                  <a:cubicBezTo>
                    <a:pt x="4823" y="1000"/>
                    <a:pt x="4206" y="1148"/>
                    <a:pt x="3803" y="1641"/>
                  </a:cubicBezTo>
                  <a:cubicBezTo>
                    <a:pt x="3485" y="2031"/>
                    <a:pt x="3373" y="2548"/>
                    <a:pt x="3458" y="3028"/>
                  </a:cubicBezTo>
                  <a:lnTo>
                    <a:pt x="3457" y="3029"/>
                  </a:lnTo>
                  <a:lnTo>
                    <a:pt x="3914" y="5740"/>
                  </a:lnTo>
                  <a:lnTo>
                    <a:pt x="2179" y="7041"/>
                  </a:lnTo>
                  <a:cubicBezTo>
                    <a:pt x="1849" y="7288"/>
                    <a:pt x="1762" y="7786"/>
                    <a:pt x="1985" y="8153"/>
                  </a:cubicBezTo>
                  <a:cubicBezTo>
                    <a:pt x="2193" y="8496"/>
                    <a:pt x="2598" y="8599"/>
                    <a:pt x="2919" y="8409"/>
                  </a:cubicBezTo>
                  <a:lnTo>
                    <a:pt x="3717" y="9723"/>
                  </a:lnTo>
                  <a:lnTo>
                    <a:pt x="3722" y="11148"/>
                  </a:lnTo>
                  <a:cubicBezTo>
                    <a:pt x="3090" y="11245"/>
                    <a:pt x="2469" y="11499"/>
                    <a:pt x="1905" y="11922"/>
                  </a:cubicBezTo>
                  <a:cubicBezTo>
                    <a:pt x="-75" y="13405"/>
                    <a:pt x="-595" y="16392"/>
                    <a:pt x="742" y="18594"/>
                  </a:cubicBezTo>
                  <a:close/>
                  <a:moveTo>
                    <a:pt x="2678" y="707"/>
                  </a:moveTo>
                  <a:cubicBezTo>
                    <a:pt x="2232" y="-27"/>
                    <a:pt x="1336" y="-221"/>
                    <a:pt x="676" y="273"/>
                  </a:cubicBezTo>
                  <a:cubicBezTo>
                    <a:pt x="16" y="767"/>
                    <a:pt x="-157" y="1763"/>
                    <a:pt x="289" y="2497"/>
                  </a:cubicBezTo>
                  <a:cubicBezTo>
                    <a:pt x="734" y="3231"/>
                    <a:pt x="1630" y="3426"/>
                    <a:pt x="2290" y="2931"/>
                  </a:cubicBezTo>
                  <a:cubicBezTo>
                    <a:pt x="2950" y="2437"/>
                    <a:pt x="3123" y="1441"/>
                    <a:pt x="2678" y="707"/>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83" name="Shape 10446"/>
            <p:cNvSpPr/>
            <p:nvPr/>
          </p:nvSpPr>
          <p:spPr>
            <a:xfrm>
              <a:off x="322935" y="1461567"/>
              <a:ext cx="187116" cy="207135"/>
            </a:xfrm>
            <a:custGeom>
              <a:avLst/>
              <a:gdLst/>
              <a:ahLst/>
              <a:cxnLst>
                <a:cxn ang="0">
                  <a:pos x="wd2" y="hd2"/>
                </a:cxn>
                <a:cxn ang="5400000">
                  <a:pos x="wd2" y="hd2"/>
                </a:cxn>
                <a:cxn ang="10800000">
                  <a:pos x="wd2" y="hd2"/>
                </a:cxn>
                <a:cxn ang="16200000">
                  <a:pos x="wd2" y="hd2"/>
                </a:cxn>
              </a:cxnLst>
              <a:rect l="0" t="0" r="r" b="b"/>
              <a:pathLst>
                <a:path w="20678" h="21600" extrusionOk="0">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4"/>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84" name="Shape 10447"/>
            <p:cNvSpPr/>
            <p:nvPr/>
          </p:nvSpPr>
          <p:spPr>
            <a:xfrm>
              <a:off x="290627" y="1242921"/>
              <a:ext cx="181091" cy="188203"/>
            </a:xfrm>
            <a:custGeom>
              <a:avLst/>
              <a:gdLst/>
              <a:ahLst/>
              <a:cxnLst>
                <a:cxn ang="0">
                  <a:pos x="wd2" y="hd2"/>
                </a:cxn>
                <a:cxn ang="5400000">
                  <a:pos x="wd2" y="hd2"/>
                </a:cxn>
                <a:cxn ang="10800000">
                  <a:pos x="wd2" y="hd2"/>
                </a:cxn>
                <a:cxn ang="16200000">
                  <a:pos x="wd2" y="hd2"/>
                </a:cxn>
              </a:cxnLst>
              <a:rect l="0" t="0" r="r" b="b"/>
              <a:pathLst>
                <a:path w="21367" h="21369" extrusionOk="0">
                  <a:moveTo>
                    <a:pt x="9892" y="341"/>
                  </a:moveTo>
                  <a:cubicBezTo>
                    <a:pt x="10333" y="-98"/>
                    <a:pt x="11063" y="-117"/>
                    <a:pt x="11519" y="307"/>
                  </a:cubicBezTo>
                  <a:lnTo>
                    <a:pt x="21020" y="9136"/>
                  </a:lnTo>
                  <a:cubicBezTo>
                    <a:pt x="21476" y="9561"/>
                    <a:pt x="21482" y="10263"/>
                    <a:pt x="21042" y="10702"/>
                  </a:cubicBezTo>
                  <a:lnTo>
                    <a:pt x="10676" y="21032"/>
                  </a:lnTo>
                  <a:cubicBezTo>
                    <a:pt x="10236" y="21471"/>
                    <a:pt x="9512" y="21483"/>
                    <a:pt x="9056" y="21059"/>
                  </a:cubicBezTo>
                  <a:lnTo>
                    <a:pt x="6577" y="18755"/>
                  </a:lnTo>
                  <a:lnTo>
                    <a:pt x="9366" y="15976"/>
                  </a:lnTo>
                  <a:cubicBezTo>
                    <a:pt x="9806" y="15537"/>
                    <a:pt x="9793" y="14841"/>
                    <a:pt x="9337" y="14417"/>
                  </a:cubicBezTo>
                  <a:lnTo>
                    <a:pt x="7682" y="12879"/>
                  </a:lnTo>
                  <a:cubicBezTo>
                    <a:pt x="7226" y="12455"/>
                    <a:pt x="6503" y="12467"/>
                    <a:pt x="6062" y="12906"/>
                  </a:cubicBezTo>
                  <a:lnTo>
                    <a:pt x="3274" y="15685"/>
                  </a:lnTo>
                  <a:lnTo>
                    <a:pt x="1210" y="13767"/>
                  </a:lnTo>
                  <a:cubicBezTo>
                    <a:pt x="754" y="13343"/>
                    <a:pt x="734" y="12641"/>
                    <a:pt x="1175" y="12202"/>
                  </a:cubicBezTo>
                  <a:lnTo>
                    <a:pt x="351" y="11436"/>
                  </a:lnTo>
                  <a:cubicBezTo>
                    <a:pt x="-105" y="11012"/>
                    <a:pt x="-118" y="10316"/>
                    <a:pt x="322" y="9877"/>
                  </a:cubicBezTo>
                  <a:lnTo>
                    <a:pt x="9892" y="341"/>
                  </a:lnTo>
                  <a:close/>
                  <a:moveTo>
                    <a:pt x="10322" y="1500"/>
                  </a:moveTo>
                  <a:lnTo>
                    <a:pt x="1949" y="9844"/>
                  </a:lnTo>
                  <a:cubicBezTo>
                    <a:pt x="1949" y="9844"/>
                    <a:pt x="1145" y="10641"/>
                    <a:pt x="1971" y="11409"/>
                  </a:cubicBezTo>
                  <a:lnTo>
                    <a:pt x="11146" y="2266"/>
                  </a:lnTo>
                  <a:cubicBezTo>
                    <a:pt x="11366" y="2046"/>
                    <a:pt x="11360" y="1705"/>
                    <a:pt x="11132" y="1492"/>
                  </a:cubicBezTo>
                  <a:cubicBezTo>
                    <a:pt x="10904" y="1281"/>
                    <a:pt x="10542" y="1280"/>
                    <a:pt x="10322" y="1500"/>
                  </a:cubicBezTo>
                  <a:close/>
                  <a:moveTo>
                    <a:pt x="6083" y="13685"/>
                  </a:moveTo>
                  <a:cubicBezTo>
                    <a:pt x="6523" y="13247"/>
                    <a:pt x="7247" y="13234"/>
                    <a:pt x="7703" y="13658"/>
                  </a:cubicBezTo>
                  <a:lnTo>
                    <a:pt x="8527" y="14424"/>
                  </a:lnTo>
                  <a:cubicBezTo>
                    <a:pt x="8983" y="14848"/>
                    <a:pt x="8996" y="15544"/>
                    <a:pt x="8555" y="15983"/>
                  </a:cubicBezTo>
                  <a:lnTo>
                    <a:pt x="6161" y="18369"/>
                  </a:lnTo>
                  <a:cubicBezTo>
                    <a:pt x="5721" y="18808"/>
                    <a:pt x="4991" y="18826"/>
                    <a:pt x="4535" y="18403"/>
                  </a:cubicBezTo>
                  <a:lnTo>
                    <a:pt x="3711" y="17637"/>
                  </a:lnTo>
                  <a:cubicBezTo>
                    <a:pt x="3254" y="17213"/>
                    <a:pt x="3249" y="16510"/>
                    <a:pt x="3689" y="16071"/>
                  </a:cubicBezTo>
                  <a:lnTo>
                    <a:pt x="6083" y="13685"/>
                  </a:lnTo>
                  <a:close/>
                  <a:moveTo>
                    <a:pt x="6506" y="14851"/>
                  </a:moveTo>
                  <a:cubicBezTo>
                    <a:pt x="6286" y="15071"/>
                    <a:pt x="6285" y="15419"/>
                    <a:pt x="6514" y="15631"/>
                  </a:cubicBezTo>
                  <a:cubicBezTo>
                    <a:pt x="6742" y="15843"/>
                    <a:pt x="7110" y="15837"/>
                    <a:pt x="7330" y="15617"/>
                  </a:cubicBezTo>
                  <a:cubicBezTo>
                    <a:pt x="7550" y="15398"/>
                    <a:pt x="7544" y="15043"/>
                    <a:pt x="7316" y="14831"/>
                  </a:cubicBezTo>
                  <a:cubicBezTo>
                    <a:pt x="7088" y="14619"/>
                    <a:pt x="6726" y="14632"/>
                    <a:pt x="6506" y="14851"/>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85" name="Shape 10448"/>
            <p:cNvSpPr/>
            <p:nvPr/>
          </p:nvSpPr>
          <p:spPr>
            <a:xfrm>
              <a:off x="270461" y="1016989"/>
              <a:ext cx="139432" cy="22444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53" y="16426"/>
                  </a:lnTo>
                  <a:lnTo>
                    <a:pt x="6939" y="18801"/>
                  </a:lnTo>
                  <a:cubicBezTo>
                    <a:pt x="6939" y="18801"/>
                    <a:pt x="0" y="21600"/>
                    <a:pt x="0" y="21600"/>
                  </a:cubicBezTo>
                  <a:close/>
                  <a:moveTo>
                    <a:pt x="7564" y="18101"/>
                  </a:moveTo>
                  <a:lnTo>
                    <a:pt x="678" y="15726"/>
                  </a:lnTo>
                  <a:lnTo>
                    <a:pt x="11819" y="3241"/>
                  </a:lnTo>
                  <a:lnTo>
                    <a:pt x="18708" y="5613"/>
                  </a:lnTo>
                  <a:cubicBezTo>
                    <a:pt x="18708" y="5613"/>
                    <a:pt x="7564" y="18101"/>
                    <a:pt x="7564" y="18101"/>
                  </a:cubicBezTo>
                  <a:close/>
                  <a:moveTo>
                    <a:pt x="19345" y="4898"/>
                  </a:moveTo>
                  <a:lnTo>
                    <a:pt x="12456" y="2525"/>
                  </a:lnTo>
                  <a:lnTo>
                    <a:pt x="14711" y="0"/>
                  </a:lnTo>
                  <a:lnTo>
                    <a:pt x="21600" y="2372"/>
                  </a:lnTo>
                  <a:cubicBezTo>
                    <a:pt x="21600" y="2372"/>
                    <a:pt x="19345" y="4898"/>
                    <a:pt x="19345" y="4898"/>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86" name="Shape 10449"/>
            <p:cNvSpPr/>
            <p:nvPr/>
          </p:nvSpPr>
          <p:spPr>
            <a:xfrm>
              <a:off x="2045359" y="3193726"/>
              <a:ext cx="238234" cy="143738"/>
            </a:xfrm>
            <a:custGeom>
              <a:avLst/>
              <a:gdLst/>
              <a:ahLst/>
              <a:cxnLst>
                <a:cxn ang="0">
                  <a:pos x="wd2" y="hd2"/>
                </a:cxn>
                <a:cxn ang="5400000">
                  <a:pos x="wd2" y="hd2"/>
                </a:cxn>
                <a:cxn ang="10800000">
                  <a:pos x="wd2" y="hd2"/>
                </a:cxn>
                <a:cxn ang="16200000">
                  <a:pos x="wd2" y="hd2"/>
                </a:cxn>
              </a:cxnLst>
              <a:rect l="0" t="0" r="r" b="b"/>
              <a:pathLst>
                <a:path w="21412" h="21289" extrusionOk="0">
                  <a:moveTo>
                    <a:pt x="5099" y="1723"/>
                  </a:moveTo>
                  <a:lnTo>
                    <a:pt x="3700" y="16273"/>
                  </a:lnTo>
                  <a:lnTo>
                    <a:pt x="16313" y="19565"/>
                  </a:lnTo>
                  <a:lnTo>
                    <a:pt x="17712" y="5015"/>
                  </a:lnTo>
                  <a:cubicBezTo>
                    <a:pt x="17712" y="5015"/>
                    <a:pt x="5099" y="1723"/>
                    <a:pt x="5099" y="1723"/>
                  </a:cubicBezTo>
                  <a:close/>
                  <a:moveTo>
                    <a:pt x="2757" y="5906"/>
                  </a:moveTo>
                  <a:lnTo>
                    <a:pt x="2258" y="11102"/>
                  </a:lnTo>
                  <a:cubicBezTo>
                    <a:pt x="2230" y="11389"/>
                    <a:pt x="2349" y="11659"/>
                    <a:pt x="2523" y="11704"/>
                  </a:cubicBezTo>
                  <a:cubicBezTo>
                    <a:pt x="2697" y="11750"/>
                    <a:pt x="2861" y="11554"/>
                    <a:pt x="2889" y="11267"/>
                  </a:cubicBezTo>
                  <a:lnTo>
                    <a:pt x="3388" y="6071"/>
                  </a:lnTo>
                  <a:cubicBezTo>
                    <a:pt x="3416" y="5784"/>
                    <a:pt x="3297" y="5514"/>
                    <a:pt x="3123" y="5469"/>
                  </a:cubicBezTo>
                  <a:cubicBezTo>
                    <a:pt x="2949" y="5423"/>
                    <a:pt x="2785" y="5619"/>
                    <a:pt x="2757" y="5906"/>
                  </a:cubicBezTo>
                  <a:close/>
                  <a:moveTo>
                    <a:pt x="19585" y="12429"/>
                  </a:moveTo>
                  <a:cubicBezTo>
                    <a:pt x="19668" y="11568"/>
                    <a:pt x="19311" y="10759"/>
                    <a:pt x="18789" y="10623"/>
                  </a:cubicBezTo>
                  <a:cubicBezTo>
                    <a:pt x="18266" y="10487"/>
                    <a:pt x="17776" y="11074"/>
                    <a:pt x="17693" y="11935"/>
                  </a:cubicBezTo>
                  <a:cubicBezTo>
                    <a:pt x="17610" y="12796"/>
                    <a:pt x="17967" y="13604"/>
                    <a:pt x="18489" y="13741"/>
                  </a:cubicBezTo>
                  <a:cubicBezTo>
                    <a:pt x="19012" y="13877"/>
                    <a:pt x="19502" y="13289"/>
                    <a:pt x="19585" y="12429"/>
                  </a:cubicBezTo>
                  <a:close/>
                  <a:moveTo>
                    <a:pt x="21396" y="7042"/>
                  </a:moveTo>
                  <a:lnTo>
                    <a:pt x="20197" y="19513"/>
                  </a:lnTo>
                  <a:cubicBezTo>
                    <a:pt x="20087" y="20661"/>
                    <a:pt x="19433" y="21444"/>
                    <a:pt x="18736" y="21262"/>
                  </a:cubicBezTo>
                  <a:lnTo>
                    <a:pt x="1078" y="16653"/>
                  </a:lnTo>
                  <a:cubicBezTo>
                    <a:pt x="381" y="16472"/>
                    <a:pt x="-94" y="15394"/>
                    <a:pt x="16" y="14246"/>
                  </a:cubicBezTo>
                  <a:lnTo>
                    <a:pt x="1215" y="1775"/>
                  </a:lnTo>
                  <a:cubicBezTo>
                    <a:pt x="1325" y="627"/>
                    <a:pt x="1979" y="-156"/>
                    <a:pt x="2676" y="26"/>
                  </a:cubicBezTo>
                  <a:lnTo>
                    <a:pt x="20334" y="4635"/>
                  </a:lnTo>
                  <a:cubicBezTo>
                    <a:pt x="21031" y="4816"/>
                    <a:pt x="21506" y="5894"/>
                    <a:pt x="21396" y="7042"/>
                  </a:cubicBezTo>
                  <a:close/>
                </a:path>
              </a:pathLst>
            </a:custGeom>
            <a:solidFill>
              <a:srgbClr val="D9D9D9"/>
            </a:solidFill>
            <a:ln w="12700" cap="flat">
              <a:noFill/>
              <a:miter lim="400000"/>
            </a:ln>
            <a:effectLst/>
          </p:spPr>
          <p:txBody>
            <a:bodyPr wrap="square" lIns="45719" tIns="45719" rIns="45719" bIns="45719" numCol="1" anchor="t">
              <a:noAutofit/>
            </a:bodyPr>
            <a:lstStyle/>
            <a:p>
              <a:pPr>
                <a:defRPr>
                  <a:latin typeface="Lato Light"/>
                  <a:ea typeface="Lato Light"/>
                  <a:cs typeface="Lato Light"/>
                  <a:sym typeface="Lato Light"/>
                </a:defRPr>
              </a:pPr>
              <a:endParaRPr/>
            </a:p>
          </p:txBody>
        </p:sp>
        <p:sp>
          <p:nvSpPr>
            <p:cNvPr id="287" name="Shape 10450"/>
            <p:cNvSpPr/>
            <p:nvPr/>
          </p:nvSpPr>
          <p:spPr>
            <a:xfrm>
              <a:off x="1196562" y="2294133"/>
              <a:ext cx="145175" cy="207583"/>
            </a:xfrm>
            <a:custGeom>
              <a:avLst/>
              <a:gdLst/>
              <a:ahLst/>
              <a:cxnLst>
                <a:cxn ang="0">
                  <a:pos x="wd2" y="hd2"/>
                </a:cxn>
                <a:cxn ang="5400000">
                  <a:pos x="wd2" y="hd2"/>
                </a:cxn>
                <a:cxn ang="10800000">
                  <a:pos x="wd2" y="hd2"/>
                </a:cxn>
                <a:cxn ang="16200000">
                  <a:pos x="wd2" y="hd2"/>
                </a:cxn>
              </a:cxnLst>
              <a:rect l="0" t="0" r="r" b="b"/>
              <a:pathLst>
                <a:path w="21451" h="21511" extrusionOk="0">
                  <a:moveTo>
                    <a:pt x="18683" y="0"/>
                  </a:moveTo>
                  <a:lnTo>
                    <a:pt x="17079" y="1668"/>
                  </a:lnTo>
                  <a:cubicBezTo>
                    <a:pt x="17015" y="1638"/>
                    <a:pt x="16700" y="1488"/>
                    <a:pt x="16700" y="1488"/>
                  </a:cubicBezTo>
                  <a:lnTo>
                    <a:pt x="15441" y="2801"/>
                  </a:lnTo>
                  <a:lnTo>
                    <a:pt x="15820" y="2981"/>
                  </a:lnTo>
                  <a:lnTo>
                    <a:pt x="15441" y="3375"/>
                  </a:lnTo>
                  <a:lnTo>
                    <a:pt x="2730" y="16587"/>
                  </a:lnTo>
                  <a:cubicBezTo>
                    <a:pt x="2279" y="17056"/>
                    <a:pt x="509" y="19614"/>
                    <a:pt x="586" y="20489"/>
                  </a:cubicBezTo>
                  <a:cubicBezTo>
                    <a:pt x="597" y="20614"/>
                    <a:pt x="646" y="20706"/>
                    <a:pt x="742" y="20751"/>
                  </a:cubicBezTo>
                  <a:cubicBezTo>
                    <a:pt x="1508" y="21113"/>
                    <a:pt x="4988" y="18432"/>
                    <a:pt x="5504" y="17895"/>
                  </a:cubicBezTo>
                  <a:lnTo>
                    <a:pt x="18209" y="4684"/>
                  </a:lnTo>
                  <a:lnTo>
                    <a:pt x="18588" y="4289"/>
                  </a:lnTo>
                  <a:lnTo>
                    <a:pt x="18984" y="4477"/>
                  </a:lnTo>
                  <a:lnTo>
                    <a:pt x="14043" y="9610"/>
                  </a:lnTo>
                  <a:lnTo>
                    <a:pt x="14611" y="9879"/>
                  </a:lnTo>
                  <a:lnTo>
                    <a:pt x="20810" y="3434"/>
                  </a:lnTo>
                  <a:cubicBezTo>
                    <a:pt x="20810" y="3434"/>
                    <a:pt x="20191" y="3144"/>
                    <a:pt x="19847" y="2981"/>
                  </a:cubicBezTo>
                  <a:lnTo>
                    <a:pt x="21451" y="1313"/>
                  </a:lnTo>
                  <a:cubicBezTo>
                    <a:pt x="21451" y="1313"/>
                    <a:pt x="18683" y="0"/>
                    <a:pt x="18683" y="0"/>
                  </a:cubicBezTo>
                  <a:close/>
                  <a:moveTo>
                    <a:pt x="586" y="20489"/>
                  </a:moveTo>
                  <a:cubicBezTo>
                    <a:pt x="585" y="20448"/>
                    <a:pt x="574" y="20416"/>
                    <a:pt x="580" y="20368"/>
                  </a:cubicBezTo>
                  <a:lnTo>
                    <a:pt x="319" y="20638"/>
                  </a:lnTo>
                  <a:cubicBezTo>
                    <a:pt x="213" y="20748"/>
                    <a:pt x="-149" y="21394"/>
                    <a:pt x="68" y="21497"/>
                  </a:cubicBezTo>
                  <a:cubicBezTo>
                    <a:pt x="286" y="21600"/>
                    <a:pt x="1004" y="21123"/>
                    <a:pt x="1110" y="21013"/>
                  </a:cubicBezTo>
                  <a:lnTo>
                    <a:pt x="1371" y="20739"/>
                  </a:lnTo>
                  <a:cubicBezTo>
                    <a:pt x="1093" y="20840"/>
                    <a:pt x="868" y="20874"/>
                    <a:pt x="731" y="20810"/>
                  </a:cubicBezTo>
                  <a:cubicBezTo>
                    <a:pt x="624" y="20759"/>
                    <a:pt x="588" y="20638"/>
                    <a:pt x="586" y="20489"/>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88" name="Shape 10451"/>
            <p:cNvSpPr/>
            <p:nvPr/>
          </p:nvSpPr>
          <p:spPr>
            <a:xfrm>
              <a:off x="855054" y="2338113"/>
              <a:ext cx="201240" cy="319430"/>
            </a:xfrm>
            <a:custGeom>
              <a:avLst/>
              <a:gdLst/>
              <a:ahLst/>
              <a:cxnLst>
                <a:cxn ang="0">
                  <a:pos x="wd2" y="hd2"/>
                </a:cxn>
                <a:cxn ang="5400000">
                  <a:pos x="wd2" y="hd2"/>
                </a:cxn>
                <a:cxn ang="10800000">
                  <a:pos x="wd2" y="hd2"/>
                </a:cxn>
                <a:cxn ang="16200000">
                  <a:pos x="wd2" y="hd2"/>
                </a:cxn>
              </a:cxnLst>
              <a:rect l="0" t="0" r="r" b="b"/>
              <a:pathLst>
                <a:path w="21015" h="21600" extrusionOk="0">
                  <a:moveTo>
                    <a:pt x="0" y="938"/>
                  </a:moveTo>
                  <a:lnTo>
                    <a:pt x="6284" y="11455"/>
                  </a:lnTo>
                  <a:lnTo>
                    <a:pt x="10032" y="10516"/>
                  </a:lnTo>
                  <a:lnTo>
                    <a:pt x="6771" y="5067"/>
                  </a:lnTo>
                  <a:cubicBezTo>
                    <a:pt x="7276" y="5103"/>
                    <a:pt x="7799" y="5064"/>
                    <a:pt x="8290" y="4918"/>
                  </a:cubicBezTo>
                  <a:cubicBezTo>
                    <a:pt x="9265" y="4628"/>
                    <a:pt x="9902" y="4019"/>
                    <a:pt x="10109" y="3335"/>
                  </a:cubicBezTo>
                  <a:cubicBezTo>
                    <a:pt x="10127" y="3275"/>
                    <a:pt x="10142" y="3214"/>
                    <a:pt x="10154" y="3153"/>
                  </a:cubicBezTo>
                  <a:cubicBezTo>
                    <a:pt x="11859" y="3250"/>
                    <a:pt x="13418" y="3571"/>
                    <a:pt x="14738" y="4133"/>
                  </a:cubicBezTo>
                  <a:cubicBezTo>
                    <a:pt x="16916" y="5061"/>
                    <a:pt x="18325" y="6560"/>
                    <a:pt x="18814" y="8470"/>
                  </a:cubicBezTo>
                  <a:cubicBezTo>
                    <a:pt x="19575" y="11446"/>
                    <a:pt x="17428" y="14404"/>
                    <a:pt x="13562" y="15911"/>
                  </a:cubicBezTo>
                  <a:lnTo>
                    <a:pt x="12515" y="14314"/>
                  </a:lnTo>
                  <a:lnTo>
                    <a:pt x="15137" y="13594"/>
                  </a:lnTo>
                  <a:lnTo>
                    <a:pt x="14615" y="12797"/>
                  </a:lnTo>
                  <a:lnTo>
                    <a:pt x="5054" y="15424"/>
                  </a:lnTo>
                  <a:lnTo>
                    <a:pt x="5577" y="16221"/>
                  </a:lnTo>
                  <a:lnTo>
                    <a:pt x="8203" y="15499"/>
                  </a:lnTo>
                  <a:lnTo>
                    <a:pt x="9904" y="18094"/>
                  </a:lnTo>
                  <a:lnTo>
                    <a:pt x="4408" y="19605"/>
                  </a:lnTo>
                  <a:lnTo>
                    <a:pt x="5716" y="21600"/>
                  </a:lnTo>
                  <a:lnTo>
                    <a:pt x="21015" y="17395"/>
                  </a:lnTo>
                  <a:lnTo>
                    <a:pt x="19707" y="15399"/>
                  </a:lnTo>
                  <a:lnTo>
                    <a:pt x="15876" y="16453"/>
                  </a:lnTo>
                  <a:cubicBezTo>
                    <a:pt x="19603" y="14559"/>
                    <a:pt x="21600" y="11416"/>
                    <a:pt x="20792" y="8258"/>
                  </a:cubicBezTo>
                  <a:cubicBezTo>
                    <a:pt x="20210" y="5981"/>
                    <a:pt x="18497" y="4180"/>
                    <a:pt x="15839" y="3048"/>
                  </a:cubicBezTo>
                  <a:cubicBezTo>
                    <a:pt x="14076" y="2297"/>
                    <a:pt x="11998" y="1893"/>
                    <a:pt x="9725" y="1829"/>
                  </a:cubicBezTo>
                  <a:cubicBezTo>
                    <a:pt x="8880" y="999"/>
                    <a:pt x="7217" y="649"/>
                    <a:pt x="5755" y="1051"/>
                  </a:cubicBezTo>
                  <a:cubicBezTo>
                    <a:pt x="5329" y="1168"/>
                    <a:pt x="4967" y="1337"/>
                    <a:pt x="4668" y="1543"/>
                  </a:cubicBezTo>
                  <a:lnTo>
                    <a:pt x="3742" y="0"/>
                  </a:lnTo>
                  <a:lnTo>
                    <a:pt x="0" y="938"/>
                  </a:lnTo>
                  <a:close/>
                  <a:moveTo>
                    <a:pt x="6539" y="2246"/>
                  </a:moveTo>
                  <a:cubicBezTo>
                    <a:pt x="7096" y="2088"/>
                    <a:pt x="7748" y="2205"/>
                    <a:pt x="8082" y="2533"/>
                  </a:cubicBezTo>
                  <a:cubicBezTo>
                    <a:pt x="8426" y="2872"/>
                    <a:pt x="8318" y="3324"/>
                    <a:pt x="7835" y="3581"/>
                  </a:cubicBezTo>
                  <a:cubicBezTo>
                    <a:pt x="7738" y="3636"/>
                    <a:pt x="7630" y="3685"/>
                    <a:pt x="7504" y="3719"/>
                  </a:cubicBezTo>
                  <a:cubicBezTo>
                    <a:pt x="6877" y="3892"/>
                    <a:pt x="6149" y="3701"/>
                    <a:pt x="5884" y="3295"/>
                  </a:cubicBezTo>
                  <a:cubicBezTo>
                    <a:pt x="5620" y="2890"/>
                    <a:pt x="5916" y="2423"/>
                    <a:pt x="6539" y="2246"/>
                  </a:cubicBezTo>
                  <a:close/>
                </a:path>
              </a:pathLst>
            </a:custGeom>
            <a:solidFill>
              <a:schemeClr val="accent3"/>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89" name="Shape 10452"/>
            <p:cNvSpPr/>
            <p:nvPr/>
          </p:nvSpPr>
          <p:spPr>
            <a:xfrm>
              <a:off x="706846" y="2424785"/>
              <a:ext cx="122367" cy="113907"/>
            </a:xfrm>
            <a:custGeom>
              <a:avLst/>
              <a:gdLst/>
              <a:ahLst/>
              <a:cxnLst>
                <a:cxn ang="0">
                  <a:pos x="wd2" y="hd2"/>
                </a:cxn>
                <a:cxn ang="5400000">
                  <a:pos x="wd2" y="hd2"/>
                </a:cxn>
                <a:cxn ang="10800000">
                  <a:pos x="wd2" y="hd2"/>
                </a:cxn>
                <a:cxn ang="16200000">
                  <a:pos x="wd2" y="hd2"/>
                </a:cxn>
              </a:cxnLst>
              <a:rect l="0" t="0" r="r" b="b"/>
              <a:pathLst>
                <a:path w="21184" h="21600" extrusionOk="0">
                  <a:moveTo>
                    <a:pt x="0" y="3459"/>
                  </a:moveTo>
                  <a:lnTo>
                    <a:pt x="1422" y="10208"/>
                  </a:lnTo>
                  <a:cubicBezTo>
                    <a:pt x="1422" y="10208"/>
                    <a:pt x="2469" y="10982"/>
                    <a:pt x="3219" y="10113"/>
                  </a:cubicBezTo>
                  <a:cubicBezTo>
                    <a:pt x="4049" y="9149"/>
                    <a:pt x="6494" y="8518"/>
                    <a:pt x="6992" y="11134"/>
                  </a:cubicBezTo>
                  <a:cubicBezTo>
                    <a:pt x="7491" y="13750"/>
                    <a:pt x="5522" y="14362"/>
                    <a:pt x="4296" y="14027"/>
                  </a:cubicBezTo>
                  <a:cubicBezTo>
                    <a:pt x="3187" y="13725"/>
                    <a:pt x="2357" y="14641"/>
                    <a:pt x="2357" y="14641"/>
                  </a:cubicBezTo>
                  <a:lnTo>
                    <a:pt x="3823" y="21600"/>
                  </a:lnTo>
                  <a:lnTo>
                    <a:pt x="9313" y="20212"/>
                  </a:lnTo>
                  <a:cubicBezTo>
                    <a:pt x="9313" y="20212"/>
                    <a:pt x="9635" y="19276"/>
                    <a:pt x="8958" y="18523"/>
                  </a:cubicBezTo>
                  <a:cubicBezTo>
                    <a:pt x="8134" y="17611"/>
                    <a:pt x="7558" y="15210"/>
                    <a:pt x="10150" y="14555"/>
                  </a:cubicBezTo>
                  <a:cubicBezTo>
                    <a:pt x="12743" y="13899"/>
                    <a:pt x="13216" y="16255"/>
                    <a:pt x="12736" y="17679"/>
                  </a:cubicBezTo>
                  <a:cubicBezTo>
                    <a:pt x="12378" y="18747"/>
                    <a:pt x="13070" y="19262"/>
                    <a:pt x="13070" y="19262"/>
                  </a:cubicBezTo>
                  <a:lnTo>
                    <a:pt x="17693" y="18092"/>
                  </a:lnTo>
                  <a:cubicBezTo>
                    <a:pt x="17693" y="18092"/>
                    <a:pt x="16501" y="13146"/>
                    <a:pt x="16426" y="11786"/>
                  </a:cubicBezTo>
                  <a:cubicBezTo>
                    <a:pt x="16346" y="10328"/>
                    <a:pt x="18026" y="10919"/>
                    <a:pt x="18332" y="11000"/>
                  </a:cubicBezTo>
                  <a:cubicBezTo>
                    <a:pt x="20097" y="11473"/>
                    <a:pt x="21600" y="10153"/>
                    <a:pt x="21079" y="7680"/>
                  </a:cubicBezTo>
                  <a:cubicBezTo>
                    <a:pt x="20558" y="5208"/>
                    <a:pt x="18027" y="5192"/>
                    <a:pt x="17063" y="6452"/>
                  </a:cubicBezTo>
                  <a:cubicBezTo>
                    <a:pt x="16347" y="7388"/>
                    <a:pt x="15661" y="7684"/>
                    <a:pt x="15383" y="7029"/>
                  </a:cubicBezTo>
                  <a:cubicBezTo>
                    <a:pt x="14735" y="5498"/>
                    <a:pt x="13677" y="0"/>
                    <a:pt x="13677" y="0"/>
                  </a:cubicBezTo>
                  <a:lnTo>
                    <a:pt x="9343" y="1096"/>
                  </a:lnTo>
                  <a:cubicBezTo>
                    <a:pt x="9343" y="1096"/>
                    <a:pt x="8732" y="2392"/>
                    <a:pt x="9572" y="3149"/>
                  </a:cubicBezTo>
                  <a:cubicBezTo>
                    <a:pt x="10838" y="4289"/>
                    <a:pt x="10727" y="6525"/>
                    <a:pt x="8669" y="7045"/>
                  </a:cubicBezTo>
                  <a:cubicBezTo>
                    <a:pt x="6612" y="7566"/>
                    <a:pt x="5599" y="5828"/>
                    <a:pt x="6228" y="4123"/>
                  </a:cubicBezTo>
                  <a:cubicBezTo>
                    <a:pt x="6581" y="3168"/>
                    <a:pt x="5664" y="2036"/>
                    <a:pt x="5664" y="2036"/>
                  </a:cubicBezTo>
                  <a:cubicBezTo>
                    <a:pt x="5664" y="2036"/>
                    <a:pt x="0" y="3459"/>
                    <a:pt x="0" y="3459"/>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90" name="Shape 10453"/>
            <p:cNvSpPr/>
            <p:nvPr/>
          </p:nvSpPr>
          <p:spPr>
            <a:xfrm>
              <a:off x="954072" y="2656065"/>
              <a:ext cx="116525" cy="124697"/>
            </a:xfrm>
            <a:custGeom>
              <a:avLst/>
              <a:gdLst/>
              <a:ahLst/>
              <a:cxnLst>
                <a:cxn ang="0">
                  <a:pos x="wd2" y="hd2"/>
                </a:cxn>
                <a:cxn ang="5400000">
                  <a:pos x="wd2" y="hd2"/>
                </a:cxn>
                <a:cxn ang="10800000">
                  <a:pos x="wd2" y="hd2"/>
                </a:cxn>
                <a:cxn ang="16200000">
                  <a:pos x="wd2" y="hd2"/>
                </a:cxn>
              </a:cxnLst>
              <a:rect l="0" t="0" r="r" b="b"/>
              <a:pathLst>
                <a:path w="19372" h="21028" extrusionOk="0">
                  <a:moveTo>
                    <a:pt x="11133" y="0"/>
                  </a:moveTo>
                  <a:cubicBezTo>
                    <a:pt x="10472" y="291"/>
                    <a:pt x="9828" y="670"/>
                    <a:pt x="9217" y="1133"/>
                  </a:cubicBezTo>
                  <a:cubicBezTo>
                    <a:pt x="8204" y="1900"/>
                    <a:pt x="7240" y="3000"/>
                    <a:pt x="7231" y="4263"/>
                  </a:cubicBezTo>
                  <a:cubicBezTo>
                    <a:pt x="7231" y="4376"/>
                    <a:pt x="7250" y="4474"/>
                    <a:pt x="7264" y="4578"/>
                  </a:cubicBezTo>
                  <a:lnTo>
                    <a:pt x="5150" y="2019"/>
                  </a:lnTo>
                  <a:cubicBezTo>
                    <a:pt x="5135" y="2030"/>
                    <a:pt x="5117" y="2041"/>
                    <a:pt x="5101" y="2053"/>
                  </a:cubicBezTo>
                  <a:cubicBezTo>
                    <a:pt x="5026" y="2106"/>
                    <a:pt x="4954" y="2159"/>
                    <a:pt x="4879" y="2213"/>
                  </a:cubicBezTo>
                  <a:lnTo>
                    <a:pt x="7422" y="5900"/>
                  </a:lnTo>
                  <a:cubicBezTo>
                    <a:pt x="4976" y="5414"/>
                    <a:pt x="2485" y="6475"/>
                    <a:pt x="1081" y="8857"/>
                  </a:cubicBezTo>
                  <a:cubicBezTo>
                    <a:pt x="-1075" y="12513"/>
                    <a:pt x="94" y="17729"/>
                    <a:pt x="3687" y="19976"/>
                  </a:cubicBezTo>
                  <a:cubicBezTo>
                    <a:pt x="6285" y="21600"/>
                    <a:pt x="9521" y="21245"/>
                    <a:pt x="12056" y="19586"/>
                  </a:cubicBezTo>
                  <a:cubicBezTo>
                    <a:pt x="14334" y="19918"/>
                    <a:pt x="16642" y="19169"/>
                    <a:pt x="18071" y="17172"/>
                  </a:cubicBezTo>
                  <a:cubicBezTo>
                    <a:pt x="20525" y="13741"/>
                    <a:pt x="19341" y="8581"/>
                    <a:pt x="15910" y="5901"/>
                  </a:cubicBezTo>
                  <a:cubicBezTo>
                    <a:pt x="14979" y="5173"/>
                    <a:pt x="13947" y="4703"/>
                    <a:pt x="12863" y="4562"/>
                  </a:cubicBezTo>
                  <a:cubicBezTo>
                    <a:pt x="12075" y="4459"/>
                    <a:pt x="11290" y="4541"/>
                    <a:pt x="10538" y="4763"/>
                  </a:cubicBezTo>
                  <a:cubicBezTo>
                    <a:pt x="10954" y="4092"/>
                    <a:pt x="11178" y="3259"/>
                    <a:pt x="11249" y="2443"/>
                  </a:cubicBezTo>
                  <a:cubicBezTo>
                    <a:pt x="11323" y="1599"/>
                    <a:pt x="11284" y="776"/>
                    <a:pt x="11133" y="0"/>
                  </a:cubicBezTo>
                  <a:close/>
                </a:path>
              </a:pathLst>
            </a:custGeom>
            <a:solidFill>
              <a:srgbClr val="D9D9D9"/>
            </a:solidFill>
            <a:ln w="12700" cap="flat">
              <a:noFill/>
              <a:miter lim="400000"/>
            </a:ln>
            <a:effectLst/>
          </p:spPr>
          <p:txBody>
            <a:bodyPr wrap="square" lIns="45719" tIns="45719" rIns="45719" bIns="45719" numCol="1" anchor="t">
              <a:noAutofit/>
            </a:bodyPr>
            <a:lstStyle/>
            <a:p>
              <a:pPr>
                <a:defRPr>
                  <a:latin typeface="Lato Light"/>
                  <a:ea typeface="Lato Light"/>
                  <a:cs typeface="Lato Light"/>
                  <a:sym typeface="Lato Light"/>
                </a:defRPr>
              </a:pPr>
              <a:endParaRPr/>
            </a:p>
          </p:txBody>
        </p:sp>
        <p:sp>
          <p:nvSpPr>
            <p:cNvPr id="291" name="Shape 10454"/>
            <p:cNvSpPr/>
            <p:nvPr/>
          </p:nvSpPr>
          <p:spPr>
            <a:xfrm>
              <a:off x="1470398" y="2709844"/>
              <a:ext cx="153837" cy="109044"/>
            </a:xfrm>
            <a:custGeom>
              <a:avLst/>
              <a:gdLst/>
              <a:ahLst/>
              <a:cxnLst>
                <a:cxn ang="0">
                  <a:pos x="wd2" y="hd2"/>
                </a:cxn>
                <a:cxn ang="5400000">
                  <a:pos x="wd2" y="hd2"/>
                </a:cxn>
                <a:cxn ang="10800000">
                  <a:pos x="wd2" y="hd2"/>
                </a:cxn>
                <a:cxn ang="16200000">
                  <a:pos x="wd2" y="hd2"/>
                </a:cxn>
              </a:cxnLst>
              <a:rect l="0" t="0" r="r" b="b"/>
              <a:pathLst>
                <a:path w="21600" h="21600" extrusionOk="0">
                  <a:moveTo>
                    <a:pt x="7954" y="0"/>
                  </a:moveTo>
                  <a:lnTo>
                    <a:pt x="149" y="12597"/>
                  </a:lnTo>
                  <a:lnTo>
                    <a:pt x="0" y="12646"/>
                  </a:lnTo>
                  <a:lnTo>
                    <a:pt x="0" y="19074"/>
                  </a:lnTo>
                  <a:lnTo>
                    <a:pt x="9044" y="19042"/>
                  </a:lnTo>
                  <a:lnTo>
                    <a:pt x="9044" y="21600"/>
                  </a:lnTo>
                  <a:lnTo>
                    <a:pt x="10685" y="20823"/>
                  </a:lnTo>
                  <a:lnTo>
                    <a:pt x="12315" y="21600"/>
                  </a:lnTo>
                  <a:lnTo>
                    <a:pt x="12315" y="19042"/>
                  </a:lnTo>
                  <a:lnTo>
                    <a:pt x="15483" y="19025"/>
                  </a:lnTo>
                  <a:lnTo>
                    <a:pt x="15827" y="19025"/>
                  </a:lnTo>
                  <a:lnTo>
                    <a:pt x="21600" y="7043"/>
                  </a:lnTo>
                  <a:lnTo>
                    <a:pt x="21589" y="16"/>
                  </a:lnTo>
                  <a:cubicBezTo>
                    <a:pt x="21589" y="16"/>
                    <a:pt x="21589" y="0"/>
                    <a:pt x="21589" y="0"/>
                  </a:cubicBezTo>
                  <a:lnTo>
                    <a:pt x="7954" y="0"/>
                  </a:lnTo>
                  <a:close/>
                  <a:moveTo>
                    <a:pt x="20716" y="1813"/>
                  </a:moveTo>
                  <a:cubicBezTo>
                    <a:pt x="20717" y="2327"/>
                    <a:pt x="20716" y="2838"/>
                    <a:pt x="20716" y="3352"/>
                  </a:cubicBezTo>
                  <a:cubicBezTo>
                    <a:pt x="20718" y="4465"/>
                    <a:pt x="20715" y="5574"/>
                    <a:pt x="20716" y="6687"/>
                  </a:cubicBezTo>
                  <a:lnTo>
                    <a:pt x="15333" y="17779"/>
                  </a:lnTo>
                  <a:lnTo>
                    <a:pt x="12315" y="17795"/>
                  </a:lnTo>
                  <a:lnTo>
                    <a:pt x="12315" y="15220"/>
                  </a:lnTo>
                  <a:cubicBezTo>
                    <a:pt x="12315" y="15220"/>
                    <a:pt x="9044" y="15220"/>
                    <a:pt x="9044" y="15220"/>
                  </a:cubicBezTo>
                  <a:lnTo>
                    <a:pt x="9044" y="17811"/>
                  </a:lnTo>
                  <a:lnTo>
                    <a:pt x="872" y="17843"/>
                  </a:lnTo>
                  <a:lnTo>
                    <a:pt x="872" y="12646"/>
                  </a:lnTo>
                  <a:lnTo>
                    <a:pt x="15448" y="12646"/>
                  </a:lnTo>
                  <a:cubicBezTo>
                    <a:pt x="15448" y="12646"/>
                    <a:pt x="19422" y="4474"/>
                    <a:pt x="20716" y="1813"/>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92" name="Shape 10455"/>
            <p:cNvSpPr/>
            <p:nvPr/>
          </p:nvSpPr>
          <p:spPr>
            <a:xfrm>
              <a:off x="297616" y="2101586"/>
              <a:ext cx="200406" cy="155521"/>
            </a:xfrm>
            <a:custGeom>
              <a:avLst/>
              <a:gdLst/>
              <a:ahLst/>
              <a:cxnLst>
                <a:cxn ang="0">
                  <a:pos x="wd2" y="hd2"/>
                </a:cxn>
                <a:cxn ang="5400000">
                  <a:pos x="wd2" y="hd2"/>
                </a:cxn>
                <a:cxn ang="10800000">
                  <a:pos x="wd2" y="hd2"/>
                </a:cxn>
                <a:cxn ang="16200000">
                  <a:pos x="wd2" y="hd2"/>
                </a:cxn>
              </a:cxnLst>
              <a:rect l="0" t="0" r="r" b="b"/>
              <a:pathLst>
                <a:path w="21504" h="21459" extrusionOk="0">
                  <a:moveTo>
                    <a:pt x="20046" y="0"/>
                  </a:moveTo>
                  <a:lnTo>
                    <a:pt x="18382" y="1612"/>
                  </a:lnTo>
                  <a:cubicBezTo>
                    <a:pt x="18349" y="1555"/>
                    <a:pt x="18183" y="1271"/>
                    <a:pt x="18183" y="1271"/>
                  </a:cubicBezTo>
                  <a:lnTo>
                    <a:pt x="16876" y="2541"/>
                  </a:lnTo>
                  <a:lnTo>
                    <a:pt x="17075" y="2882"/>
                  </a:lnTo>
                  <a:lnTo>
                    <a:pt x="16682" y="3264"/>
                  </a:lnTo>
                  <a:lnTo>
                    <a:pt x="3502" y="16032"/>
                  </a:lnTo>
                  <a:cubicBezTo>
                    <a:pt x="3033" y="16486"/>
                    <a:pt x="956" y="19168"/>
                    <a:pt x="714" y="20293"/>
                  </a:cubicBezTo>
                  <a:cubicBezTo>
                    <a:pt x="679" y="20454"/>
                    <a:pt x="682" y="20584"/>
                    <a:pt x="733" y="20670"/>
                  </a:cubicBezTo>
                  <a:cubicBezTo>
                    <a:pt x="1136" y="21359"/>
                    <a:pt x="4430" y="19041"/>
                    <a:pt x="4965" y="18523"/>
                  </a:cubicBezTo>
                  <a:lnTo>
                    <a:pt x="18142" y="5753"/>
                  </a:lnTo>
                  <a:lnTo>
                    <a:pt x="18535" y="5371"/>
                  </a:lnTo>
                  <a:lnTo>
                    <a:pt x="18743" y="5727"/>
                  </a:lnTo>
                  <a:lnTo>
                    <a:pt x="13621" y="10688"/>
                  </a:lnTo>
                  <a:lnTo>
                    <a:pt x="13920" y="11200"/>
                  </a:lnTo>
                  <a:lnTo>
                    <a:pt x="20349" y="4970"/>
                  </a:lnTo>
                  <a:cubicBezTo>
                    <a:pt x="20349" y="4970"/>
                    <a:pt x="20022" y="4416"/>
                    <a:pt x="19840" y="4106"/>
                  </a:cubicBezTo>
                  <a:lnTo>
                    <a:pt x="21504" y="2494"/>
                  </a:lnTo>
                  <a:cubicBezTo>
                    <a:pt x="21504" y="2494"/>
                    <a:pt x="20046" y="0"/>
                    <a:pt x="20046" y="0"/>
                  </a:cubicBezTo>
                  <a:close/>
                  <a:moveTo>
                    <a:pt x="714" y="20293"/>
                  </a:moveTo>
                  <a:cubicBezTo>
                    <a:pt x="727" y="20240"/>
                    <a:pt x="731" y="20197"/>
                    <a:pt x="751" y="20139"/>
                  </a:cubicBezTo>
                  <a:lnTo>
                    <a:pt x="480" y="20398"/>
                  </a:lnTo>
                  <a:cubicBezTo>
                    <a:pt x="370" y="20505"/>
                    <a:pt x="-96" y="21209"/>
                    <a:pt x="18" y="21404"/>
                  </a:cubicBezTo>
                  <a:cubicBezTo>
                    <a:pt x="133" y="21600"/>
                    <a:pt x="787" y="21217"/>
                    <a:pt x="897" y="21111"/>
                  </a:cubicBezTo>
                  <a:lnTo>
                    <a:pt x="1169" y="20846"/>
                  </a:lnTo>
                  <a:cubicBezTo>
                    <a:pt x="944" y="20888"/>
                    <a:pt x="778" y="20864"/>
                    <a:pt x="705" y="20740"/>
                  </a:cubicBezTo>
                  <a:cubicBezTo>
                    <a:pt x="649" y="20644"/>
                    <a:pt x="665" y="20481"/>
                    <a:pt x="714" y="20293"/>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sp>
          <p:nvSpPr>
            <p:cNvPr id="293" name="Shape 10456"/>
            <p:cNvSpPr/>
            <p:nvPr/>
          </p:nvSpPr>
          <p:spPr>
            <a:xfrm>
              <a:off x="383981" y="1892823"/>
              <a:ext cx="166680" cy="109044"/>
            </a:xfrm>
            <a:custGeom>
              <a:avLst/>
              <a:gdLst/>
              <a:ahLst/>
              <a:cxnLst>
                <a:cxn ang="0">
                  <a:pos x="wd2" y="hd2"/>
                </a:cxn>
                <a:cxn ang="5400000">
                  <a:pos x="wd2" y="hd2"/>
                </a:cxn>
                <a:cxn ang="10800000">
                  <a:pos x="wd2" y="hd2"/>
                </a:cxn>
                <a:cxn ang="16200000">
                  <a:pos x="wd2" y="hd2"/>
                </a:cxn>
              </a:cxnLst>
              <a:rect l="0" t="0" r="r" b="b"/>
              <a:pathLst>
                <a:path w="21600" h="21600" extrusionOk="0">
                  <a:moveTo>
                    <a:pt x="18900" y="15429"/>
                  </a:moveTo>
                  <a:lnTo>
                    <a:pt x="2700" y="15429"/>
                  </a:lnTo>
                  <a:lnTo>
                    <a:pt x="2700" y="2057"/>
                  </a:lnTo>
                  <a:lnTo>
                    <a:pt x="18900" y="2057"/>
                  </a:lnTo>
                  <a:cubicBezTo>
                    <a:pt x="18900" y="2057"/>
                    <a:pt x="18900" y="15429"/>
                    <a:pt x="18900" y="15429"/>
                  </a:cubicBezTo>
                  <a:close/>
                  <a:moveTo>
                    <a:pt x="18900" y="0"/>
                  </a:moveTo>
                  <a:lnTo>
                    <a:pt x="2700" y="0"/>
                  </a:lnTo>
                  <a:cubicBezTo>
                    <a:pt x="1954" y="0"/>
                    <a:pt x="1350" y="922"/>
                    <a:pt x="1350" y="2057"/>
                  </a:cubicBezTo>
                  <a:cubicBezTo>
                    <a:pt x="1350" y="2057"/>
                    <a:pt x="1350" y="17486"/>
                    <a:pt x="1364" y="17486"/>
                  </a:cubicBezTo>
                  <a:lnTo>
                    <a:pt x="20235" y="17486"/>
                  </a:lnTo>
                  <a:cubicBezTo>
                    <a:pt x="20250" y="17486"/>
                    <a:pt x="20250" y="2057"/>
                    <a:pt x="20250" y="2057"/>
                  </a:cubicBezTo>
                  <a:cubicBezTo>
                    <a:pt x="20250" y="922"/>
                    <a:pt x="19646" y="0"/>
                    <a:pt x="18900" y="0"/>
                  </a:cubicBezTo>
                  <a:close/>
                  <a:moveTo>
                    <a:pt x="20250" y="21600"/>
                  </a:moveTo>
                  <a:lnTo>
                    <a:pt x="1350" y="21600"/>
                  </a:lnTo>
                  <a:cubicBezTo>
                    <a:pt x="604" y="21600"/>
                    <a:pt x="0" y="20679"/>
                    <a:pt x="0" y="19543"/>
                  </a:cubicBezTo>
                  <a:lnTo>
                    <a:pt x="0" y="18514"/>
                  </a:lnTo>
                  <a:lnTo>
                    <a:pt x="8775" y="18514"/>
                  </a:lnTo>
                  <a:lnTo>
                    <a:pt x="8775" y="19543"/>
                  </a:lnTo>
                  <a:lnTo>
                    <a:pt x="12825" y="19543"/>
                  </a:lnTo>
                  <a:lnTo>
                    <a:pt x="12825" y="18514"/>
                  </a:lnTo>
                  <a:lnTo>
                    <a:pt x="21600" y="18514"/>
                  </a:lnTo>
                  <a:lnTo>
                    <a:pt x="21600" y="19543"/>
                  </a:lnTo>
                  <a:cubicBezTo>
                    <a:pt x="21600" y="20679"/>
                    <a:pt x="20995" y="21600"/>
                    <a:pt x="20250" y="21600"/>
                  </a:cubicBezTo>
                  <a:cubicBezTo>
                    <a:pt x="20250" y="21600"/>
                    <a:pt x="20250" y="21600"/>
                    <a:pt x="20250" y="21600"/>
                  </a:cubicBezTo>
                  <a:close/>
                </a:path>
              </a:pathLst>
            </a:custGeom>
            <a:solidFill>
              <a:srgbClr val="D9D9D9"/>
            </a:solidFill>
            <a:ln w="12700" cap="flat">
              <a:noFill/>
              <a:miter lim="400000"/>
            </a:ln>
            <a:effectLst/>
          </p:spPr>
          <p:txBody>
            <a:bodyPr wrap="square" lIns="45719" tIns="45719" rIns="45719" bIns="45719" numCol="1" anchor="ctr">
              <a:noAutofit/>
            </a:bodyPr>
            <a:lstStyle/>
            <a:p>
              <a:pPr>
                <a:defRPr>
                  <a:latin typeface="Lato Light"/>
                  <a:ea typeface="Lato Light"/>
                  <a:cs typeface="Lato Light"/>
                  <a:sym typeface="Lato Light"/>
                </a:defRPr>
              </a:pPr>
              <a:endParaRPr/>
            </a:p>
          </p:txBody>
        </p:sp>
      </p:grpSp>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3" name="Subtitle 2"/>
          <p:cNvSpPr txBox="1"/>
          <p:nvPr/>
        </p:nvSpPr>
        <p:spPr>
          <a:xfrm>
            <a:off x="123624" y="1809598"/>
            <a:ext cx="3912980" cy="507451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p>
            <a:pPr defTabSz="1087636">
              <a:spcBef>
                <a:spcPts val="600"/>
              </a:spcBef>
              <a:defRPr sz="2200">
                <a:solidFill>
                  <a:srgbClr val="245473"/>
                </a:solidFill>
                <a:latin typeface="Calibri Light"/>
                <a:ea typeface="Calibri Light"/>
                <a:cs typeface="Calibri Light"/>
                <a:sym typeface="Calibri Light"/>
              </a:defRPr>
            </a:pPr>
            <a:r>
              <a:rPr dirty="0"/>
              <a:t>Der Mensch </a:t>
            </a:r>
            <a:r>
              <a:rPr dirty="0" err="1"/>
              <a:t>ist</a:t>
            </a:r>
            <a:r>
              <a:rPr dirty="0"/>
              <a:t> </a:t>
            </a:r>
            <a:r>
              <a:rPr dirty="0" err="1"/>
              <a:t>ein</a:t>
            </a:r>
            <a:r>
              <a:rPr dirty="0"/>
              <a:t> </a:t>
            </a:r>
            <a:r>
              <a:rPr dirty="0" err="1"/>
              <a:t>visuelles</a:t>
            </a:r>
            <a:r>
              <a:rPr dirty="0"/>
              <a:t> </a:t>
            </a:r>
            <a:r>
              <a:rPr dirty="0" err="1"/>
              <a:t>Wesen</a:t>
            </a:r>
            <a:r>
              <a:rPr dirty="0"/>
              <a:t>. </a:t>
            </a:r>
            <a:r>
              <a:rPr dirty="0" err="1"/>
              <a:t>Sprache</a:t>
            </a:r>
            <a:r>
              <a:rPr dirty="0"/>
              <a:t> und </a:t>
            </a:r>
            <a:r>
              <a:rPr dirty="0" err="1"/>
              <a:t>Bilder</a:t>
            </a:r>
            <a:r>
              <a:rPr dirty="0"/>
              <a:t> </a:t>
            </a:r>
            <a:r>
              <a:rPr dirty="0" err="1"/>
              <a:t>sind</a:t>
            </a:r>
            <a:r>
              <a:rPr dirty="0"/>
              <a:t> </a:t>
            </a:r>
            <a:r>
              <a:rPr dirty="0" err="1"/>
              <a:t>nicht</a:t>
            </a:r>
            <a:r>
              <a:rPr dirty="0"/>
              <a:t> </a:t>
            </a:r>
            <a:r>
              <a:rPr dirty="0" err="1"/>
              <a:t>kongruent</a:t>
            </a:r>
            <a:r>
              <a:rPr dirty="0"/>
              <a:t> - </a:t>
            </a:r>
            <a:r>
              <a:rPr dirty="0" err="1"/>
              <a:t>wir</a:t>
            </a:r>
            <a:r>
              <a:rPr dirty="0"/>
              <a:t> "</a:t>
            </a:r>
            <a:r>
              <a:rPr dirty="0" err="1"/>
              <a:t>zeichnen</a:t>
            </a:r>
            <a:r>
              <a:rPr dirty="0"/>
              <a:t>" </a:t>
            </a:r>
            <a:r>
              <a:rPr dirty="0" err="1"/>
              <a:t>unterschiedliche</a:t>
            </a:r>
            <a:r>
              <a:rPr dirty="0"/>
              <a:t> </a:t>
            </a:r>
            <a:r>
              <a:rPr dirty="0" err="1"/>
              <a:t>Bilder</a:t>
            </a:r>
            <a:r>
              <a:rPr dirty="0"/>
              <a:t> in </a:t>
            </a:r>
            <a:r>
              <a:rPr dirty="0" err="1"/>
              <a:t>einen</a:t>
            </a:r>
            <a:r>
              <a:rPr dirty="0"/>
              <a:t> </a:t>
            </a:r>
            <a:r>
              <a:rPr dirty="0" err="1"/>
              <a:t>Begriff</a:t>
            </a:r>
            <a:r>
              <a:rPr dirty="0"/>
              <a:t>. Die </a:t>
            </a:r>
            <a:r>
              <a:rPr dirty="0" err="1"/>
              <a:t>Probleme</a:t>
            </a:r>
            <a:r>
              <a:rPr dirty="0"/>
              <a:t> </a:t>
            </a:r>
            <a:r>
              <a:rPr dirty="0" err="1"/>
              <a:t>beim</a:t>
            </a:r>
            <a:r>
              <a:rPr dirty="0"/>
              <a:t> </a:t>
            </a:r>
            <a:r>
              <a:rPr dirty="0" err="1"/>
              <a:t>Abgleichen</a:t>
            </a:r>
            <a:r>
              <a:rPr dirty="0"/>
              <a:t> von </a:t>
            </a:r>
            <a:r>
              <a:rPr dirty="0" err="1"/>
              <a:t>Bildern</a:t>
            </a:r>
            <a:r>
              <a:rPr dirty="0"/>
              <a:t> </a:t>
            </a:r>
            <a:r>
              <a:rPr dirty="0" err="1"/>
              <a:t>liegen</a:t>
            </a:r>
            <a:r>
              <a:rPr dirty="0"/>
              <a:t> in der </a:t>
            </a:r>
            <a:r>
              <a:rPr dirty="0" err="1"/>
              <a:t>Kommunikation</a:t>
            </a:r>
            <a:r>
              <a:rPr dirty="0"/>
              <a:t> - </a:t>
            </a:r>
            <a:r>
              <a:rPr dirty="0" err="1"/>
              <a:t>d.h.</a:t>
            </a:r>
            <a:r>
              <a:rPr dirty="0"/>
              <a:t> </a:t>
            </a:r>
            <a:r>
              <a:rPr dirty="0" err="1"/>
              <a:t>wir</a:t>
            </a:r>
            <a:r>
              <a:rPr dirty="0"/>
              <a:t> </a:t>
            </a:r>
            <a:r>
              <a:rPr dirty="0" err="1"/>
              <a:t>müssen</a:t>
            </a:r>
            <a:r>
              <a:rPr dirty="0"/>
              <a:t> </a:t>
            </a:r>
            <a:r>
              <a:rPr dirty="0" err="1"/>
              <a:t>unsere</a:t>
            </a:r>
            <a:r>
              <a:rPr dirty="0"/>
              <a:t> </a:t>
            </a:r>
            <a:r>
              <a:rPr dirty="0" err="1"/>
              <a:t>Bilder</a:t>
            </a:r>
            <a:r>
              <a:rPr dirty="0"/>
              <a:t> (</a:t>
            </a:r>
            <a:r>
              <a:rPr dirty="0" err="1"/>
              <a:t>durch</a:t>
            </a:r>
            <a:r>
              <a:rPr dirty="0"/>
              <a:t> </a:t>
            </a:r>
            <a:r>
              <a:rPr dirty="0" err="1"/>
              <a:t>Kommunikation</a:t>
            </a:r>
            <a:r>
              <a:rPr dirty="0"/>
              <a:t>!) </a:t>
            </a:r>
            <a:r>
              <a:rPr dirty="0" err="1"/>
              <a:t>abgleichen</a:t>
            </a:r>
            <a:r>
              <a:rPr dirty="0"/>
              <a:t>, um </a:t>
            </a:r>
            <a:r>
              <a:rPr dirty="0" err="1"/>
              <a:t>ein</a:t>
            </a:r>
            <a:r>
              <a:rPr dirty="0"/>
              <a:t> </a:t>
            </a:r>
            <a:r>
              <a:rPr dirty="0" err="1"/>
              <a:t>konsistentes</a:t>
            </a:r>
            <a:r>
              <a:rPr dirty="0"/>
              <a:t> Bild </a:t>
            </a:r>
            <a:r>
              <a:rPr dirty="0" err="1"/>
              <a:t>zu</a:t>
            </a:r>
            <a:r>
              <a:rPr dirty="0"/>
              <a:t> </a:t>
            </a:r>
            <a:r>
              <a:rPr dirty="0" err="1"/>
              <a:t>erhalten</a:t>
            </a:r>
            <a:endParaRPr sz="2400" dirty="0">
              <a:solidFill>
                <a:srgbClr val="44546A"/>
              </a:solidFill>
              <a:latin typeface="Open Sans Light"/>
              <a:ea typeface="Open Sans Light"/>
              <a:cs typeface="Open Sans Light"/>
              <a:sym typeface="Open Sans Light"/>
            </a:endParaRPr>
          </a:p>
          <a:p>
            <a:pPr defTabSz="1087636">
              <a:spcBef>
                <a:spcPts val="600"/>
              </a:spcBef>
              <a:defRPr sz="2200">
                <a:solidFill>
                  <a:srgbClr val="245473"/>
                </a:solidFill>
                <a:latin typeface="Calibri Light"/>
                <a:ea typeface="Calibri Light"/>
                <a:cs typeface="Calibri Light"/>
                <a:sym typeface="Calibri Light"/>
              </a:defRPr>
            </a:pPr>
            <a:r>
              <a:rPr dirty="0"/>
              <a:t>Image und </a:t>
            </a:r>
            <a:r>
              <a:rPr dirty="0" err="1"/>
              <a:t>Werte</a:t>
            </a:r>
            <a:r>
              <a:rPr dirty="0"/>
              <a:t> </a:t>
            </a:r>
            <a:r>
              <a:rPr dirty="0" err="1"/>
              <a:t>sind</a:t>
            </a:r>
            <a:r>
              <a:rPr dirty="0"/>
              <a:t> </a:t>
            </a:r>
            <a:r>
              <a:rPr dirty="0" err="1"/>
              <a:t>eng</a:t>
            </a:r>
            <a:r>
              <a:rPr dirty="0"/>
              <a:t> </a:t>
            </a:r>
            <a:r>
              <a:rPr dirty="0" err="1"/>
              <a:t>miteinander</a:t>
            </a:r>
            <a:r>
              <a:rPr dirty="0"/>
              <a:t> </a:t>
            </a:r>
            <a:r>
              <a:rPr dirty="0" err="1"/>
              <a:t>verbunden</a:t>
            </a:r>
            <a:r>
              <a:rPr dirty="0"/>
              <a:t> und </a:t>
            </a:r>
            <a:r>
              <a:rPr dirty="0" err="1"/>
              <a:t>bilden</a:t>
            </a:r>
            <a:r>
              <a:rPr dirty="0"/>
              <a:t> </a:t>
            </a:r>
            <a:r>
              <a:rPr dirty="0" err="1"/>
              <a:t>eine</a:t>
            </a:r>
            <a:r>
              <a:rPr dirty="0"/>
              <a:t> </a:t>
            </a:r>
            <a:r>
              <a:rPr dirty="0" err="1"/>
              <a:t>entscheidende</a:t>
            </a:r>
            <a:r>
              <a:rPr dirty="0"/>
              <a:t> Basis </a:t>
            </a:r>
            <a:r>
              <a:rPr dirty="0" err="1"/>
              <a:t>für</a:t>
            </a:r>
            <a:r>
              <a:rPr dirty="0"/>
              <a:t> die </a:t>
            </a:r>
            <a:r>
              <a:rPr dirty="0" err="1"/>
              <a:t>Unternehmenskultur</a:t>
            </a:r>
            <a:endParaRPr dirty="0"/>
          </a:p>
        </p:txBody>
      </p:sp>
      <p:sp>
        <p:nvSpPr>
          <p:cNvPr id="1664" name="Gerade Verbindung mit Pfeil 38"/>
          <p:cNvSpPr/>
          <p:nvPr/>
        </p:nvSpPr>
        <p:spPr>
          <a:xfrm flipV="1">
            <a:off x="4370003" y="2158048"/>
            <a:ext cx="1" cy="3627003"/>
          </a:xfrm>
          <a:prstGeom prst="line">
            <a:avLst/>
          </a:prstGeom>
          <a:ln w="34925">
            <a:solidFill>
              <a:schemeClr val="accent1"/>
            </a:solidFill>
            <a:miter/>
            <a:tailEnd type="triangle"/>
          </a:ln>
        </p:spPr>
        <p:txBody>
          <a:bodyPr lIns="45719" rIns="45719"/>
          <a:lstStyle/>
          <a:p>
            <a:endParaRPr/>
          </a:p>
        </p:txBody>
      </p:sp>
      <p:sp>
        <p:nvSpPr>
          <p:cNvPr id="1665" name="Gerade Verbindung mit Pfeil 39"/>
          <p:cNvSpPr/>
          <p:nvPr/>
        </p:nvSpPr>
        <p:spPr>
          <a:xfrm>
            <a:off x="4370003" y="5765800"/>
            <a:ext cx="7122695" cy="1"/>
          </a:xfrm>
          <a:prstGeom prst="line">
            <a:avLst/>
          </a:prstGeom>
          <a:ln w="34925">
            <a:solidFill>
              <a:schemeClr val="accent1"/>
            </a:solidFill>
            <a:miter/>
            <a:tailEnd type="triangle"/>
          </a:ln>
        </p:spPr>
        <p:txBody>
          <a:bodyPr lIns="45719" rIns="45719"/>
          <a:lstStyle/>
          <a:p>
            <a:endParaRPr/>
          </a:p>
        </p:txBody>
      </p:sp>
      <p:sp>
        <p:nvSpPr>
          <p:cNvPr id="1666" name="Subtitle 2"/>
          <p:cNvSpPr txBox="1"/>
          <p:nvPr/>
        </p:nvSpPr>
        <p:spPr>
          <a:xfrm>
            <a:off x="8422871" y="5765800"/>
            <a:ext cx="2805156" cy="3424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algn="r" defTabSz="1087636">
              <a:spcBef>
                <a:spcPts val="600"/>
              </a:spcBef>
              <a:defRPr sz="2000">
                <a:solidFill>
                  <a:srgbClr val="44546A"/>
                </a:solidFill>
                <a:latin typeface="Calibri Light"/>
                <a:ea typeface="Calibri Light"/>
                <a:cs typeface="Calibri Light"/>
                <a:sym typeface="Calibri Light"/>
              </a:defRPr>
            </a:lvl1pPr>
          </a:lstStyle>
          <a:p>
            <a:r>
              <a:rPr b="1" dirty="0"/>
              <a:t>Zeit</a:t>
            </a:r>
          </a:p>
        </p:txBody>
      </p:sp>
      <p:sp>
        <p:nvSpPr>
          <p:cNvPr id="1667" name="Subtitle 2"/>
          <p:cNvSpPr txBox="1"/>
          <p:nvPr/>
        </p:nvSpPr>
        <p:spPr>
          <a:xfrm rot="16200000">
            <a:off x="3681642" y="2782137"/>
            <a:ext cx="1036498" cy="3424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algn="r" defTabSz="1087636">
              <a:spcBef>
                <a:spcPts val="600"/>
              </a:spcBef>
              <a:defRPr sz="2000">
                <a:solidFill>
                  <a:srgbClr val="44546A"/>
                </a:solidFill>
                <a:latin typeface="Calibri Light"/>
                <a:ea typeface="Calibri Light"/>
                <a:cs typeface="Calibri Light"/>
                <a:sym typeface="Calibri Light"/>
              </a:defRPr>
            </a:lvl1pPr>
          </a:lstStyle>
          <a:p>
            <a:r>
              <a:rPr b="1" dirty="0" err="1"/>
              <a:t>Ergebnis</a:t>
            </a:r>
            <a:endParaRPr b="1" dirty="0"/>
          </a:p>
        </p:txBody>
      </p:sp>
      <p:sp>
        <p:nvSpPr>
          <p:cNvPr id="1668" name="Gerader Verbinder 5"/>
          <p:cNvSpPr/>
          <p:nvPr/>
        </p:nvSpPr>
        <p:spPr>
          <a:xfrm flipV="1">
            <a:off x="4370003" y="2193523"/>
            <a:ext cx="6555263" cy="3563569"/>
          </a:xfrm>
          <a:prstGeom prst="line">
            <a:avLst/>
          </a:prstGeom>
          <a:ln w="28575">
            <a:solidFill>
              <a:srgbClr val="C01F75"/>
            </a:solidFill>
            <a:miter/>
          </a:ln>
        </p:spPr>
        <p:txBody>
          <a:bodyPr lIns="45719" rIns="45719"/>
          <a:lstStyle/>
          <a:p>
            <a:endParaRPr/>
          </a:p>
        </p:txBody>
      </p:sp>
      <p:sp>
        <p:nvSpPr>
          <p:cNvPr id="1669" name="Freihandform: Form 6"/>
          <p:cNvSpPr/>
          <p:nvPr/>
        </p:nvSpPr>
        <p:spPr>
          <a:xfrm>
            <a:off x="4350294" y="2071421"/>
            <a:ext cx="6235338" cy="3707798"/>
          </a:xfrm>
          <a:custGeom>
            <a:avLst/>
            <a:gdLst/>
            <a:ahLst/>
            <a:cxnLst>
              <a:cxn ang="0">
                <a:pos x="wd2" y="hd2"/>
              </a:cxn>
              <a:cxn ang="5400000">
                <a:pos x="wd2" y="hd2"/>
              </a:cxn>
              <a:cxn ang="10800000">
                <a:pos x="wd2" y="hd2"/>
              </a:cxn>
              <a:cxn ang="16200000">
                <a:pos x="wd2" y="hd2"/>
              </a:cxn>
            </a:cxnLst>
            <a:rect l="0" t="0" r="r" b="b"/>
            <a:pathLst>
              <a:path w="21600" h="21215" extrusionOk="0">
                <a:moveTo>
                  <a:pt x="0" y="21077"/>
                </a:moveTo>
                <a:cubicBezTo>
                  <a:pt x="6934" y="21338"/>
                  <a:pt x="13867" y="21600"/>
                  <a:pt x="17467" y="18087"/>
                </a:cubicBezTo>
                <a:cubicBezTo>
                  <a:pt x="21067" y="14574"/>
                  <a:pt x="21334" y="7287"/>
                  <a:pt x="21600" y="0"/>
                </a:cubicBezTo>
              </a:path>
            </a:pathLst>
          </a:custGeom>
          <a:ln w="28575">
            <a:solidFill>
              <a:schemeClr val="accent6"/>
            </a:solidFill>
            <a:miter/>
          </a:ln>
        </p:spPr>
        <p:txBody>
          <a:bodyPr lIns="45719" rIns="45719" anchor="ctr"/>
          <a:lstStyle/>
          <a:p>
            <a:pPr algn="ctr">
              <a:defRPr>
                <a:solidFill>
                  <a:srgbClr val="FFFFFF"/>
                </a:solidFill>
              </a:defRPr>
            </a:pPr>
            <a:endParaRPr/>
          </a:p>
        </p:txBody>
      </p:sp>
      <p:sp>
        <p:nvSpPr>
          <p:cNvPr id="1670" name="Subtitle 2"/>
          <p:cNvSpPr txBox="1"/>
          <p:nvPr/>
        </p:nvSpPr>
        <p:spPr>
          <a:xfrm>
            <a:off x="5806052" y="3135080"/>
            <a:ext cx="1773694" cy="6501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algn="r" defTabSz="1087636">
              <a:spcBef>
                <a:spcPts val="600"/>
              </a:spcBef>
              <a:defRPr sz="2000">
                <a:solidFill>
                  <a:srgbClr val="C01F75"/>
                </a:solidFill>
                <a:latin typeface="Calibri Light"/>
                <a:ea typeface="Calibri Light"/>
                <a:cs typeface="Calibri Light"/>
                <a:sym typeface="Calibri Light"/>
              </a:defRPr>
            </a:lvl1pPr>
          </a:lstStyle>
          <a:p>
            <a:r>
              <a:rPr b="1" dirty="0" err="1"/>
              <a:t>Erwarteter</a:t>
            </a:r>
            <a:r>
              <a:rPr b="1" dirty="0"/>
              <a:t> </a:t>
            </a:r>
            <a:r>
              <a:rPr b="1" dirty="0" err="1"/>
              <a:t>Fortschritt</a:t>
            </a:r>
            <a:endParaRPr b="1" dirty="0"/>
          </a:p>
        </p:txBody>
      </p:sp>
      <p:sp>
        <p:nvSpPr>
          <p:cNvPr id="1671" name="Subtitle 2"/>
          <p:cNvSpPr txBox="1"/>
          <p:nvPr/>
        </p:nvSpPr>
        <p:spPr>
          <a:xfrm>
            <a:off x="10709432" y="3348314"/>
            <a:ext cx="1773694" cy="6501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defTabSz="1087636">
              <a:spcBef>
                <a:spcPts val="600"/>
              </a:spcBef>
              <a:defRPr sz="2000">
                <a:solidFill>
                  <a:srgbClr val="92D050"/>
                </a:solidFill>
                <a:latin typeface="Calibri Light"/>
                <a:ea typeface="Calibri Light"/>
                <a:cs typeface="Calibri Light"/>
                <a:sym typeface="Calibri Light"/>
              </a:defRPr>
            </a:lvl1pPr>
          </a:lstStyle>
          <a:p>
            <a:r>
              <a:rPr b="1" dirty="0" err="1"/>
              <a:t>Tatsächlicher</a:t>
            </a:r>
            <a:r>
              <a:rPr b="1" dirty="0"/>
              <a:t> </a:t>
            </a:r>
            <a:r>
              <a:rPr b="1" dirty="0" err="1"/>
              <a:t>Fortschritt</a:t>
            </a:r>
            <a:endParaRPr b="1" dirty="0"/>
          </a:p>
        </p:txBody>
      </p:sp>
      <p:sp>
        <p:nvSpPr>
          <p:cNvPr id="1672" name="Subtitle 2"/>
          <p:cNvSpPr txBox="1"/>
          <p:nvPr/>
        </p:nvSpPr>
        <p:spPr>
          <a:xfrm>
            <a:off x="8129824" y="3286173"/>
            <a:ext cx="1523976" cy="2189069"/>
          </a:xfrm>
          <a:prstGeom prst="rect">
            <a:avLst/>
          </a:prstGeom>
          <a:solidFill>
            <a:srgbClr val="44546A"/>
          </a:solidFill>
          <a:ln>
            <a:solidFill>
              <a:srgbClr val="44546A"/>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7149" tIns="17149" rIns="17149" bIns="17149">
            <a:spAutoFit/>
          </a:bodyPr>
          <a:lstStyle>
            <a:lvl1pPr algn="ctr" defTabSz="1087636">
              <a:spcBef>
                <a:spcPts val="600"/>
              </a:spcBef>
              <a:defRPr sz="2000">
                <a:solidFill>
                  <a:srgbClr val="FFFFFF"/>
                </a:solidFill>
                <a:latin typeface="Calibri Light"/>
                <a:ea typeface="Calibri Light"/>
                <a:cs typeface="Calibri Light"/>
                <a:sym typeface="Calibri Light"/>
              </a:defRPr>
            </a:lvl1pPr>
          </a:lstStyle>
          <a:p>
            <a:r>
              <a:rPr b="1" dirty="0"/>
              <a:t>Controlling </a:t>
            </a:r>
            <a:r>
              <a:rPr b="1" dirty="0" err="1"/>
              <a:t>ist</a:t>
            </a:r>
            <a:r>
              <a:rPr b="1" dirty="0"/>
              <a:t> </a:t>
            </a:r>
            <a:r>
              <a:rPr b="1" dirty="0" err="1"/>
              <a:t>wichtig</a:t>
            </a:r>
            <a:r>
              <a:rPr b="1" dirty="0"/>
              <a:t>, um die </a:t>
            </a:r>
            <a:r>
              <a:rPr b="1" dirty="0" err="1"/>
              <a:t>Erwartungen</a:t>
            </a:r>
            <a:r>
              <a:rPr b="1" dirty="0"/>
              <a:t> </a:t>
            </a:r>
            <a:r>
              <a:rPr b="1" dirty="0" err="1"/>
              <a:t>mit</a:t>
            </a:r>
            <a:r>
              <a:rPr b="1" dirty="0"/>
              <a:t> der </a:t>
            </a:r>
            <a:r>
              <a:rPr b="1" dirty="0" err="1"/>
              <a:t>Realität</a:t>
            </a:r>
            <a:r>
              <a:rPr b="1" dirty="0"/>
              <a:t> </a:t>
            </a:r>
            <a:r>
              <a:rPr b="1" dirty="0" err="1"/>
              <a:t>abzugleichen</a:t>
            </a:r>
            <a:endParaRPr b="1" dirty="0"/>
          </a:p>
        </p:txBody>
      </p:sp>
      <p:sp>
        <p:nvSpPr>
          <p:cNvPr id="15" name="Textplatzhalter 1">
            <a:extLst>
              <a:ext uri="{FF2B5EF4-FFF2-40B4-BE49-F238E27FC236}">
                <a16:creationId xmlns:a16="http://schemas.microsoft.com/office/drawing/2014/main" xmlns="" id="{B5F7B392-961D-4162-A7CE-9E3B3F3CB5D9}"/>
              </a:ext>
            </a:extLst>
          </p:cNvPr>
          <p:cNvSpPr txBox="1">
            <a:spLocks/>
          </p:cNvSpPr>
          <p:nvPr/>
        </p:nvSpPr>
        <p:spPr>
          <a:xfrm>
            <a:off x="1428168" y="452760"/>
            <a:ext cx="8852377" cy="6973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lvl1pPr marL="0" marR="0" indent="0" algn="l" defTabSz="914400" rtl="0" latinLnBrk="0">
              <a:lnSpc>
                <a:spcPct val="90000"/>
              </a:lnSpc>
              <a:spcBef>
                <a:spcPts val="1000"/>
              </a:spcBef>
              <a:spcAft>
                <a:spcPts val="0"/>
              </a:spcAft>
              <a:buClrTx/>
              <a:buSzTx/>
              <a:buFontTx/>
              <a:buNone/>
              <a:tabLst/>
              <a:defRPr sz="3300" b="0" i="0" u="none" strike="noStrike" cap="none" spc="0" baseline="0">
                <a:solidFill>
                  <a:srgbClr val="245473"/>
                </a:solidFill>
                <a:uFillTx/>
                <a:latin typeface="+mn-lt"/>
                <a:ea typeface="+mn-ea"/>
                <a:cs typeface="+mn-cs"/>
                <a:sym typeface="Calibri"/>
              </a:defRPr>
            </a:lvl1pPr>
            <a:lvl2pPr marL="800100" marR="0" indent="-342900" algn="l" defTabSz="914400" rtl="0" latinLnBrk="0">
              <a:lnSpc>
                <a:spcPct val="90000"/>
              </a:lnSpc>
              <a:spcBef>
                <a:spcPts val="1000"/>
              </a:spcBef>
              <a:spcAft>
                <a:spcPts val="0"/>
              </a:spcAft>
              <a:buClrTx/>
              <a:buSzPct val="100000"/>
              <a:buFontTx/>
              <a:buChar char="•"/>
              <a:tabLst/>
              <a:defRPr sz="3600" b="0" i="0" u="none" strike="noStrike" cap="none" spc="0" baseline="0">
                <a:solidFill>
                  <a:srgbClr val="245473"/>
                </a:solidFill>
                <a:uFillTx/>
                <a:latin typeface="+mn-lt"/>
                <a:ea typeface="+mn-ea"/>
                <a:cs typeface="+mn-cs"/>
                <a:sym typeface="Calibri"/>
              </a:defRPr>
            </a:lvl2pPr>
            <a:lvl3pPr marL="1325879" marR="0" indent="-411479" algn="l" defTabSz="914400" rtl="0" latinLnBrk="0">
              <a:lnSpc>
                <a:spcPct val="90000"/>
              </a:lnSpc>
              <a:spcBef>
                <a:spcPts val="1000"/>
              </a:spcBef>
              <a:spcAft>
                <a:spcPts val="0"/>
              </a:spcAft>
              <a:buClrTx/>
              <a:buSzPct val="100000"/>
              <a:buFontTx/>
              <a:buChar char="•"/>
              <a:tabLst/>
              <a:defRPr sz="3600" b="0" i="0" u="none" strike="noStrike" cap="none" spc="0" baseline="0">
                <a:solidFill>
                  <a:srgbClr val="245473"/>
                </a:solidFill>
                <a:uFillTx/>
                <a:latin typeface="+mn-lt"/>
                <a:ea typeface="+mn-ea"/>
                <a:cs typeface="+mn-cs"/>
                <a:sym typeface="Calibri"/>
              </a:defRPr>
            </a:lvl3pPr>
            <a:lvl4pPr marL="1828800" marR="0" indent="-457200" algn="l" defTabSz="914400" rtl="0" latinLnBrk="0">
              <a:lnSpc>
                <a:spcPct val="90000"/>
              </a:lnSpc>
              <a:spcBef>
                <a:spcPts val="1000"/>
              </a:spcBef>
              <a:spcAft>
                <a:spcPts val="0"/>
              </a:spcAft>
              <a:buClrTx/>
              <a:buSzPct val="100000"/>
              <a:buFontTx/>
              <a:buChar char="•"/>
              <a:tabLst/>
              <a:defRPr sz="3600" b="0" i="0" u="none" strike="noStrike" cap="none" spc="0" baseline="0">
                <a:solidFill>
                  <a:srgbClr val="245473"/>
                </a:solidFill>
                <a:uFillTx/>
                <a:latin typeface="+mn-lt"/>
                <a:ea typeface="+mn-ea"/>
                <a:cs typeface="+mn-cs"/>
                <a:sym typeface="Calibri"/>
              </a:defRPr>
            </a:lvl4pPr>
            <a:lvl5pPr marL="2286000" marR="0" indent="-457200" algn="l" defTabSz="914400" rtl="0" latinLnBrk="0">
              <a:lnSpc>
                <a:spcPct val="90000"/>
              </a:lnSpc>
              <a:spcBef>
                <a:spcPts val="1000"/>
              </a:spcBef>
              <a:spcAft>
                <a:spcPts val="0"/>
              </a:spcAft>
              <a:buClrTx/>
              <a:buSzPct val="100000"/>
              <a:buFontTx/>
              <a:buChar char="•"/>
              <a:tabLst/>
              <a:defRPr sz="3600" b="0" i="0" u="none" strike="noStrike" cap="none" spc="0" baseline="0">
                <a:solidFill>
                  <a:srgbClr val="245473"/>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a:lstStyle>
          <a:p>
            <a:pPr hangingPunct="1"/>
            <a:r>
              <a:rPr lang="de-DE" dirty="0"/>
              <a:t>Motivation in der Krise: Die Rolle des Controllings</a:t>
            </a:r>
          </a:p>
        </p:txBody>
      </p:sp>
    </p:spTree>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4" name="Textplatzhalter 1"/>
          <p:cNvSpPr txBox="1">
            <a:spLocks noGrp="1"/>
          </p:cNvSpPr>
          <p:nvPr>
            <p:ph type="body" sz="quarter" idx="1"/>
          </p:nvPr>
        </p:nvSpPr>
        <p:spPr>
          <a:xfrm>
            <a:off x="1368937" y="453079"/>
            <a:ext cx="8852377" cy="697353"/>
          </a:xfrm>
          <a:prstGeom prst="rect">
            <a:avLst/>
          </a:prstGeom>
        </p:spPr>
        <p:txBody>
          <a:bodyPr/>
          <a:lstStyle/>
          <a:p>
            <a:r>
              <a:t>Motivation in der Krise: Gemeinsame Bilder</a:t>
            </a:r>
          </a:p>
        </p:txBody>
      </p:sp>
      <p:sp>
        <p:nvSpPr>
          <p:cNvPr id="1675" name="Subtitle 2"/>
          <p:cNvSpPr txBox="1"/>
          <p:nvPr/>
        </p:nvSpPr>
        <p:spPr>
          <a:xfrm>
            <a:off x="117112" y="2029365"/>
            <a:ext cx="3909667" cy="452974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p>
            <a:pPr defTabSz="1087636">
              <a:spcBef>
                <a:spcPts val="600"/>
              </a:spcBef>
              <a:defRPr sz="2200">
                <a:solidFill>
                  <a:srgbClr val="245473"/>
                </a:solidFill>
                <a:latin typeface="Calibri Light"/>
                <a:ea typeface="Calibri Light"/>
                <a:cs typeface="Calibri Light"/>
                <a:sym typeface="Calibri Light"/>
              </a:defRPr>
            </a:pPr>
            <a:r>
              <a:rPr dirty="0" err="1"/>
              <a:t>Gemeinsame</a:t>
            </a:r>
            <a:r>
              <a:rPr dirty="0"/>
              <a:t> </a:t>
            </a:r>
            <a:r>
              <a:rPr dirty="0" err="1"/>
              <a:t>Bilder</a:t>
            </a:r>
            <a:r>
              <a:rPr dirty="0"/>
              <a:t> </a:t>
            </a:r>
            <a:r>
              <a:rPr dirty="0" err="1"/>
              <a:t>im</a:t>
            </a:r>
            <a:r>
              <a:rPr dirty="0"/>
              <a:t> </a:t>
            </a:r>
            <a:r>
              <a:rPr dirty="0" err="1"/>
              <a:t>Vordergrund</a:t>
            </a:r>
            <a:r>
              <a:rPr dirty="0"/>
              <a:t>: Was </a:t>
            </a:r>
            <a:r>
              <a:rPr dirty="0" err="1"/>
              <a:t>wirklich</a:t>
            </a:r>
            <a:r>
              <a:rPr dirty="0"/>
              <a:t> </a:t>
            </a:r>
            <a:r>
              <a:rPr dirty="0" err="1"/>
              <a:t>zählt</a:t>
            </a:r>
            <a:r>
              <a:rPr dirty="0"/>
              <a:t> - "Die </a:t>
            </a:r>
            <a:r>
              <a:rPr dirty="0" err="1"/>
              <a:t>magisch</a:t>
            </a:r>
            <a:r>
              <a:rPr dirty="0"/>
              <a:t> </a:t>
            </a:r>
            <a:r>
              <a:rPr dirty="0" err="1"/>
              <a:t>triviale</a:t>
            </a:r>
            <a:r>
              <a:rPr dirty="0"/>
              <a:t> </a:t>
            </a:r>
            <a:r>
              <a:rPr dirty="0" err="1"/>
              <a:t>Pyramide</a:t>
            </a:r>
            <a:r>
              <a:rPr lang="de-DE" dirty="0"/>
              <a:t>"</a:t>
            </a:r>
            <a:endParaRPr sz="2400" dirty="0">
              <a:solidFill>
                <a:srgbClr val="44546A"/>
              </a:solidFill>
              <a:latin typeface="Open Sans Light"/>
              <a:ea typeface="Open Sans Light"/>
              <a:cs typeface="Open Sans Light"/>
              <a:sym typeface="Open Sans Light"/>
            </a:endParaRPr>
          </a:p>
          <a:p>
            <a:pPr marL="342900" indent="-342900" defTabSz="1087636">
              <a:spcBef>
                <a:spcPts val="600"/>
              </a:spcBef>
              <a:buSzPct val="100000"/>
              <a:buFont typeface="Arial"/>
              <a:buChar char="•"/>
              <a:defRPr sz="2200">
                <a:solidFill>
                  <a:srgbClr val="245473"/>
                </a:solidFill>
                <a:latin typeface="Calibri Light"/>
                <a:ea typeface="Calibri Light"/>
                <a:cs typeface="Calibri Light"/>
                <a:sym typeface="Calibri Light"/>
              </a:defRPr>
            </a:pPr>
            <a:r>
              <a:rPr lang="de-DE" dirty="0"/>
              <a:t>Übergreifend</a:t>
            </a:r>
            <a:r>
              <a:rPr dirty="0"/>
              <a:t> </a:t>
            </a:r>
            <a:r>
              <a:rPr dirty="0" err="1"/>
              <a:t>unternehmerisches</a:t>
            </a:r>
            <a:r>
              <a:rPr dirty="0"/>
              <a:t> </a:t>
            </a:r>
            <a:r>
              <a:rPr dirty="0" err="1"/>
              <a:t>Denken</a:t>
            </a:r>
            <a:r>
              <a:rPr dirty="0"/>
              <a:t> und </a:t>
            </a:r>
            <a:r>
              <a:rPr dirty="0" err="1"/>
              <a:t>Handeln</a:t>
            </a:r>
            <a:endParaRPr sz="2400" dirty="0">
              <a:solidFill>
                <a:srgbClr val="44546A"/>
              </a:solidFill>
              <a:latin typeface="Open Sans Light"/>
              <a:ea typeface="Open Sans Light"/>
              <a:cs typeface="Open Sans Light"/>
              <a:sym typeface="Open Sans Light"/>
            </a:endParaRPr>
          </a:p>
          <a:p>
            <a:pPr marL="342900" indent="-342900" defTabSz="1087636">
              <a:spcBef>
                <a:spcPts val="600"/>
              </a:spcBef>
              <a:buSzPct val="100000"/>
              <a:buFont typeface="Arial"/>
              <a:buChar char="•"/>
              <a:defRPr sz="2200">
                <a:solidFill>
                  <a:srgbClr val="245473"/>
                </a:solidFill>
                <a:latin typeface="Calibri Light"/>
                <a:ea typeface="Calibri Light"/>
                <a:cs typeface="Calibri Light"/>
                <a:sym typeface="Calibri Light"/>
              </a:defRPr>
            </a:pPr>
            <a:r>
              <a:rPr dirty="0" err="1"/>
              <a:t>Zusammenarbeit</a:t>
            </a:r>
            <a:endParaRPr sz="2400" dirty="0">
              <a:solidFill>
                <a:srgbClr val="44546A"/>
              </a:solidFill>
              <a:latin typeface="Open Sans Light"/>
              <a:ea typeface="Open Sans Light"/>
              <a:cs typeface="Open Sans Light"/>
              <a:sym typeface="Open Sans Light"/>
            </a:endParaRPr>
          </a:p>
          <a:p>
            <a:pPr marL="342900" indent="-342900" defTabSz="1087636">
              <a:spcBef>
                <a:spcPts val="600"/>
              </a:spcBef>
              <a:buSzPct val="100000"/>
              <a:buFont typeface="Arial"/>
              <a:buChar char="•"/>
              <a:defRPr sz="2200">
                <a:solidFill>
                  <a:srgbClr val="245473"/>
                </a:solidFill>
                <a:latin typeface="Calibri Light"/>
                <a:ea typeface="Calibri Light"/>
                <a:cs typeface="Calibri Light"/>
                <a:sym typeface="Calibri Light"/>
              </a:defRPr>
            </a:pPr>
            <a:r>
              <a:rPr dirty="0" err="1"/>
              <a:t>Kommunikation</a:t>
            </a:r>
            <a:r>
              <a:rPr dirty="0"/>
              <a:t> / Information: horizontal - </a:t>
            </a:r>
            <a:r>
              <a:rPr dirty="0" err="1"/>
              <a:t>vertikal</a:t>
            </a:r>
            <a:r>
              <a:rPr dirty="0"/>
              <a:t> - diagonal</a:t>
            </a:r>
            <a:endParaRPr sz="2400" dirty="0">
              <a:solidFill>
                <a:srgbClr val="44546A"/>
              </a:solidFill>
              <a:latin typeface="Open Sans Light"/>
              <a:ea typeface="Open Sans Light"/>
              <a:cs typeface="Open Sans Light"/>
              <a:sym typeface="Open Sans Light"/>
            </a:endParaRPr>
          </a:p>
          <a:p>
            <a:pPr marL="342900" indent="-342900" defTabSz="1087636">
              <a:spcBef>
                <a:spcPts val="600"/>
              </a:spcBef>
              <a:buSzPct val="100000"/>
              <a:buFont typeface="Arial"/>
              <a:buChar char="•"/>
              <a:defRPr sz="2200">
                <a:solidFill>
                  <a:srgbClr val="245473"/>
                </a:solidFill>
                <a:latin typeface="Calibri Light"/>
                <a:ea typeface="Calibri Light"/>
                <a:cs typeface="Calibri Light"/>
                <a:sym typeface="Calibri Light"/>
              </a:defRPr>
            </a:pPr>
            <a:r>
              <a:rPr dirty="0" err="1"/>
              <a:t>Mitarbeiterentwicklung</a:t>
            </a:r>
            <a:endParaRPr sz="2400" dirty="0">
              <a:solidFill>
                <a:srgbClr val="44546A"/>
              </a:solidFill>
              <a:latin typeface="Open Sans Light"/>
              <a:ea typeface="Open Sans Light"/>
              <a:cs typeface="Open Sans Light"/>
              <a:sym typeface="Open Sans Light"/>
            </a:endParaRPr>
          </a:p>
          <a:p>
            <a:pPr marL="342900" indent="-342900" defTabSz="1087636">
              <a:spcBef>
                <a:spcPts val="600"/>
              </a:spcBef>
              <a:buSzPct val="100000"/>
              <a:buFont typeface="Arial"/>
              <a:buChar char="•"/>
              <a:defRPr sz="2200">
                <a:solidFill>
                  <a:srgbClr val="245473"/>
                </a:solidFill>
                <a:latin typeface="Calibri Light"/>
                <a:ea typeface="Calibri Light"/>
                <a:cs typeface="Calibri Light"/>
                <a:sym typeface="Calibri Light"/>
              </a:defRPr>
            </a:pPr>
            <a:r>
              <a:rPr dirty="0"/>
              <a:t>Delegation von </a:t>
            </a:r>
            <a:r>
              <a:rPr dirty="0" err="1"/>
              <a:t>Verantwortung</a:t>
            </a:r>
            <a:r>
              <a:rPr dirty="0"/>
              <a:t> und </a:t>
            </a:r>
            <a:r>
              <a:rPr dirty="0" err="1"/>
              <a:t>Kompetenz</a:t>
            </a:r>
            <a:endParaRPr sz="2400" dirty="0">
              <a:solidFill>
                <a:srgbClr val="44546A"/>
              </a:solidFill>
              <a:latin typeface="Open Sans Light"/>
              <a:ea typeface="Open Sans Light"/>
              <a:cs typeface="Open Sans Light"/>
              <a:sym typeface="Open Sans Light"/>
            </a:endParaRPr>
          </a:p>
        </p:txBody>
      </p:sp>
      <p:grpSp>
        <p:nvGrpSpPr>
          <p:cNvPr id="1712" name="Gruppieren 13"/>
          <p:cNvGrpSpPr/>
          <p:nvPr/>
        </p:nvGrpSpPr>
        <p:grpSpPr>
          <a:xfrm>
            <a:off x="6774235" y="2866720"/>
            <a:ext cx="5396571" cy="2888394"/>
            <a:chOff x="172073" y="0"/>
            <a:chExt cx="5396570" cy="2888393"/>
          </a:xfrm>
        </p:grpSpPr>
        <p:sp>
          <p:nvSpPr>
            <p:cNvPr id="1676" name="Subtitle 2"/>
            <p:cNvSpPr txBox="1"/>
            <p:nvPr/>
          </p:nvSpPr>
          <p:spPr>
            <a:xfrm>
              <a:off x="3768376" y="1685713"/>
              <a:ext cx="1800268" cy="56804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7149" tIns="17149" rIns="17149" bIns="17149" numCol="1" anchor="t">
              <a:spAutoFit/>
            </a:bodyPr>
            <a:lstStyle>
              <a:lvl1pPr defTabSz="1087636">
                <a:spcBef>
                  <a:spcPts val="600"/>
                </a:spcBef>
                <a:defRPr>
                  <a:solidFill>
                    <a:srgbClr val="44546A"/>
                  </a:solidFill>
                  <a:latin typeface="Calibri Light"/>
                  <a:ea typeface="Calibri Light"/>
                  <a:cs typeface="Calibri Light"/>
                  <a:sym typeface="Calibri Light"/>
                </a:defRPr>
              </a:lvl1pPr>
            </a:lstStyle>
            <a:p>
              <a:r>
                <a:t>Mittleres Management</a:t>
              </a:r>
            </a:p>
          </p:txBody>
        </p:sp>
        <p:sp>
          <p:nvSpPr>
            <p:cNvPr id="1677" name="Subtitle 2"/>
            <p:cNvSpPr txBox="1"/>
            <p:nvPr/>
          </p:nvSpPr>
          <p:spPr>
            <a:xfrm>
              <a:off x="4273980" y="2612448"/>
              <a:ext cx="1232798" cy="27594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7149" tIns="17149" rIns="17149" bIns="17149" numCol="1" anchor="t">
              <a:spAutoFit/>
            </a:bodyPr>
            <a:lstStyle>
              <a:lvl1pPr defTabSz="1087636">
                <a:spcBef>
                  <a:spcPts val="600"/>
                </a:spcBef>
                <a:defRPr>
                  <a:solidFill>
                    <a:srgbClr val="44546A"/>
                  </a:solidFill>
                  <a:latin typeface="Calibri Light"/>
                  <a:ea typeface="Calibri Light"/>
                  <a:cs typeface="Calibri Light"/>
                  <a:sym typeface="Calibri Light"/>
                </a:defRPr>
              </a:lvl1pPr>
            </a:lstStyle>
            <a:p>
              <a:r>
                <a:t>Mitarbeiter</a:t>
              </a:r>
            </a:p>
          </p:txBody>
        </p:sp>
        <p:grpSp>
          <p:nvGrpSpPr>
            <p:cNvPr id="1711" name="Gruppieren 12"/>
            <p:cNvGrpSpPr/>
            <p:nvPr/>
          </p:nvGrpSpPr>
          <p:grpSpPr>
            <a:xfrm>
              <a:off x="172073" y="-1"/>
              <a:ext cx="5075946" cy="2847600"/>
              <a:chOff x="172073" y="0"/>
              <a:chExt cx="5075945" cy="2847598"/>
            </a:xfrm>
          </p:grpSpPr>
          <p:sp>
            <p:nvSpPr>
              <p:cNvPr id="1678" name="L-Form 3"/>
              <p:cNvSpPr/>
              <p:nvPr/>
            </p:nvSpPr>
            <p:spPr>
              <a:xfrm rot="8106606">
                <a:off x="1835509" y="147263"/>
                <a:ext cx="705395" cy="69735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0677" y="0"/>
                    </a:lnTo>
                    <a:lnTo>
                      <a:pt x="10677" y="10800"/>
                    </a:lnTo>
                    <a:lnTo>
                      <a:pt x="21600" y="10800"/>
                    </a:lnTo>
                    <a:lnTo>
                      <a:pt x="21600" y="21600"/>
                    </a:lnTo>
                    <a:lnTo>
                      <a:pt x="0" y="21600"/>
                    </a:lnTo>
                    <a:close/>
                  </a:path>
                </a:pathLst>
              </a:custGeom>
              <a:solidFill>
                <a:schemeClr val="accent1"/>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1679" name="Gleichschenkliges Dreieck 4"/>
              <p:cNvSpPr/>
              <p:nvPr/>
            </p:nvSpPr>
            <p:spPr>
              <a:xfrm>
                <a:off x="293163" y="597598"/>
                <a:ext cx="3790085" cy="2160001"/>
              </a:xfrm>
              <a:prstGeom prst="triangle">
                <a:avLst/>
              </a:prstGeom>
              <a:solidFill>
                <a:srgbClr val="F2F2F2"/>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1680" name="Gleichschenkliges Dreieck 23"/>
              <p:cNvSpPr/>
              <p:nvPr/>
            </p:nvSpPr>
            <p:spPr>
              <a:xfrm>
                <a:off x="1560261" y="597598"/>
                <a:ext cx="1267098" cy="720001"/>
              </a:xfrm>
              <a:prstGeom prst="triangle">
                <a:avLst/>
              </a:prstGeom>
              <a:solidFill>
                <a:srgbClr val="FFFFFF"/>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1681" name="Gleichschenkliges Dreieck 24"/>
              <p:cNvSpPr/>
              <p:nvPr/>
            </p:nvSpPr>
            <p:spPr>
              <a:xfrm>
                <a:off x="2188205" y="1317598"/>
                <a:ext cx="1267099" cy="720001"/>
              </a:xfrm>
              <a:prstGeom prst="triangle">
                <a:avLst/>
              </a:prstGeom>
              <a:solidFill>
                <a:srgbClr val="FFFFFF"/>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1682" name="Gleichschenkliges Dreieck 25"/>
              <p:cNvSpPr/>
              <p:nvPr/>
            </p:nvSpPr>
            <p:spPr>
              <a:xfrm>
                <a:off x="2816150" y="2037598"/>
                <a:ext cx="1267097" cy="720001"/>
              </a:xfrm>
              <a:prstGeom prst="triangle">
                <a:avLst/>
              </a:prstGeom>
              <a:solidFill>
                <a:srgbClr val="FFFFFF"/>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1683" name="Gleichschenkliges Dreieck 26"/>
              <p:cNvSpPr/>
              <p:nvPr/>
            </p:nvSpPr>
            <p:spPr>
              <a:xfrm>
                <a:off x="293164" y="2037598"/>
                <a:ext cx="1267098" cy="720001"/>
              </a:xfrm>
              <a:prstGeom prst="triangle">
                <a:avLst/>
              </a:prstGeom>
              <a:solidFill>
                <a:srgbClr val="FFFFFF"/>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1684" name="Gleichschenkliges Dreieck 27"/>
              <p:cNvSpPr/>
              <p:nvPr/>
            </p:nvSpPr>
            <p:spPr>
              <a:xfrm>
                <a:off x="926712" y="1317598"/>
                <a:ext cx="1267098" cy="720001"/>
              </a:xfrm>
              <a:prstGeom prst="triangle">
                <a:avLst/>
              </a:prstGeom>
              <a:solidFill>
                <a:srgbClr val="FFFFFF"/>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1685" name="Subtitle 2"/>
              <p:cNvSpPr txBox="1"/>
              <p:nvPr/>
            </p:nvSpPr>
            <p:spPr>
              <a:xfrm>
                <a:off x="3089615" y="1177171"/>
                <a:ext cx="2158404" cy="27594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7149" tIns="17149" rIns="17149" bIns="17149" numCol="1" anchor="t">
                <a:spAutoFit/>
              </a:bodyPr>
              <a:lstStyle>
                <a:lvl1pPr defTabSz="1087636">
                  <a:spcBef>
                    <a:spcPts val="600"/>
                  </a:spcBef>
                  <a:defRPr>
                    <a:solidFill>
                      <a:srgbClr val="44546A"/>
                    </a:solidFill>
                    <a:latin typeface="Calibri Light"/>
                    <a:ea typeface="Calibri Light"/>
                    <a:cs typeface="Calibri Light"/>
                    <a:sym typeface="Calibri Light"/>
                  </a:defRPr>
                </a:lvl1pPr>
              </a:lstStyle>
              <a:p>
                <a:r>
                  <a:t>TOP Management</a:t>
                </a:r>
              </a:p>
            </p:txBody>
          </p:sp>
          <p:sp>
            <p:nvSpPr>
              <p:cNvPr id="1686" name="Subtitle 2"/>
              <p:cNvSpPr txBox="1"/>
              <p:nvPr/>
            </p:nvSpPr>
            <p:spPr>
              <a:xfrm>
                <a:off x="2833300" y="158371"/>
                <a:ext cx="2239404" cy="28304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7149" tIns="17149" rIns="17149" bIns="17149" numCol="1" anchor="t">
                <a:spAutoFit/>
              </a:bodyPr>
              <a:lstStyle>
                <a:lvl1pPr defTabSz="1087636">
                  <a:spcBef>
                    <a:spcPts val="600"/>
                  </a:spcBef>
                  <a:defRPr sz="2000">
                    <a:solidFill>
                      <a:srgbClr val="44546A"/>
                    </a:solidFill>
                    <a:latin typeface="Calibri Light"/>
                    <a:ea typeface="Calibri Light"/>
                    <a:cs typeface="Calibri Light"/>
                    <a:sym typeface="Calibri Light"/>
                  </a:defRPr>
                </a:lvl1pPr>
              </a:lstStyle>
              <a:p>
                <a:r>
                  <a:t>CEO/Eigentümer</a:t>
                </a:r>
              </a:p>
            </p:txBody>
          </p:sp>
          <p:grpSp>
            <p:nvGrpSpPr>
              <p:cNvPr id="1689" name="Ellipse 10"/>
              <p:cNvGrpSpPr/>
              <p:nvPr/>
            </p:nvGrpSpPr>
            <p:grpSpPr>
              <a:xfrm>
                <a:off x="1386678" y="1137598"/>
                <a:ext cx="360633" cy="360001"/>
                <a:chOff x="0" y="0"/>
                <a:chExt cx="360632" cy="359999"/>
              </a:xfrm>
            </p:grpSpPr>
            <p:sp>
              <p:nvSpPr>
                <p:cNvPr id="1687" name="Kreis"/>
                <p:cNvSpPr/>
                <p:nvPr/>
              </p:nvSpPr>
              <p:spPr>
                <a:xfrm>
                  <a:off x="-1" y="0"/>
                  <a:ext cx="360634" cy="360000"/>
                </a:xfrm>
                <a:prstGeom prst="ellipse">
                  <a:avLst/>
                </a:prstGeom>
                <a:solidFill>
                  <a:schemeClr val="accent1"/>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1688" name="A"/>
                <p:cNvSpPr txBox="1"/>
                <p:nvPr/>
              </p:nvSpPr>
              <p:spPr>
                <a:xfrm>
                  <a:off x="104883" y="13455"/>
                  <a:ext cx="150866" cy="33308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a:solidFill>
                        <a:srgbClr val="FFFFFF"/>
                      </a:solidFill>
                    </a:defRPr>
                  </a:lvl1pPr>
                </a:lstStyle>
                <a:p>
                  <a:r>
                    <a:t>A </a:t>
                  </a:r>
                </a:p>
              </p:txBody>
            </p:sp>
          </p:grpSp>
          <p:grpSp>
            <p:nvGrpSpPr>
              <p:cNvPr id="1692" name="Ellipse 33"/>
              <p:cNvGrpSpPr/>
              <p:nvPr/>
            </p:nvGrpSpPr>
            <p:grpSpPr>
              <a:xfrm>
                <a:off x="2635834" y="1141774"/>
                <a:ext cx="360633" cy="360001"/>
                <a:chOff x="0" y="0"/>
                <a:chExt cx="360632" cy="359999"/>
              </a:xfrm>
            </p:grpSpPr>
            <p:sp>
              <p:nvSpPr>
                <p:cNvPr id="1690" name="Kreis"/>
                <p:cNvSpPr/>
                <p:nvPr/>
              </p:nvSpPr>
              <p:spPr>
                <a:xfrm>
                  <a:off x="-1" y="0"/>
                  <a:ext cx="360634" cy="360000"/>
                </a:xfrm>
                <a:prstGeom prst="ellipse">
                  <a:avLst/>
                </a:prstGeom>
                <a:solidFill>
                  <a:schemeClr val="accent1"/>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1691" name="C"/>
                <p:cNvSpPr txBox="1"/>
                <p:nvPr/>
              </p:nvSpPr>
              <p:spPr>
                <a:xfrm>
                  <a:off x="104883" y="13455"/>
                  <a:ext cx="150866" cy="33308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a:solidFill>
                        <a:srgbClr val="FFFFFF"/>
                      </a:solidFill>
                    </a:defRPr>
                  </a:lvl1pPr>
                </a:lstStyle>
                <a:p>
                  <a:r>
                    <a:t>C </a:t>
                  </a:r>
                </a:p>
              </p:txBody>
            </p:sp>
          </p:grpSp>
          <p:grpSp>
            <p:nvGrpSpPr>
              <p:cNvPr id="1695" name="Ellipse 34"/>
              <p:cNvGrpSpPr/>
              <p:nvPr/>
            </p:nvGrpSpPr>
            <p:grpSpPr>
              <a:xfrm>
                <a:off x="2006372" y="1137598"/>
                <a:ext cx="360633" cy="360001"/>
                <a:chOff x="0" y="0"/>
                <a:chExt cx="360632" cy="359999"/>
              </a:xfrm>
            </p:grpSpPr>
            <p:sp>
              <p:nvSpPr>
                <p:cNvPr id="1693" name="Kreis"/>
                <p:cNvSpPr/>
                <p:nvPr/>
              </p:nvSpPr>
              <p:spPr>
                <a:xfrm>
                  <a:off x="-1" y="0"/>
                  <a:ext cx="360634" cy="360000"/>
                </a:xfrm>
                <a:prstGeom prst="ellipse">
                  <a:avLst/>
                </a:prstGeom>
                <a:solidFill>
                  <a:schemeClr val="accent1"/>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1694" name="B"/>
                <p:cNvSpPr txBox="1"/>
                <p:nvPr/>
              </p:nvSpPr>
              <p:spPr>
                <a:xfrm>
                  <a:off x="104883" y="13455"/>
                  <a:ext cx="150866" cy="33308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a:solidFill>
                        <a:srgbClr val="FFFFFF"/>
                      </a:solidFill>
                    </a:defRPr>
                  </a:lvl1pPr>
                </a:lstStyle>
                <a:p>
                  <a:r>
                    <a:t>B </a:t>
                  </a:r>
                </a:p>
              </p:txBody>
            </p:sp>
          </p:grpSp>
          <p:sp>
            <p:nvSpPr>
              <p:cNvPr id="1696" name="Ellipse 35"/>
              <p:cNvSpPr/>
              <p:nvPr/>
            </p:nvSpPr>
            <p:spPr>
              <a:xfrm>
                <a:off x="800712" y="1922458"/>
                <a:ext cx="252001" cy="252001"/>
              </a:xfrm>
              <a:prstGeom prst="ellipse">
                <a:avLst/>
              </a:prstGeom>
              <a:solidFill>
                <a:schemeClr val="accent1"/>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1697" name="Ellipse 36"/>
              <p:cNvSpPr/>
              <p:nvPr/>
            </p:nvSpPr>
            <p:spPr>
              <a:xfrm>
                <a:off x="2067809" y="1915198"/>
                <a:ext cx="252001" cy="252001"/>
              </a:xfrm>
              <a:prstGeom prst="ellipse">
                <a:avLst/>
              </a:prstGeom>
              <a:solidFill>
                <a:schemeClr val="accent1"/>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1698" name="Ellipse 37"/>
              <p:cNvSpPr/>
              <p:nvPr/>
            </p:nvSpPr>
            <p:spPr>
              <a:xfrm>
                <a:off x="3303540" y="1928071"/>
                <a:ext cx="252001" cy="252001"/>
              </a:xfrm>
              <a:prstGeom prst="ellipse">
                <a:avLst/>
              </a:prstGeom>
              <a:solidFill>
                <a:schemeClr val="accent1"/>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1699" name="Ellipse 42"/>
              <p:cNvSpPr/>
              <p:nvPr/>
            </p:nvSpPr>
            <p:spPr>
              <a:xfrm>
                <a:off x="2690150" y="1922458"/>
                <a:ext cx="252001" cy="252001"/>
              </a:xfrm>
              <a:prstGeom prst="ellipse">
                <a:avLst/>
              </a:prstGeom>
              <a:solidFill>
                <a:schemeClr val="accent1"/>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1700" name="Ellipse 43"/>
              <p:cNvSpPr/>
              <p:nvPr/>
            </p:nvSpPr>
            <p:spPr>
              <a:xfrm>
                <a:off x="1423053" y="1928071"/>
                <a:ext cx="252001" cy="252001"/>
              </a:xfrm>
              <a:prstGeom prst="ellipse">
                <a:avLst/>
              </a:prstGeom>
              <a:solidFill>
                <a:schemeClr val="accent1"/>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1701" name="Ellipse 44"/>
              <p:cNvSpPr/>
              <p:nvPr/>
            </p:nvSpPr>
            <p:spPr>
              <a:xfrm>
                <a:off x="172073" y="2667598"/>
                <a:ext cx="180001" cy="180001"/>
              </a:xfrm>
              <a:prstGeom prst="ellipse">
                <a:avLst/>
              </a:prstGeom>
              <a:solidFill>
                <a:schemeClr val="accent1"/>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1702" name="Ellipse 48"/>
              <p:cNvSpPr/>
              <p:nvPr/>
            </p:nvSpPr>
            <p:spPr>
              <a:xfrm>
                <a:off x="1445426" y="2662875"/>
                <a:ext cx="180001" cy="180001"/>
              </a:xfrm>
              <a:prstGeom prst="ellipse">
                <a:avLst/>
              </a:prstGeom>
              <a:solidFill>
                <a:schemeClr val="accent1"/>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1703" name="Ellipse 49"/>
              <p:cNvSpPr/>
              <p:nvPr/>
            </p:nvSpPr>
            <p:spPr>
              <a:xfrm>
                <a:off x="836712" y="2667598"/>
                <a:ext cx="180001" cy="180001"/>
              </a:xfrm>
              <a:prstGeom prst="ellipse">
                <a:avLst/>
              </a:prstGeom>
              <a:solidFill>
                <a:schemeClr val="accent1"/>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1704" name="Ellipse 50"/>
              <p:cNvSpPr/>
              <p:nvPr/>
            </p:nvSpPr>
            <p:spPr>
              <a:xfrm>
                <a:off x="503712" y="2662875"/>
                <a:ext cx="180001" cy="180001"/>
              </a:xfrm>
              <a:prstGeom prst="ellipse">
                <a:avLst/>
              </a:prstGeom>
              <a:solidFill>
                <a:schemeClr val="accent1"/>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1705" name="Ellipse 51"/>
              <p:cNvSpPr/>
              <p:nvPr/>
            </p:nvSpPr>
            <p:spPr>
              <a:xfrm>
                <a:off x="1144576" y="2667598"/>
                <a:ext cx="180001" cy="180001"/>
              </a:xfrm>
              <a:prstGeom prst="ellipse">
                <a:avLst/>
              </a:prstGeom>
              <a:solidFill>
                <a:schemeClr val="accent1"/>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1706" name="Ellipse 52"/>
              <p:cNvSpPr/>
              <p:nvPr/>
            </p:nvSpPr>
            <p:spPr>
              <a:xfrm>
                <a:off x="2688723" y="2662875"/>
                <a:ext cx="180001" cy="180001"/>
              </a:xfrm>
              <a:prstGeom prst="ellipse">
                <a:avLst/>
              </a:prstGeom>
              <a:solidFill>
                <a:schemeClr val="accent1"/>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1707" name="Ellipse 53"/>
              <p:cNvSpPr/>
              <p:nvPr/>
            </p:nvSpPr>
            <p:spPr>
              <a:xfrm>
                <a:off x="3962076" y="2658152"/>
                <a:ext cx="180001" cy="180001"/>
              </a:xfrm>
              <a:prstGeom prst="ellipse">
                <a:avLst/>
              </a:prstGeom>
              <a:solidFill>
                <a:schemeClr val="accent1"/>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1708" name="Ellipse 54"/>
              <p:cNvSpPr/>
              <p:nvPr/>
            </p:nvSpPr>
            <p:spPr>
              <a:xfrm>
                <a:off x="3353362" y="2662875"/>
                <a:ext cx="180001" cy="180001"/>
              </a:xfrm>
              <a:prstGeom prst="ellipse">
                <a:avLst/>
              </a:prstGeom>
              <a:solidFill>
                <a:schemeClr val="accent1"/>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1709" name="Ellipse 55"/>
              <p:cNvSpPr/>
              <p:nvPr/>
            </p:nvSpPr>
            <p:spPr>
              <a:xfrm>
                <a:off x="3020362" y="2658152"/>
                <a:ext cx="180001" cy="180001"/>
              </a:xfrm>
              <a:prstGeom prst="ellipse">
                <a:avLst/>
              </a:prstGeom>
              <a:solidFill>
                <a:schemeClr val="accent1"/>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1710" name="Ellipse 56"/>
              <p:cNvSpPr/>
              <p:nvPr/>
            </p:nvSpPr>
            <p:spPr>
              <a:xfrm>
                <a:off x="3661226" y="2662875"/>
                <a:ext cx="180001" cy="180001"/>
              </a:xfrm>
              <a:prstGeom prst="ellipse">
                <a:avLst/>
              </a:prstGeom>
              <a:solidFill>
                <a:schemeClr val="accent1"/>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grpSp>
      </p:grpSp>
      <p:sp>
        <p:nvSpPr>
          <p:cNvPr id="1713" name="Rechteck 11"/>
          <p:cNvSpPr txBox="1"/>
          <p:nvPr/>
        </p:nvSpPr>
        <p:spPr>
          <a:xfrm>
            <a:off x="4185032" y="1964060"/>
            <a:ext cx="3220187" cy="49859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marL="177800" indent="-177800">
              <a:spcBef>
                <a:spcPts val="600"/>
              </a:spcBef>
              <a:buSzPct val="100000"/>
              <a:buFont typeface="Arial"/>
              <a:buChar char="•"/>
              <a:defRPr i="1">
                <a:solidFill>
                  <a:srgbClr val="245473"/>
                </a:solidFill>
              </a:defRPr>
            </a:pPr>
            <a:r>
              <a:rPr dirty="0"/>
              <a:t>Das </a:t>
            </a:r>
            <a:r>
              <a:rPr dirty="0" err="1"/>
              <a:t>Kollektiv</a:t>
            </a:r>
            <a:r>
              <a:rPr dirty="0"/>
              <a:t> </a:t>
            </a:r>
            <a:r>
              <a:rPr lang="de-DE" dirty="0"/>
              <a:t>steht </a:t>
            </a:r>
            <a:r>
              <a:rPr dirty="0" err="1"/>
              <a:t>vor</a:t>
            </a:r>
            <a:r>
              <a:rPr dirty="0"/>
              <a:t> dem Individuum</a:t>
            </a:r>
          </a:p>
          <a:p>
            <a:pPr marL="177800" indent="-177800">
              <a:spcBef>
                <a:spcPts val="600"/>
              </a:spcBef>
              <a:buSzPct val="100000"/>
              <a:buFont typeface="Arial"/>
              <a:buChar char="•"/>
              <a:defRPr i="1">
                <a:solidFill>
                  <a:srgbClr val="245473"/>
                </a:solidFill>
              </a:defRPr>
            </a:pPr>
            <a:r>
              <a:rPr dirty="0" err="1"/>
              <a:t>Kommunikation</a:t>
            </a:r>
            <a:r>
              <a:rPr dirty="0"/>
              <a:t> und </a:t>
            </a:r>
            <a:r>
              <a:rPr dirty="0" err="1"/>
              <a:t>Bilder</a:t>
            </a:r>
            <a:r>
              <a:rPr dirty="0"/>
              <a:t> </a:t>
            </a:r>
            <a:r>
              <a:rPr lang="de-DE" dirty="0"/>
              <a:t>wirken kaskadenartig</a:t>
            </a:r>
            <a:r>
              <a:rPr dirty="0"/>
              <a:t> </a:t>
            </a:r>
            <a:r>
              <a:rPr dirty="0" err="1"/>
              <a:t>über</a:t>
            </a:r>
            <a:r>
              <a:rPr dirty="0"/>
              <a:t> </a:t>
            </a:r>
            <a:r>
              <a:rPr dirty="0" err="1"/>
              <a:t>Managementebenen</a:t>
            </a:r>
            <a:r>
              <a:rPr lang="de-DE" dirty="0"/>
              <a:t> hinweg</a:t>
            </a:r>
            <a:endParaRPr dirty="0"/>
          </a:p>
          <a:p>
            <a:pPr marL="177800" indent="-177800">
              <a:spcBef>
                <a:spcPts val="600"/>
              </a:spcBef>
              <a:buSzPct val="100000"/>
              <a:buFont typeface="Arial"/>
              <a:buChar char="•"/>
              <a:defRPr i="1">
                <a:solidFill>
                  <a:srgbClr val="245473"/>
                </a:solidFill>
              </a:defRPr>
            </a:pPr>
            <a:r>
              <a:rPr dirty="0"/>
              <a:t>Manager </a:t>
            </a:r>
            <a:r>
              <a:rPr dirty="0" err="1"/>
              <a:t>spielen</a:t>
            </a:r>
            <a:r>
              <a:rPr dirty="0"/>
              <a:t> </a:t>
            </a:r>
            <a:r>
              <a:rPr dirty="0" err="1"/>
              <a:t>eine</a:t>
            </a:r>
            <a:r>
              <a:rPr dirty="0"/>
              <a:t> </a:t>
            </a:r>
            <a:r>
              <a:rPr dirty="0" err="1"/>
              <a:t>wichtige</a:t>
            </a:r>
            <a:r>
              <a:rPr dirty="0"/>
              <a:t> Rolle </a:t>
            </a:r>
            <a:r>
              <a:rPr dirty="0" err="1"/>
              <a:t>bei</a:t>
            </a:r>
            <a:r>
              <a:rPr dirty="0"/>
              <a:t> der </a:t>
            </a:r>
            <a:r>
              <a:rPr dirty="0" err="1"/>
              <a:t>Vermittlung</a:t>
            </a:r>
            <a:r>
              <a:rPr dirty="0"/>
              <a:t> </a:t>
            </a:r>
            <a:r>
              <a:rPr lang="de-DE" dirty="0"/>
              <a:t>von</a:t>
            </a:r>
            <a:r>
              <a:rPr dirty="0"/>
              <a:t> </a:t>
            </a:r>
            <a:r>
              <a:rPr dirty="0" err="1"/>
              <a:t>konsistenten</a:t>
            </a:r>
            <a:r>
              <a:rPr dirty="0"/>
              <a:t> Bilde</a:t>
            </a:r>
            <a:r>
              <a:rPr lang="de-DE" dirty="0" err="1"/>
              <a:t>rn</a:t>
            </a:r>
            <a:endParaRPr lang="de-DE" dirty="0"/>
          </a:p>
          <a:p>
            <a:pPr marL="177800" indent="-177800">
              <a:spcBef>
                <a:spcPts val="600"/>
              </a:spcBef>
              <a:buSzPct val="100000"/>
              <a:buFont typeface="Arial"/>
              <a:buChar char="•"/>
              <a:defRPr i="1">
                <a:solidFill>
                  <a:srgbClr val="245473"/>
                </a:solidFill>
              </a:defRPr>
            </a:pPr>
            <a:endParaRPr lang="de-DE" dirty="0"/>
          </a:p>
          <a:p>
            <a:pPr marL="285750" indent="-285750">
              <a:spcBef>
                <a:spcPts val="600"/>
              </a:spcBef>
              <a:buSzPct val="100000"/>
              <a:buFont typeface="Wingdings" panose="05000000000000000000" pitchFamily="2" charset="2"/>
              <a:buChar char="à"/>
              <a:defRPr i="1">
                <a:solidFill>
                  <a:srgbClr val="245473"/>
                </a:solidFill>
              </a:defRPr>
            </a:pPr>
            <a:r>
              <a:rPr lang="de-DE" dirty="0">
                <a:sym typeface="Wingdings" panose="05000000000000000000" pitchFamily="2" charset="2"/>
              </a:rPr>
              <a:t>Zweck, Ziele, Objekte, Wege, Werte</a:t>
            </a:r>
          </a:p>
          <a:p>
            <a:pPr marL="285750" indent="-285750">
              <a:spcBef>
                <a:spcPts val="600"/>
              </a:spcBef>
              <a:buSzPct val="100000"/>
              <a:buFont typeface="Wingdings" panose="05000000000000000000" pitchFamily="2" charset="2"/>
              <a:buChar char="à"/>
              <a:defRPr i="1">
                <a:solidFill>
                  <a:srgbClr val="245473"/>
                </a:solidFill>
              </a:defRPr>
            </a:pPr>
            <a:r>
              <a:rPr lang="de-DE" dirty="0">
                <a:sym typeface="Wingdings" panose="05000000000000000000" pitchFamily="2" charset="2"/>
              </a:rPr>
              <a:t>Rolle und Beiträge von Managern</a:t>
            </a:r>
          </a:p>
          <a:p>
            <a:pPr marL="285750" indent="-285750">
              <a:spcBef>
                <a:spcPts val="600"/>
              </a:spcBef>
              <a:buSzPct val="100000"/>
              <a:buFont typeface="Wingdings" panose="05000000000000000000" pitchFamily="2" charset="2"/>
              <a:buChar char="à"/>
              <a:defRPr i="1">
                <a:solidFill>
                  <a:srgbClr val="245473"/>
                </a:solidFill>
              </a:defRPr>
            </a:pPr>
            <a:r>
              <a:rPr lang="de-DE" dirty="0">
                <a:sym typeface="Wingdings" panose="05000000000000000000" pitchFamily="2" charset="2"/>
              </a:rPr>
              <a:t>Prozess der Unternehmensentwicklung</a:t>
            </a:r>
            <a:r>
              <a:rPr dirty="0"/>
              <a:t/>
            </a:r>
            <a:br>
              <a:rPr dirty="0"/>
            </a:br>
            <a:endParaRPr dirty="0"/>
          </a:p>
        </p:txBody>
      </p:sp>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1">
            <a:extLst>
              <a:ext uri="{FF2B5EF4-FFF2-40B4-BE49-F238E27FC236}">
                <a16:creationId xmlns:a16="http://schemas.microsoft.com/office/drawing/2014/main" xmlns="" id="{8097CF65-D079-48D2-AC2C-D140C96B54A2}"/>
              </a:ext>
            </a:extLst>
          </p:cNvPr>
          <p:cNvSpPr txBox="1">
            <a:spLocks/>
          </p:cNvSpPr>
          <p:nvPr/>
        </p:nvSpPr>
        <p:spPr>
          <a:xfrm>
            <a:off x="427461" y="853210"/>
            <a:ext cx="3117017" cy="697353"/>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5400" kern="1200" baseline="0">
                <a:solidFill>
                  <a:srgbClr val="24547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cap="all" dirty="0"/>
              <a:t>Es </a:t>
            </a:r>
            <a:r>
              <a:rPr lang="en-GB" cap="all" dirty="0" err="1"/>
              <a:t>folgt</a:t>
            </a:r>
            <a:endParaRPr lang="en-GB" cap="all" dirty="0"/>
          </a:p>
        </p:txBody>
      </p:sp>
      <p:sp>
        <p:nvSpPr>
          <p:cNvPr id="7" name="Text Placeholder 1">
            <a:extLst>
              <a:ext uri="{FF2B5EF4-FFF2-40B4-BE49-F238E27FC236}">
                <a16:creationId xmlns:a16="http://schemas.microsoft.com/office/drawing/2014/main" xmlns="" id="{00F662FF-312D-40AA-858A-6C85AE0C998C}"/>
              </a:ext>
            </a:extLst>
          </p:cNvPr>
          <p:cNvSpPr txBox="1">
            <a:spLocks/>
          </p:cNvSpPr>
          <p:nvPr/>
        </p:nvSpPr>
        <p:spPr>
          <a:xfrm>
            <a:off x="4025036" y="858008"/>
            <a:ext cx="3117017" cy="697353"/>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5400" kern="1200" baseline="0">
                <a:solidFill>
                  <a:srgbClr val="24547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cap="all" dirty="0">
                <a:solidFill>
                  <a:srgbClr val="B71E70"/>
                </a:solidFill>
              </a:rPr>
              <a:t>Modul</a:t>
            </a:r>
            <a:r>
              <a:rPr lang="en-GB" dirty="0">
                <a:solidFill>
                  <a:srgbClr val="B71E70"/>
                </a:solidFill>
              </a:rPr>
              <a:t> 7 </a:t>
            </a:r>
          </a:p>
        </p:txBody>
      </p:sp>
      <p:sp>
        <p:nvSpPr>
          <p:cNvPr id="8" name="Text Placeholder 2">
            <a:extLst>
              <a:ext uri="{FF2B5EF4-FFF2-40B4-BE49-F238E27FC236}">
                <a16:creationId xmlns:a16="http://schemas.microsoft.com/office/drawing/2014/main" xmlns="" id="{AC98295E-591C-4E0A-AC08-01C8F0D71FD5}"/>
              </a:ext>
            </a:extLst>
          </p:cNvPr>
          <p:cNvSpPr txBox="1">
            <a:spLocks/>
          </p:cNvSpPr>
          <p:nvPr/>
        </p:nvSpPr>
        <p:spPr>
          <a:xfrm>
            <a:off x="430547" y="2844724"/>
            <a:ext cx="5665454" cy="878864"/>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2800" i="1" kern="1200" baseline="0">
                <a:solidFill>
                  <a:srgbClr val="245473"/>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rgbClr val="4D4D4C"/>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400" kern="1200">
                <a:solidFill>
                  <a:srgbClr val="4D4D4C"/>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2400" kern="1200">
                <a:solidFill>
                  <a:srgbClr val="4D4D4C"/>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2400" kern="1200">
                <a:solidFill>
                  <a:srgbClr val="4D4D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3600" i="0" dirty="0"/>
              <a:t>Aus der Krise lernen</a:t>
            </a:r>
            <a:endParaRPr lang="en-GB" sz="3600" i="0" dirty="0"/>
          </a:p>
        </p:txBody>
      </p:sp>
    </p:spTree>
    <p:extLst>
      <p:ext uri="{BB962C8B-B14F-4D97-AF65-F5344CB8AC3E}">
        <p14:creationId xmlns:p14="http://schemas.microsoft.com/office/powerpoint/2010/main" val="2132114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 name="Textplatzhalter 1"/>
          <p:cNvSpPr txBox="1">
            <a:spLocks noGrp="1"/>
          </p:cNvSpPr>
          <p:nvPr>
            <p:ph type="body" sz="quarter" idx="1"/>
          </p:nvPr>
        </p:nvSpPr>
        <p:spPr>
          <a:xfrm>
            <a:off x="1275284" y="700337"/>
            <a:ext cx="8852377" cy="697353"/>
          </a:xfrm>
          <a:prstGeom prst="rect">
            <a:avLst/>
          </a:prstGeom>
        </p:spPr>
        <p:txBody>
          <a:bodyPr/>
          <a:lstStyle/>
          <a:p>
            <a:r>
              <a:t>Führung in Zeiten der Krise </a:t>
            </a:r>
          </a:p>
        </p:txBody>
      </p:sp>
      <p:sp>
        <p:nvSpPr>
          <p:cNvPr id="297" name="Subtitle 2"/>
          <p:cNvSpPr txBox="1"/>
          <p:nvPr/>
        </p:nvSpPr>
        <p:spPr>
          <a:xfrm>
            <a:off x="307240" y="1824582"/>
            <a:ext cx="5094828" cy="45451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p>
            <a:pPr defTabSz="1087636">
              <a:spcBef>
                <a:spcPts val="600"/>
              </a:spcBef>
              <a:defRPr sz="2000">
                <a:solidFill>
                  <a:srgbClr val="245473"/>
                </a:solidFill>
                <a:latin typeface="Calibri Light"/>
                <a:ea typeface="Calibri Light"/>
                <a:cs typeface="Calibri Light"/>
                <a:sym typeface="Calibri Light"/>
              </a:defRPr>
            </a:pPr>
            <a:r>
              <a:rPr dirty="0"/>
              <a:t>Das </a:t>
            </a:r>
            <a:r>
              <a:rPr dirty="0" err="1"/>
              <a:t>erste</a:t>
            </a:r>
            <a:r>
              <a:rPr lang="de-DE" dirty="0"/>
              <a:t>,</a:t>
            </a:r>
            <a:r>
              <a:rPr dirty="0"/>
              <a:t> was </a:t>
            </a:r>
            <a:r>
              <a:rPr dirty="0" err="1"/>
              <a:t>Führungskräfte</a:t>
            </a:r>
            <a:r>
              <a:rPr dirty="0"/>
              <a:t> tun </a:t>
            </a:r>
            <a:r>
              <a:rPr dirty="0" err="1"/>
              <a:t>müssen</a:t>
            </a:r>
            <a:r>
              <a:rPr dirty="0"/>
              <a:t>, </a:t>
            </a:r>
            <a:r>
              <a:rPr dirty="0" err="1"/>
              <a:t>ist</a:t>
            </a:r>
            <a:r>
              <a:rPr dirty="0"/>
              <a:t> </a:t>
            </a:r>
            <a:r>
              <a:rPr dirty="0" err="1"/>
              <a:t>zu</a:t>
            </a:r>
            <a:r>
              <a:rPr dirty="0"/>
              <a:t> </a:t>
            </a:r>
            <a:r>
              <a:rPr dirty="0" err="1"/>
              <a:t>erkennen</a:t>
            </a:r>
            <a:r>
              <a:rPr dirty="0"/>
              <a:t>, </a:t>
            </a:r>
            <a:r>
              <a:rPr dirty="0" err="1"/>
              <a:t>dass</a:t>
            </a:r>
            <a:r>
              <a:rPr dirty="0"/>
              <a:t> </a:t>
            </a:r>
            <a:r>
              <a:rPr dirty="0" err="1"/>
              <a:t>sich</a:t>
            </a:r>
            <a:r>
              <a:rPr dirty="0"/>
              <a:t> </a:t>
            </a:r>
            <a:r>
              <a:rPr dirty="0" err="1"/>
              <a:t>ein</a:t>
            </a:r>
            <a:r>
              <a:rPr dirty="0"/>
              <a:t> </a:t>
            </a:r>
            <a:r>
              <a:rPr dirty="0" err="1"/>
              <a:t>Unternehmen</a:t>
            </a:r>
            <a:r>
              <a:rPr dirty="0"/>
              <a:t> in </a:t>
            </a:r>
            <a:r>
              <a:rPr dirty="0" err="1"/>
              <a:t>einer</a:t>
            </a:r>
            <a:r>
              <a:rPr dirty="0"/>
              <a:t> </a:t>
            </a:r>
            <a:r>
              <a:rPr dirty="0" err="1"/>
              <a:t>Krise</a:t>
            </a:r>
            <a:r>
              <a:rPr dirty="0"/>
              <a:t> </a:t>
            </a:r>
            <a:r>
              <a:rPr dirty="0" err="1"/>
              <a:t>befindet</a:t>
            </a:r>
            <a:r>
              <a:rPr dirty="0"/>
              <a:t>. Es </a:t>
            </a:r>
            <a:r>
              <a:rPr dirty="0" err="1"/>
              <a:t>ist</a:t>
            </a:r>
            <a:r>
              <a:rPr dirty="0"/>
              <a:t> </a:t>
            </a:r>
            <a:r>
              <a:rPr dirty="0" err="1"/>
              <a:t>ein</a:t>
            </a:r>
            <a:r>
              <a:rPr dirty="0"/>
              <a:t> </a:t>
            </a:r>
            <a:r>
              <a:rPr dirty="0" err="1"/>
              <a:t>schwieriger</a:t>
            </a:r>
            <a:r>
              <a:rPr dirty="0"/>
              <a:t> Schritt, </a:t>
            </a:r>
            <a:r>
              <a:rPr dirty="0" err="1"/>
              <a:t>vor</a:t>
            </a:r>
            <a:r>
              <a:rPr dirty="0"/>
              <a:t> </a:t>
            </a:r>
            <a:r>
              <a:rPr dirty="0" err="1"/>
              <a:t>allem</a:t>
            </a:r>
            <a:r>
              <a:rPr dirty="0"/>
              <a:t> </a:t>
            </a:r>
            <a:r>
              <a:rPr dirty="0" err="1"/>
              <a:t>bei</a:t>
            </a:r>
            <a:r>
              <a:rPr dirty="0"/>
              <a:t> </a:t>
            </a:r>
            <a:r>
              <a:rPr dirty="0" err="1"/>
              <a:t>Krisen</a:t>
            </a:r>
            <a:r>
              <a:rPr dirty="0"/>
              <a:t>, die </a:t>
            </a:r>
            <a:r>
              <a:rPr dirty="0" err="1"/>
              <a:t>nicht</a:t>
            </a:r>
            <a:r>
              <a:rPr dirty="0"/>
              <a:t> </a:t>
            </a:r>
            <a:r>
              <a:rPr dirty="0" err="1"/>
              <a:t>plötzlich</a:t>
            </a:r>
            <a:r>
              <a:rPr dirty="0"/>
              <a:t> </a:t>
            </a:r>
            <a:r>
              <a:rPr lang="de-DE" dirty="0"/>
              <a:t>erscheinen</a:t>
            </a:r>
            <a:r>
              <a:rPr dirty="0"/>
              <a:t>, </a:t>
            </a:r>
            <a:r>
              <a:rPr dirty="0" err="1"/>
              <a:t>sondern</a:t>
            </a:r>
            <a:r>
              <a:rPr dirty="0"/>
              <a:t> </a:t>
            </a:r>
            <a:r>
              <a:rPr dirty="0" err="1"/>
              <a:t>aus</a:t>
            </a:r>
            <a:r>
              <a:rPr dirty="0"/>
              <a:t> </a:t>
            </a:r>
            <a:r>
              <a:rPr dirty="0" err="1"/>
              <a:t>vertrauten</a:t>
            </a:r>
            <a:r>
              <a:rPr dirty="0"/>
              <a:t> </a:t>
            </a:r>
            <a:r>
              <a:rPr dirty="0" err="1"/>
              <a:t>Umständen</a:t>
            </a:r>
            <a:r>
              <a:rPr lang="de-DE" dirty="0"/>
              <a:t> </a:t>
            </a:r>
            <a:r>
              <a:rPr dirty="0" err="1"/>
              <a:t>herauswachsen</a:t>
            </a:r>
            <a:r>
              <a:rPr dirty="0"/>
              <a:t>. </a:t>
            </a:r>
            <a:endParaRPr sz="2400" dirty="0">
              <a:solidFill>
                <a:srgbClr val="44546A"/>
              </a:solidFill>
              <a:latin typeface="Open Sans Light"/>
              <a:ea typeface="Open Sans Light"/>
              <a:cs typeface="Open Sans Light"/>
              <a:sym typeface="Open Sans Light"/>
            </a:endParaRPr>
          </a:p>
          <a:p>
            <a:pPr defTabSz="1087636">
              <a:spcBef>
                <a:spcPts val="600"/>
              </a:spcBef>
              <a:defRPr sz="2000">
                <a:solidFill>
                  <a:srgbClr val="245473"/>
                </a:solidFill>
                <a:latin typeface="Calibri Light"/>
                <a:ea typeface="Calibri Light"/>
                <a:cs typeface="Calibri Light"/>
                <a:sym typeface="Calibri Light"/>
              </a:defRPr>
            </a:pPr>
            <a:r>
              <a:rPr dirty="0" err="1"/>
              <a:t>Sobald</a:t>
            </a:r>
            <a:r>
              <a:rPr dirty="0"/>
              <a:t> </a:t>
            </a:r>
            <a:r>
              <a:rPr dirty="0" err="1"/>
              <a:t>Führungskräfte</a:t>
            </a:r>
            <a:r>
              <a:rPr dirty="0"/>
              <a:t> </a:t>
            </a:r>
            <a:r>
              <a:rPr dirty="0" err="1"/>
              <a:t>eine</a:t>
            </a:r>
            <a:r>
              <a:rPr dirty="0"/>
              <a:t> </a:t>
            </a:r>
            <a:r>
              <a:rPr dirty="0" err="1"/>
              <a:t>Krise</a:t>
            </a:r>
            <a:r>
              <a:rPr dirty="0"/>
              <a:t> </a:t>
            </a:r>
            <a:r>
              <a:rPr dirty="0" err="1"/>
              <a:t>als</a:t>
            </a:r>
            <a:r>
              <a:rPr dirty="0"/>
              <a:t> </a:t>
            </a:r>
            <a:r>
              <a:rPr dirty="0" err="1"/>
              <a:t>solche</a:t>
            </a:r>
            <a:r>
              <a:rPr dirty="0"/>
              <a:t> </a:t>
            </a:r>
            <a:r>
              <a:rPr dirty="0" err="1"/>
              <a:t>erkennen</a:t>
            </a:r>
            <a:r>
              <a:rPr dirty="0"/>
              <a:t>, </a:t>
            </a:r>
            <a:r>
              <a:rPr dirty="0" err="1"/>
              <a:t>können</a:t>
            </a:r>
            <a:r>
              <a:rPr dirty="0"/>
              <a:t> </a:t>
            </a:r>
            <a:r>
              <a:rPr dirty="0" err="1"/>
              <a:t>sie</a:t>
            </a:r>
            <a:r>
              <a:rPr dirty="0"/>
              <a:t> </a:t>
            </a:r>
            <a:r>
              <a:rPr lang="de-DE" dirty="0"/>
              <a:t>beginnen, dagegen zu steuern</a:t>
            </a:r>
            <a:r>
              <a:rPr dirty="0"/>
              <a:t>. Aber </a:t>
            </a:r>
            <a:r>
              <a:rPr dirty="0" err="1"/>
              <a:t>sie</a:t>
            </a:r>
            <a:r>
              <a:rPr dirty="0"/>
              <a:t> </a:t>
            </a:r>
            <a:r>
              <a:rPr dirty="0" err="1"/>
              <a:t>können</a:t>
            </a:r>
            <a:r>
              <a:rPr dirty="0"/>
              <a:t> </a:t>
            </a:r>
            <a:r>
              <a:rPr dirty="0" err="1"/>
              <a:t>nicht</a:t>
            </a:r>
            <a:r>
              <a:rPr dirty="0"/>
              <a:t> </a:t>
            </a:r>
            <a:r>
              <a:rPr lang="de-DE" dirty="0"/>
              <a:t>wie </a:t>
            </a:r>
            <a:r>
              <a:rPr dirty="0" err="1"/>
              <a:t>bei</a:t>
            </a:r>
            <a:r>
              <a:rPr dirty="0"/>
              <a:t> </a:t>
            </a:r>
            <a:r>
              <a:rPr dirty="0" err="1"/>
              <a:t>einem</a:t>
            </a:r>
            <a:r>
              <a:rPr dirty="0"/>
              <a:t> </a:t>
            </a:r>
            <a:r>
              <a:rPr dirty="0" err="1"/>
              <a:t>routinemäßigen</a:t>
            </a:r>
            <a:r>
              <a:rPr dirty="0"/>
              <a:t> </a:t>
            </a:r>
            <a:r>
              <a:rPr dirty="0" err="1"/>
              <a:t>Notfall</a:t>
            </a:r>
            <a:r>
              <a:rPr dirty="0"/>
              <a:t> </a:t>
            </a:r>
            <a:r>
              <a:rPr lang="de-DE" dirty="0"/>
              <a:t>reagieren</a:t>
            </a:r>
            <a:r>
              <a:rPr dirty="0"/>
              <a:t>, </a:t>
            </a:r>
            <a:r>
              <a:rPr lang="de-DE" dirty="0"/>
              <a:t>bei dem man sich an vorher ausgearbeiteten Plänen orientiert.</a:t>
            </a:r>
          </a:p>
          <a:p>
            <a:pPr defTabSz="1087636">
              <a:spcBef>
                <a:spcPts val="600"/>
              </a:spcBef>
              <a:defRPr sz="2000">
                <a:solidFill>
                  <a:srgbClr val="245473"/>
                </a:solidFill>
                <a:latin typeface="Calibri Light"/>
                <a:ea typeface="Calibri Light"/>
                <a:cs typeface="Calibri Light"/>
                <a:sym typeface="Calibri Light"/>
              </a:defRPr>
            </a:pPr>
            <a:r>
              <a:rPr dirty="0" err="1"/>
              <a:t>Während</a:t>
            </a:r>
            <a:r>
              <a:rPr dirty="0"/>
              <a:t> </a:t>
            </a:r>
            <a:r>
              <a:rPr dirty="0" err="1"/>
              <a:t>einer</a:t>
            </a:r>
            <a:r>
              <a:rPr dirty="0"/>
              <a:t> </a:t>
            </a:r>
            <a:r>
              <a:rPr dirty="0" err="1"/>
              <a:t>Krise</a:t>
            </a:r>
            <a:r>
              <a:rPr dirty="0"/>
              <a:t>, die von </a:t>
            </a:r>
            <a:r>
              <a:rPr dirty="0" err="1"/>
              <a:t>Unvertrautheit</a:t>
            </a:r>
            <a:r>
              <a:rPr dirty="0"/>
              <a:t> und </a:t>
            </a:r>
            <a:r>
              <a:rPr dirty="0" err="1"/>
              <a:t>Ungewissheit</a:t>
            </a:r>
            <a:r>
              <a:rPr dirty="0"/>
              <a:t> </a:t>
            </a:r>
            <a:r>
              <a:rPr dirty="0" err="1"/>
              <a:t>geprägt</a:t>
            </a:r>
            <a:r>
              <a:rPr dirty="0"/>
              <a:t> </a:t>
            </a:r>
            <a:r>
              <a:rPr dirty="0" err="1"/>
              <a:t>ist</a:t>
            </a:r>
            <a:r>
              <a:rPr dirty="0"/>
              <a:t>, </a:t>
            </a:r>
            <a:r>
              <a:rPr dirty="0" err="1"/>
              <a:t>werden</a:t>
            </a:r>
            <a:r>
              <a:rPr dirty="0"/>
              <a:t> </a:t>
            </a:r>
            <a:r>
              <a:rPr dirty="0" err="1"/>
              <a:t>wirksame</a:t>
            </a:r>
            <a:r>
              <a:rPr dirty="0"/>
              <a:t> </a:t>
            </a:r>
            <a:r>
              <a:rPr dirty="0" err="1"/>
              <a:t>Reaktionen</a:t>
            </a:r>
            <a:r>
              <a:rPr dirty="0"/>
              <a:t> </a:t>
            </a:r>
            <a:r>
              <a:rPr dirty="0" err="1"/>
              <a:t>weitgehend</a:t>
            </a:r>
            <a:r>
              <a:rPr dirty="0"/>
              <a:t> </a:t>
            </a:r>
            <a:r>
              <a:rPr dirty="0" err="1"/>
              <a:t>improvisiert</a:t>
            </a:r>
            <a:r>
              <a:rPr dirty="0"/>
              <a:t>.</a:t>
            </a:r>
          </a:p>
        </p:txBody>
      </p:sp>
      <p:sp>
        <p:nvSpPr>
          <p:cNvPr id="298" name="TextBox 35"/>
          <p:cNvSpPr txBox="1"/>
          <p:nvPr/>
        </p:nvSpPr>
        <p:spPr>
          <a:xfrm>
            <a:off x="10504832" y="806529"/>
            <a:ext cx="1284842" cy="10566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ctr">
              <a:lnSpc>
                <a:spcPts val="1500"/>
              </a:lnSpc>
              <a:defRPr sz="1600">
                <a:solidFill>
                  <a:srgbClr val="FFFFFF"/>
                </a:solidFill>
                <a:latin typeface="Calibri Light"/>
                <a:ea typeface="Calibri Light"/>
                <a:cs typeface="Calibri Light"/>
                <a:sym typeface="Calibri Light"/>
              </a:defRPr>
            </a:lvl1pPr>
          </a:lstStyle>
          <a:p>
            <a:r>
              <a:t>Seien Sie ein Schließer; erledigen Sie die Dinge ERNST!</a:t>
            </a:r>
          </a:p>
        </p:txBody>
      </p:sp>
      <p:sp>
        <p:nvSpPr>
          <p:cNvPr id="299" name="TextBox 39"/>
          <p:cNvSpPr txBox="1"/>
          <p:nvPr/>
        </p:nvSpPr>
        <p:spPr>
          <a:xfrm>
            <a:off x="5868092" y="3125302"/>
            <a:ext cx="6001860" cy="3539430"/>
          </a:xfrm>
          <a:prstGeom prst="rect">
            <a:avLst/>
          </a:prstGeom>
          <a:solidFill>
            <a:srgbClr val="DDE3A0"/>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marL="571500" indent="-571500">
              <a:buSzPct val="100000"/>
              <a:buFont typeface="Arial"/>
              <a:buChar char="•"/>
              <a:defRPr sz="2800">
                <a:solidFill>
                  <a:srgbClr val="245473"/>
                </a:solidFill>
                <a:latin typeface="Calibri Light"/>
                <a:ea typeface="Calibri Light"/>
                <a:cs typeface="Calibri Light"/>
                <a:sym typeface="Calibri Light"/>
              </a:defRPr>
            </a:pPr>
            <a:r>
              <a:rPr lang="de-DE" dirty="0"/>
              <a:t>Managen Sie Ängste, erschaffen Sie keine </a:t>
            </a:r>
            <a:endParaRPr dirty="0"/>
          </a:p>
          <a:p>
            <a:pPr marL="571500" indent="-571500">
              <a:buSzPct val="100000"/>
              <a:buFont typeface="Arial"/>
              <a:buChar char="•"/>
              <a:defRPr sz="2800">
                <a:solidFill>
                  <a:srgbClr val="245473"/>
                </a:solidFill>
                <a:latin typeface="Calibri Light"/>
                <a:ea typeface="Calibri Light"/>
                <a:cs typeface="Calibri Light"/>
                <a:sym typeface="Calibri Light"/>
              </a:defRPr>
            </a:pPr>
            <a:r>
              <a:rPr dirty="0" err="1"/>
              <a:t>Seien</a:t>
            </a:r>
            <a:r>
              <a:rPr dirty="0"/>
              <a:t> Sie brutal </a:t>
            </a:r>
            <a:r>
              <a:rPr dirty="0" err="1"/>
              <a:t>ehrlich</a:t>
            </a:r>
            <a:r>
              <a:rPr dirty="0"/>
              <a:t> ... und </a:t>
            </a:r>
            <a:r>
              <a:rPr dirty="0" err="1"/>
              <a:t>vertrauen</a:t>
            </a:r>
            <a:r>
              <a:rPr dirty="0"/>
              <a:t> Sie auf </a:t>
            </a:r>
            <a:r>
              <a:rPr dirty="0" err="1"/>
              <a:t>ein</a:t>
            </a:r>
            <a:r>
              <a:rPr dirty="0"/>
              <a:t> </a:t>
            </a:r>
            <a:r>
              <a:rPr lang="de-DE" dirty="0"/>
              <a:t>gutes Ende</a:t>
            </a:r>
            <a:endParaRPr dirty="0"/>
          </a:p>
          <a:p>
            <a:pPr marL="571500" indent="-571500">
              <a:buSzPct val="100000"/>
              <a:buFont typeface="Arial"/>
              <a:buChar char="•"/>
              <a:defRPr sz="2800">
                <a:solidFill>
                  <a:srgbClr val="245473"/>
                </a:solidFill>
                <a:latin typeface="Calibri Light"/>
                <a:ea typeface="Calibri Light"/>
                <a:cs typeface="Calibri Light"/>
                <a:sym typeface="Calibri Light"/>
              </a:defRPr>
            </a:pPr>
            <a:r>
              <a:rPr dirty="0" err="1"/>
              <a:t>Seien</a:t>
            </a:r>
            <a:r>
              <a:rPr dirty="0"/>
              <a:t> Sie </a:t>
            </a:r>
            <a:r>
              <a:rPr dirty="0" err="1"/>
              <a:t>ein</a:t>
            </a:r>
            <a:r>
              <a:rPr dirty="0"/>
              <a:t> Macher; </a:t>
            </a:r>
            <a:r>
              <a:rPr dirty="0" err="1"/>
              <a:t>erledigen</a:t>
            </a:r>
            <a:r>
              <a:rPr dirty="0"/>
              <a:t> Sie die Dinge!</a:t>
            </a:r>
          </a:p>
          <a:p>
            <a:pPr marL="571500" indent="-571500">
              <a:buSzPct val="100000"/>
              <a:buFont typeface="Arial"/>
              <a:buChar char="•"/>
              <a:defRPr sz="2800">
                <a:solidFill>
                  <a:srgbClr val="245473"/>
                </a:solidFill>
                <a:latin typeface="Calibri Light"/>
                <a:ea typeface="Calibri Light"/>
                <a:cs typeface="Calibri Light"/>
                <a:sym typeface="Calibri Light"/>
              </a:defRPr>
            </a:pPr>
            <a:r>
              <a:rPr lang="de-DE" dirty="0"/>
              <a:t>Nicht Management mit Führung verwechseln</a:t>
            </a:r>
            <a:endParaRPr dirty="0"/>
          </a:p>
        </p:txBody>
      </p:sp>
      <p:sp>
        <p:nvSpPr>
          <p:cNvPr id="300" name="TextBox 37"/>
          <p:cNvSpPr txBox="1"/>
          <p:nvPr/>
        </p:nvSpPr>
        <p:spPr>
          <a:xfrm>
            <a:off x="5829991" y="1846358"/>
            <a:ext cx="5859090" cy="12093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spcBef>
                <a:spcPts val="600"/>
              </a:spcBef>
              <a:defRPr>
                <a:solidFill>
                  <a:srgbClr val="245473"/>
                </a:solidFill>
                <a:latin typeface="Calibri Light"/>
                <a:ea typeface="Calibri Light"/>
                <a:cs typeface="Calibri Light"/>
                <a:sym typeface="Calibri Light"/>
              </a:defRPr>
            </a:lvl1pPr>
          </a:lstStyle>
          <a:p>
            <a:r>
              <a:rPr dirty="0" err="1"/>
              <a:t>Führungskräfte</a:t>
            </a:r>
            <a:r>
              <a:rPr dirty="0"/>
              <a:t> </a:t>
            </a:r>
            <a:r>
              <a:rPr dirty="0" err="1"/>
              <a:t>brauchen</a:t>
            </a:r>
            <a:r>
              <a:rPr dirty="0"/>
              <a:t> </a:t>
            </a:r>
            <a:r>
              <a:rPr dirty="0" err="1"/>
              <a:t>kein</a:t>
            </a:r>
            <a:r>
              <a:rPr lang="de-DE" dirty="0"/>
              <a:t>en</a:t>
            </a:r>
            <a:r>
              <a:rPr dirty="0"/>
              <a:t> </a:t>
            </a:r>
            <a:r>
              <a:rPr dirty="0" err="1"/>
              <a:t>vordefinierten</a:t>
            </a:r>
            <a:r>
              <a:rPr dirty="0"/>
              <a:t> </a:t>
            </a:r>
            <a:r>
              <a:rPr dirty="0" err="1"/>
              <a:t>Reaktionsplan</a:t>
            </a:r>
            <a:r>
              <a:rPr dirty="0"/>
              <a:t>, </a:t>
            </a:r>
            <a:r>
              <a:rPr dirty="0" err="1"/>
              <a:t>sondern</a:t>
            </a:r>
            <a:r>
              <a:rPr dirty="0"/>
              <a:t> </a:t>
            </a:r>
            <a:r>
              <a:rPr dirty="0" err="1"/>
              <a:t>Verhaltensweisen</a:t>
            </a:r>
            <a:r>
              <a:rPr dirty="0"/>
              <a:t> und </a:t>
            </a:r>
            <a:r>
              <a:rPr dirty="0" err="1"/>
              <a:t>Denkweisen</a:t>
            </a:r>
            <a:r>
              <a:rPr dirty="0"/>
              <a:t>, die </a:t>
            </a:r>
            <a:r>
              <a:rPr dirty="0" err="1"/>
              <a:t>sie</a:t>
            </a:r>
            <a:r>
              <a:rPr dirty="0"/>
              <a:t> </a:t>
            </a:r>
            <a:r>
              <a:rPr dirty="0" err="1"/>
              <a:t>davor</a:t>
            </a:r>
            <a:r>
              <a:rPr dirty="0"/>
              <a:t> be</a:t>
            </a:r>
            <a:r>
              <a:rPr lang="de-DE" dirty="0"/>
              <a:t>-</a:t>
            </a:r>
            <a:r>
              <a:rPr dirty="0" err="1"/>
              <a:t>wahren</a:t>
            </a:r>
            <a:r>
              <a:rPr dirty="0"/>
              <a:t>, auf die </a:t>
            </a:r>
            <a:r>
              <a:rPr lang="de-DE" dirty="0"/>
              <a:t>vergangenen </a:t>
            </a:r>
            <a:r>
              <a:rPr dirty="0" err="1"/>
              <a:t>Entwicklungen</a:t>
            </a:r>
            <a:r>
              <a:rPr dirty="0"/>
              <a:t> </a:t>
            </a:r>
            <a:r>
              <a:rPr dirty="0" err="1"/>
              <a:t>überzureagieren</a:t>
            </a:r>
            <a:r>
              <a:rPr dirty="0"/>
              <a:t>, und </a:t>
            </a:r>
            <a:r>
              <a:rPr dirty="0" err="1"/>
              <a:t>ihnen</a:t>
            </a:r>
            <a:r>
              <a:rPr dirty="0"/>
              <a:t> </a:t>
            </a:r>
            <a:r>
              <a:rPr dirty="0" err="1"/>
              <a:t>helfen</a:t>
            </a:r>
            <a:r>
              <a:rPr dirty="0"/>
              <a:t>, </a:t>
            </a:r>
            <a:r>
              <a:rPr dirty="0" err="1"/>
              <a:t>nach</a:t>
            </a:r>
            <a:r>
              <a:rPr dirty="0"/>
              <a:t> </a:t>
            </a:r>
            <a:r>
              <a:rPr dirty="0" err="1"/>
              <a:t>vorne</a:t>
            </a:r>
            <a:r>
              <a:rPr dirty="0"/>
              <a:t> </a:t>
            </a:r>
            <a:r>
              <a:rPr dirty="0" err="1"/>
              <a:t>zu</a:t>
            </a:r>
            <a:r>
              <a:rPr dirty="0"/>
              <a:t> </a:t>
            </a:r>
            <a:r>
              <a:rPr dirty="0" err="1"/>
              <a:t>schauen</a:t>
            </a:r>
            <a:r>
              <a:rPr dirty="0"/>
              <a:t>.</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 name="Textplatzhalter 1"/>
          <p:cNvSpPr txBox="1">
            <a:spLocks noGrp="1"/>
          </p:cNvSpPr>
          <p:nvPr>
            <p:ph type="body" sz="quarter" idx="1"/>
          </p:nvPr>
        </p:nvSpPr>
        <p:spPr>
          <a:xfrm>
            <a:off x="1278257" y="414102"/>
            <a:ext cx="8852377" cy="697353"/>
          </a:xfrm>
          <a:prstGeom prst="rect">
            <a:avLst/>
          </a:prstGeom>
        </p:spPr>
        <p:txBody>
          <a:bodyPr/>
          <a:lstStyle/>
          <a:p>
            <a:r>
              <a:t>Beobachtungen zur Führung</a:t>
            </a:r>
          </a:p>
        </p:txBody>
      </p:sp>
      <p:sp>
        <p:nvSpPr>
          <p:cNvPr id="303" name="Subtitle 2"/>
          <p:cNvSpPr txBox="1"/>
          <p:nvPr/>
        </p:nvSpPr>
        <p:spPr>
          <a:xfrm>
            <a:off x="84479" y="1806350"/>
            <a:ext cx="4342384" cy="48529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p>
            <a:pPr defTabSz="1087636">
              <a:spcBef>
                <a:spcPts val="600"/>
              </a:spcBef>
              <a:defRPr sz="2000">
                <a:solidFill>
                  <a:srgbClr val="245473"/>
                </a:solidFill>
                <a:latin typeface="Calibri Light"/>
                <a:ea typeface="Calibri Light"/>
                <a:cs typeface="Calibri Light"/>
                <a:sym typeface="Calibri Light"/>
              </a:defRPr>
            </a:pPr>
            <a:r>
              <a:rPr dirty="0"/>
              <a:t>Die Rollen und </a:t>
            </a:r>
            <a:r>
              <a:rPr dirty="0" err="1"/>
              <a:t>Verantwortlichkeiten</a:t>
            </a:r>
            <a:r>
              <a:rPr dirty="0"/>
              <a:t> von </a:t>
            </a:r>
            <a:r>
              <a:rPr dirty="0" err="1"/>
              <a:t>Unternehmensleitern</a:t>
            </a:r>
            <a:r>
              <a:rPr dirty="0"/>
              <a:t> </a:t>
            </a:r>
            <a:r>
              <a:rPr dirty="0" err="1"/>
              <a:t>ändern</a:t>
            </a:r>
            <a:r>
              <a:rPr dirty="0"/>
              <a:t> </a:t>
            </a:r>
            <a:r>
              <a:rPr dirty="0" err="1"/>
              <a:t>sich</a:t>
            </a:r>
            <a:r>
              <a:rPr dirty="0"/>
              <a:t> in </a:t>
            </a:r>
            <a:r>
              <a:rPr dirty="0" err="1"/>
              <a:t>Krisenzeiten</a:t>
            </a:r>
            <a:r>
              <a:rPr dirty="0"/>
              <a:t> </a:t>
            </a:r>
            <a:r>
              <a:rPr dirty="0" err="1"/>
              <a:t>dramatisch</a:t>
            </a:r>
            <a:r>
              <a:rPr dirty="0"/>
              <a:t>.</a:t>
            </a:r>
            <a:endParaRPr sz="2400" dirty="0">
              <a:solidFill>
                <a:srgbClr val="44546A"/>
              </a:solidFill>
              <a:latin typeface="Open Sans Light"/>
              <a:ea typeface="Open Sans Light"/>
              <a:cs typeface="Open Sans Light"/>
              <a:sym typeface="Open Sans Light"/>
            </a:endParaRPr>
          </a:p>
          <a:p>
            <a:pPr defTabSz="1087636">
              <a:spcBef>
                <a:spcPts val="600"/>
              </a:spcBef>
              <a:defRPr sz="2000">
                <a:solidFill>
                  <a:srgbClr val="245473"/>
                </a:solidFill>
                <a:latin typeface="Calibri Light"/>
                <a:ea typeface="Calibri Light"/>
                <a:cs typeface="Calibri Light"/>
                <a:sym typeface="Calibri Light"/>
              </a:defRPr>
            </a:pPr>
            <a:r>
              <a:rPr dirty="0"/>
              <a:t>In </a:t>
            </a:r>
            <a:r>
              <a:rPr dirty="0" err="1"/>
              <a:t>normalen</a:t>
            </a:r>
            <a:r>
              <a:rPr dirty="0"/>
              <a:t> </a:t>
            </a:r>
            <a:r>
              <a:rPr dirty="0" err="1"/>
              <a:t>Zeiten</a:t>
            </a:r>
            <a:r>
              <a:rPr dirty="0"/>
              <a:t> </a:t>
            </a:r>
            <a:r>
              <a:rPr dirty="0" err="1"/>
              <a:t>konzentrieren</a:t>
            </a:r>
            <a:r>
              <a:rPr dirty="0"/>
              <a:t> </a:t>
            </a:r>
            <a:r>
              <a:rPr dirty="0" err="1"/>
              <a:t>sich</a:t>
            </a:r>
            <a:r>
              <a:rPr dirty="0"/>
              <a:t> CEOs und </a:t>
            </a:r>
            <a:r>
              <a:rPr dirty="0" err="1"/>
              <a:t>andere</a:t>
            </a:r>
            <a:r>
              <a:rPr dirty="0"/>
              <a:t> </a:t>
            </a:r>
            <a:r>
              <a:rPr dirty="0" err="1"/>
              <a:t>Führungskräfte</a:t>
            </a:r>
            <a:r>
              <a:rPr dirty="0"/>
              <a:t> von </a:t>
            </a:r>
            <a:r>
              <a:rPr dirty="0" err="1"/>
              <a:t>Unternehmen</a:t>
            </a:r>
            <a:r>
              <a:rPr dirty="0"/>
              <a:t> </a:t>
            </a:r>
            <a:r>
              <a:rPr dirty="0" err="1"/>
              <a:t>darauf</a:t>
            </a:r>
            <a:r>
              <a:rPr dirty="0"/>
              <a:t>, </a:t>
            </a:r>
            <a:r>
              <a:rPr dirty="0" err="1"/>
              <a:t>Innovationen</a:t>
            </a:r>
            <a:r>
              <a:rPr dirty="0"/>
              <a:t> </a:t>
            </a:r>
            <a:r>
              <a:rPr dirty="0" err="1"/>
              <a:t>voranzutreiben</a:t>
            </a:r>
            <a:r>
              <a:rPr dirty="0"/>
              <a:t>, den </a:t>
            </a:r>
            <a:r>
              <a:rPr dirty="0" err="1"/>
              <a:t>Umsatz</a:t>
            </a:r>
            <a:r>
              <a:rPr dirty="0"/>
              <a:t> </a:t>
            </a:r>
            <a:r>
              <a:rPr dirty="0" err="1"/>
              <a:t>zu</a:t>
            </a:r>
            <a:r>
              <a:rPr dirty="0"/>
              <a:t> </a:t>
            </a:r>
            <a:r>
              <a:rPr dirty="0" err="1"/>
              <a:t>steigern</a:t>
            </a:r>
            <a:r>
              <a:rPr dirty="0"/>
              <a:t> und </a:t>
            </a:r>
            <a:r>
              <a:rPr dirty="0" err="1"/>
              <a:t>Marktanteile</a:t>
            </a:r>
            <a:r>
              <a:rPr dirty="0"/>
              <a:t> </a:t>
            </a:r>
            <a:r>
              <a:rPr dirty="0" err="1"/>
              <a:t>zu</a:t>
            </a:r>
            <a:r>
              <a:rPr dirty="0"/>
              <a:t> </a:t>
            </a:r>
            <a:r>
              <a:rPr dirty="0" err="1"/>
              <a:t>gewinnen</a:t>
            </a:r>
            <a:r>
              <a:rPr dirty="0"/>
              <a:t>.</a:t>
            </a:r>
            <a:endParaRPr sz="2400" dirty="0">
              <a:solidFill>
                <a:srgbClr val="44546A"/>
              </a:solidFill>
              <a:latin typeface="Open Sans Light"/>
              <a:ea typeface="Open Sans Light"/>
              <a:cs typeface="Open Sans Light"/>
              <a:sym typeface="Open Sans Light"/>
            </a:endParaRPr>
          </a:p>
          <a:p>
            <a:pPr defTabSz="1087636">
              <a:spcBef>
                <a:spcPts val="600"/>
              </a:spcBef>
              <a:defRPr sz="2000">
                <a:solidFill>
                  <a:srgbClr val="245473"/>
                </a:solidFill>
                <a:latin typeface="Calibri Light"/>
                <a:ea typeface="Calibri Light"/>
                <a:cs typeface="Calibri Light"/>
                <a:sym typeface="Calibri Light"/>
              </a:defRPr>
            </a:pPr>
            <a:r>
              <a:rPr dirty="0"/>
              <a:t>In </a:t>
            </a:r>
            <a:r>
              <a:rPr dirty="0" err="1"/>
              <a:t>Krisenzeiten</a:t>
            </a:r>
            <a:r>
              <a:rPr dirty="0"/>
              <a:t> </a:t>
            </a:r>
            <a:r>
              <a:rPr dirty="0" err="1"/>
              <a:t>müssen</a:t>
            </a:r>
            <a:r>
              <a:rPr dirty="0"/>
              <a:t> </a:t>
            </a:r>
            <a:r>
              <a:rPr dirty="0" err="1"/>
              <a:t>viele</a:t>
            </a:r>
            <a:r>
              <a:rPr dirty="0"/>
              <a:t> </a:t>
            </a:r>
            <a:r>
              <a:rPr lang="de-DE" dirty="0"/>
              <a:t>von ihnen </a:t>
            </a:r>
            <a:r>
              <a:rPr dirty="0" err="1"/>
              <a:t>schnelle</a:t>
            </a:r>
            <a:r>
              <a:rPr dirty="0"/>
              <a:t> </a:t>
            </a:r>
            <a:r>
              <a:rPr dirty="0" err="1"/>
              <a:t>Entscheidungen</a:t>
            </a:r>
            <a:r>
              <a:rPr dirty="0"/>
              <a:t> </a:t>
            </a:r>
            <a:r>
              <a:rPr dirty="0" err="1"/>
              <a:t>zur</a:t>
            </a:r>
            <a:r>
              <a:rPr dirty="0"/>
              <a:t> </a:t>
            </a:r>
            <a:r>
              <a:rPr dirty="0" err="1"/>
              <a:t>Kosten</a:t>
            </a:r>
            <a:r>
              <a:rPr lang="de-DE" dirty="0"/>
              <a:t>-</a:t>
            </a:r>
            <a:r>
              <a:rPr dirty="0" err="1"/>
              <a:t>kontrolle</a:t>
            </a:r>
            <a:r>
              <a:rPr dirty="0"/>
              <a:t> und </a:t>
            </a:r>
            <a:r>
              <a:rPr dirty="0" err="1"/>
              <a:t>Aufrechterhaltung</a:t>
            </a:r>
            <a:r>
              <a:rPr dirty="0"/>
              <a:t> der </a:t>
            </a:r>
            <a:r>
              <a:rPr dirty="0" err="1"/>
              <a:t>Liquidität</a:t>
            </a:r>
            <a:r>
              <a:rPr dirty="0"/>
              <a:t> </a:t>
            </a:r>
            <a:r>
              <a:rPr dirty="0" err="1"/>
              <a:t>treffen</a:t>
            </a:r>
            <a:r>
              <a:rPr dirty="0"/>
              <a:t>. Sie </a:t>
            </a:r>
            <a:r>
              <a:rPr dirty="0" err="1"/>
              <a:t>können</a:t>
            </a:r>
            <a:r>
              <a:rPr dirty="0"/>
              <a:t> auf </a:t>
            </a:r>
            <a:r>
              <a:rPr dirty="0" err="1"/>
              <a:t>unvor</a:t>
            </a:r>
            <a:r>
              <a:rPr lang="de-DE" dirty="0"/>
              <a:t>-</a:t>
            </a:r>
            <a:r>
              <a:rPr dirty="0" err="1"/>
              <a:t>hergesehene</a:t>
            </a:r>
            <a:r>
              <a:rPr dirty="0"/>
              <a:t> </a:t>
            </a:r>
            <a:r>
              <a:rPr dirty="0" err="1"/>
              <a:t>Hindernisse</a:t>
            </a:r>
            <a:r>
              <a:rPr dirty="0"/>
              <a:t> </a:t>
            </a:r>
            <a:r>
              <a:rPr dirty="0" err="1"/>
              <a:t>stoßen</a:t>
            </a:r>
            <a:r>
              <a:rPr dirty="0"/>
              <a:t>, die den </a:t>
            </a:r>
            <a:r>
              <a:rPr dirty="0" err="1"/>
              <a:t>Umfang</a:t>
            </a:r>
            <a:r>
              <a:rPr dirty="0"/>
              <a:t> </a:t>
            </a:r>
            <a:r>
              <a:rPr dirty="0" err="1"/>
              <a:t>ihrer</a:t>
            </a:r>
            <a:r>
              <a:rPr dirty="0"/>
              <a:t> </a:t>
            </a:r>
            <a:r>
              <a:rPr dirty="0" err="1"/>
              <a:t>Aufgaben</a:t>
            </a:r>
            <a:r>
              <a:rPr dirty="0"/>
              <a:t> und </a:t>
            </a:r>
            <a:r>
              <a:rPr dirty="0" err="1"/>
              <a:t>Prioritäten</a:t>
            </a:r>
            <a:r>
              <a:rPr dirty="0"/>
              <a:t> </a:t>
            </a:r>
            <a:r>
              <a:rPr dirty="0" err="1"/>
              <a:t>drastisch</a:t>
            </a:r>
            <a:r>
              <a:rPr dirty="0"/>
              <a:t> </a:t>
            </a:r>
            <a:r>
              <a:rPr dirty="0" err="1"/>
              <a:t>verändern</a:t>
            </a:r>
            <a:r>
              <a:rPr dirty="0"/>
              <a:t>.</a:t>
            </a:r>
          </a:p>
        </p:txBody>
      </p:sp>
      <p:sp>
        <p:nvSpPr>
          <p:cNvPr id="304" name="Freeform 130"/>
          <p:cNvSpPr/>
          <p:nvPr/>
        </p:nvSpPr>
        <p:spPr>
          <a:xfrm>
            <a:off x="4454084" y="4038070"/>
            <a:ext cx="3573254" cy="591281"/>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cubicBezTo>
                  <a:pt x="21600" y="16767"/>
                  <a:pt x="20801" y="21600"/>
                  <a:pt x="19823" y="21600"/>
                </a:cubicBezTo>
                <a:cubicBezTo>
                  <a:pt x="1785" y="21600"/>
                  <a:pt x="1785" y="21600"/>
                  <a:pt x="1785" y="21600"/>
                </a:cubicBezTo>
                <a:cubicBezTo>
                  <a:pt x="799" y="21600"/>
                  <a:pt x="0" y="16767"/>
                  <a:pt x="0" y="10800"/>
                </a:cubicBezTo>
                <a:cubicBezTo>
                  <a:pt x="0" y="4833"/>
                  <a:pt x="799" y="0"/>
                  <a:pt x="1785" y="0"/>
                </a:cubicBezTo>
                <a:cubicBezTo>
                  <a:pt x="19823" y="0"/>
                  <a:pt x="19823" y="0"/>
                  <a:pt x="19823" y="0"/>
                </a:cubicBezTo>
                <a:cubicBezTo>
                  <a:pt x="20801" y="0"/>
                  <a:pt x="21600" y="4833"/>
                  <a:pt x="21600" y="10800"/>
                </a:cubicBezTo>
                <a:close/>
              </a:path>
            </a:pathLst>
          </a:custGeom>
          <a:solidFill>
            <a:schemeClr val="accent5"/>
          </a:solidFill>
          <a:ln w="12700">
            <a:miter lim="400000"/>
          </a:ln>
        </p:spPr>
        <p:txBody>
          <a:bodyPr lIns="45719" rIns="45719"/>
          <a:lstStyle/>
          <a:p>
            <a:pPr>
              <a:defRPr sz="1300">
                <a:solidFill>
                  <a:schemeClr val="accent1"/>
                </a:solidFill>
                <a:latin typeface="Calibri Light"/>
                <a:ea typeface="Calibri Light"/>
                <a:cs typeface="Calibri Light"/>
                <a:sym typeface="Calibri Light"/>
              </a:defRPr>
            </a:pPr>
            <a:endParaRPr/>
          </a:p>
        </p:txBody>
      </p:sp>
      <p:sp>
        <p:nvSpPr>
          <p:cNvPr id="305" name="Oval 131"/>
          <p:cNvSpPr/>
          <p:nvPr/>
        </p:nvSpPr>
        <p:spPr>
          <a:xfrm>
            <a:off x="4493200" y="4069665"/>
            <a:ext cx="528091" cy="528091"/>
          </a:xfrm>
          <a:prstGeom prst="ellipse">
            <a:avLst/>
          </a:prstGeom>
          <a:solidFill>
            <a:srgbClr val="2E75B6"/>
          </a:solidFill>
          <a:ln w="12700">
            <a:miter lim="400000"/>
          </a:ln>
        </p:spPr>
        <p:txBody>
          <a:bodyPr lIns="45719" rIns="45719"/>
          <a:lstStyle/>
          <a:p>
            <a:pPr>
              <a:defRPr sz="1300">
                <a:latin typeface="Calibri Light"/>
                <a:ea typeface="Calibri Light"/>
                <a:cs typeface="Calibri Light"/>
                <a:sym typeface="Calibri Light"/>
              </a:defRPr>
            </a:pPr>
            <a:endParaRPr/>
          </a:p>
        </p:txBody>
      </p:sp>
      <p:sp>
        <p:nvSpPr>
          <p:cNvPr id="306" name="Freeform 137"/>
          <p:cNvSpPr/>
          <p:nvPr/>
        </p:nvSpPr>
        <p:spPr>
          <a:xfrm>
            <a:off x="8335719" y="4038070"/>
            <a:ext cx="3573254" cy="59128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16767"/>
                  <a:pt x="799" y="21600"/>
                  <a:pt x="1785" y="21600"/>
                </a:cubicBezTo>
                <a:cubicBezTo>
                  <a:pt x="19815" y="21600"/>
                  <a:pt x="19815" y="21600"/>
                  <a:pt x="19815" y="21600"/>
                </a:cubicBezTo>
                <a:cubicBezTo>
                  <a:pt x="20801" y="21600"/>
                  <a:pt x="21600" y="16767"/>
                  <a:pt x="21600" y="10800"/>
                </a:cubicBezTo>
                <a:cubicBezTo>
                  <a:pt x="21600" y="4833"/>
                  <a:pt x="20801" y="0"/>
                  <a:pt x="19815" y="0"/>
                </a:cubicBezTo>
                <a:cubicBezTo>
                  <a:pt x="1785" y="0"/>
                  <a:pt x="1785" y="0"/>
                  <a:pt x="1785" y="0"/>
                </a:cubicBezTo>
                <a:cubicBezTo>
                  <a:pt x="799" y="0"/>
                  <a:pt x="0" y="4833"/>
                  <a:pt x="0" y="10800"/>
                </a:cubicBezTo>
                <a:close/>
              </a:path>
            </a:pathLst>
          </a:custGeom>
          <a:solidFill>
            <a:schemeClr val="accent6"/>
          </a:solidFill>
          <a:ln w="12700">
            <a:miter lim="400000"/>
          </a:ln>
        </p:spPr>
        <p:txBody>
          <a:bodyPr lIns="45719" rIns="45719"/>
          <a:lstStyle/>
          <a:p>
            <a:pPr>
              <a:defRPr sz="1300">
                <a:latin typeface="Calibri Light"/>
                <a:ea typeface="Calibri Light"/>
                <a:cs typeface="Calibri Light"/>
                <a:sym typeface="Calibri Light"/>
              </a:defRPr>
            </a:pPr>
            <a:endParaRPr/>
          </a:p>
        </p:txBody>
      </p:sp>
      <p:sp>
        <p:nvSpPr>
          <p:cNvPr id="307" name="Oval 138"/>
          <p:cNvSpPr/>
          <p:nvPr/>
        </p:nvSpPr>
        <p:spPr>
          <a:xfrm>
            <a:off x="11341765" y="4069667"/>
            <a:ext cx="528091" cy="528091"/>
          </a:xfrm>
          <a:prstGeom prst="ellipse">
            <a:avLst/>
          </a:prstGeom>
          <a:solidFill>
            <a:srgbClr val="385724"/>
          </a:solidFill>
          <a:ln w="12700">
            <a:miter lim="400000"/>
          </a:ln>
        </p:spPr>
        <p:txBody>
          <a:bodyPr lIns="45719" rIns="45719"/>
          <a:lstStyle/>
          <a:p>
            <a:pPr>
              <a:defRPr sz="1300">
                <a:latin typeface="Calibri Light"/>
                <a:ea typeface="Calibri Light"/>
                <a:cs typeface="Calibri Light"/>
                <a:sym typeface="Calibri Light"/>
              </a:defRPr>
            </a:pPr>
            <a:endParaRPr/>
          </a:p>
        </p:txBody>
      </p:sp>
      <p:sp>
        <p:nvSpPr>
          <p:cNvPr id="308" name="Rectangle 39"/>
          <p:cNvSpPr txBox="1"/>
          <p:nvPr/>
        </p:nvSpPr>
        <p:spPr>
          <a:xfrm>
            <a:off x="11430624" y="4183196"/>
            <a:ext cx="350370" cy="3010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ctr">
            <a:spAutoFit/>
          </a:bodyPr>
          <a:lstStyle>
            <a:lvl1pPr algn="ctr">
              <a:defRPr sz="2400" spc="113">
                <a:solidFill>
                  <a:srgbClr val="FFFFFF"/>
                </a:solidFill>
                <a:latin typeface="Calibri Light"/>
                <a:ea typeface="Calibri Light"/>
                <a:cs typeface="Calibri Light"/>
                <a:sym typeface="Calibri Light"/>
              </a:defRPr>
            </a:lvl1pPr>
          </a:lstStyle>
          <a:p>
            <a:r>
              <a:t>06</a:t>
            </a:r>
          </a:p>
        </p:txBody>
      </p:sp>
      <p:sp>
        <p:nvSpPr>
          <p:cNvPr id="309" name="TextBox 40"/>
          <p:cNvSpPr txBox="1"/>
          <p:nvPr/>
        </p:nvSpPr>
        <p:spPr>
          <a:xfrm>
            <a:off x="8464906" y="4178536"/>
            <a:ext cx="2770428"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r">
              <a:lnSpc>
                <a:spcPts val="1600"/>
              </a:lnSpc>
              <a:defRPr sz="1600">
                <a:solidFill>
                  <a:srgbClr val="FFFFFF"/>
                </a:solidFill>
                <a:latin typeface="Calibri Light"/>
                <a:ea typeface="Calibri Light"/>
                <a:cs typeface="Calibri Light"/>
                <a:sym typeface="Calibri Light"/>
              </a:defRPr>
            </a:lvl1pPr>
          </a:lstStyle>
          <a:p>
            <a:r>
              <a:t>Man lernt nie aus</a:t>
            </a:r>
          </a:p>
        </p:txBody>
      </p:sp>
      <p:sp>
        <p:nvSpPr>
          <p:cNvPr id="310" name="TextBox 41"/>
          <p:cNvSpPr txBox="1"/>
          <p:nvPr/>
        </p:nvSpPr>
        <p:spPr>
          <a:xfrm>
            <a:off x="5198473" y="4079710"/>
            <a:ext cx="2770428" cy="508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nSpc>
                <a:spcPts val="1600"/>
              </a:lnSpc>
              <a:defRPr sz="1600">
                <a:solidFill>
                  <a:srgbClr val="FFFFFF"/>
                </a:solidFill>
                <a:latin typeface="Calibri Light"/>
                <a:ea typeface="Calibri Light"/>
                <a:cs typeface="Calibri Light"/>
                <a:sym typeface="Calibri Light"/>
              </a:defRPr>
            </a:lvl1pPr>
          </a:lstStyle>
          <a:p>
            <a:r>
              <a:t>Es ist entweder gut oder schlecht </a:t>
            </a:r>
          </a:p>
        </p:txBody>
      </p:sp>
      <p:sp>
        <p:nvSpPr>
          <p:cNvPr id="311" name="Rectangle 43"/>
          <p:cNvSpPr txBox="1"/>
          <p:nvPr/>
        </p:nvSpPr>
        <p:spPr>
          <a:xfrm>
            <a:off x="4582062" y="4183196"/>
            <a:ext cx="350370" cy="3010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ctr">
            <a:spAutoFit/>
          </a:bodyPr>
          <a:lstStyle>
            <a:lvl1pPr algn="ctr">
              <a:defRPr sz="2400" spc="113">
                <a:solidFill>
                  <a:srgbClr val="FFFFFF"/>
                </a:solidFill>
                <a:latin typeface="Calibri Light"/>
                <a:ea typeface="Calibri Light"/>
                <a:cs typeface="Calibri Light"/>
                <a:sym typeface="Calibri Light"/>
              </a:defRPr>
            </a:lvl1pPr>
          </a:lstStyle>
          <a:p>
            <a:r>
              <a:t>05</a:t>
            </a:r>
          </a:p>
        </p:txBody>
      </p:sp>
      <p:sp>
        <p:nvSpPr>
          <p:cNvPr id="312" name="Freeform 130"/>
          <p:cNvSpPr/>
          <p:nvPr/>
        </p:nvSpPr>
        <p:spPr>
          <a:xfrm>
            <a:off x="4454084" y="2214372"/>
            <a:ext cx="3573254" cy="591281"/>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cubicBezTo>
                  <a:pt x="21600" y="16767"/>
                  <a:pt x="20801" y="21600"/>
                  <a:pt x="19823" y="21600"/>
                </a:cubicBezTo>
                <a:cubicBezTo>
                  <a:pt x="1785" y="21600"/>
                  <a:pt x="1785" y="21600"/>
                  <a:pt x="1785" y="21600"/>
                </a:cubicBezTo>
                <a:cubicBezTo>
                  <a:pt x="799" y="21600"/>
                  <a:pt x="0" y="16767"/>
                  <a:pt x="0" y="10800"/>
                </a:cubicBezTo>
                <a:cubicBezTo>
                  <a:pt x="0" y="4833"/>
                  <a:pt x="799" y="0"/>
                  <a:pt x="1785" y="0"/>
                </a:cubicBezTo>
                <a:cubicBezTo>
                  <a:pt x="19823" y="0"/>
                  <a:pt x="19823" y="0"/>
                  <a:pt x="19823" y="0"/>
                </a:cubicBezTo>
                <a:cubicBezTo>
                  <a:pt x="20801" y="0"/>
                  <a:pt x="21600" y="4833"/>
                  <a:pt x="21600" y="10800"/>
                </a:cubicBezTo>
                <a:close/>
              </a:path>
            </a:pathLst>
          </a:custGeom>
          <a:solidFill>
            <a:schemeClr val="accent1"/>
          </a:solidFill>
          <a:ln w="12700">
            <a:miter lim="400000"/>
          </a:ln>
        </p:spPr>
        <p:txBody>
          <a:bodyPr lIns="45719" rIns="45719"/>
          <a:lstStyle/>
          <a:p>
            <a:pPr>
              <a:defRPr sz="1300">
                <a:solidFill>
                  <a:schemeClr val="accent1"/>
                </a:solidFill>
                <a:latin typeface="Calibri Light"/>
                <a:ea typeface="Calibri Light"/>
                <a:cs typeface="Calibri Light"/>
                <a:sym typeface="Calibri Light"/>
              </a:defRPr>
            </a:pPr>
            <a:endParaRPr/>
          </a:p>
        </p:txBody>
      </p:sp>
      <p:sp>
        <p:nvSpPr>
          <p:cNvPr id="313" name="Oval 131"/>
          <p:cNvSpPr/>
          <p:nvPr/>
        </p:nvSpPr>
        <p:spPr>
          <a:xfrm>
            <a:off x="4493200" y="2245967"/>
            <a:ext cx="528091" cy="528091"/>
          </a:xfrm>
          <a:prstGeom prst="ellipse">
            <a:avLst/>
          </a:prstGeom>
          <a:solidFill>
            <a:srgbClr val="2F5597"/>
          </a:solidFill>
          <a:ln w="12700">
            <a:miter lim="400000"/>
          </a:ln>
        </p:spPr>
        <p:txBody>
          <a:bodyPr lIns="45719" rIns="45719"/>
          <a:lstStyle/>
          <a:p>
            <a:pPr>
              <a:defRPr sz="1300">
                <a:latin typeface="Calibri Light"/>
                <a:ea typeface="Calibri Light"/>
                <a:cs typeface="Calibri Light"/>
                <a:sym typeface="Calibri Light"/>
              </a:defRPr>
            </a:pPr>
            <a:endParaRPr/>
          </a:p>
        </p:txBody>
      </p:sp>
      <p:sp>
        <p:nvSpPr>
          <p:cNvPr id="314" name="Freeform 137"/>
          <p:cNvSpPr/>
          <p:nvPr/>
        </p:nvSpPr>
        <p:spPr>
          <a:xfrm>
            <a:off x="8335719" y="2214372"/>
            <a:ext cx="3573254" cy="59128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16767"/>
                  <a:pt x="799" y="21600"/>
                  <a:pt x="1785" y="21600"/>
                </a:cubicBezTo>
                <a:cubicBezTo>
                  <a:pt x="19815" y="21600"/>
                  <a:pt x="19815" y="21600"/>
                  <a:pt x="19815" y="21600"/>
                </a:cubicBezTo>
                <a:cubicBezTo>
                  <a:pt x="20801" y="21600"/>
                  <a:pt x="21600" y="16767"/>
                  <a:pt x="21600" y="10800"/>
                </a:cubicBezTo>
                <a:cubicBezTo>
                  <a:pt x="21600" y="4833"/>
                  <a:pt x="20801" y="0"/>
                  <a:pt x="19815" y="0"/>
                </a:cubicBezTo>
                <a:cubicBezTo>
                  <a:pt x="1785" y="0"/>
                  <a:pt x="1785" y="0"/>
                  <a:pt x="1785" y="0"/>
                </a:cubicBezTo>
                <a:cubicBezTo>
                  <a:pt x="799" y="0"/>
                  <a:pt x="0" y="4833"/>
                  <a:pt x="0" y="10800"/>
                </a:cubicBezTo>
                <a:close/>
              </a:path>
            </a:pathLst>
          </a:custGeom>
          <a:solidFill>
            <a:schemeClr val="accent2"/>
          </a:solidFill>
          <a:ln w="12700">
            <a:miter lim="400000"/>
          </a:ln>
        </p:spPr>
        <p:txBody>
          <a:bodyPr lIns="45719" rIns="45719"/>
          <a:lstStyle/>
          <a:p>
            <a:pPr>
              <a:defRPr sz="1300">
                <a:latin typeface="Calibri Light"/>
                <a:ea typeface="Calibri Light"/>
                <a:cs typeface="Calibri Light"/>
                <a:sym typeface="Calibri Light"/>
              </a:defRPr>
            </a:pPr>
            <a:endParaRPr/>
          </a:p>
        </p:txBody>
      </p:sp>
      <p:sp>
        <p:nvSpPr>
          <p:cNvPr id="315" name="Oval 138"/>
          <p:cNvSpPr/>
          <p:nvPr/>
        </p:nvSpPr>
        <p:spPr>
          <a:xfrm>
            <a:off x="11341765" y="2245967"/>
            <a:ext cx="528091" cy="528091"/>
          </a:xfrm>
          <a:prstGeom prst="ellipse">
            <a:avLst/>
          </a:prstGeom>
          <a:solidFill>
            <a:srgbClr val="C55A11"/>
          </a:solidFill>
          <a:ln w="12700">
            <a:miter lim="400000"/>
          </a:ln>
        </p:spPr>
        <p:txBody>
          <a:bodyPr lIns="45719" rIns="45719"/>
          <a:lstStyle/>
          <a:p>
            <a:pPr>
              <a:defRPr sz="1300">
                <a:latin typeface="Calibri Light"/>
                <a:ea typeface="Calibri Light"/>
                <a:cs typeface="Calibri Light"/>
                <a:sym typeface="Calibri Light"/>
              </a:defRPr>
            </a:pPr>
            <a:endParaRPr/>
          </a:p>
        </p:txBody>
      </p:sp>
      <p:sp>
        <p:nvSpPr>
          <p:cNvPr id="316" name="Rectangle 53"/>
          <p:cNvSpPr txBox="1"/>
          <p:nvPr/>
        </p:nvSpPr>
        <p:spPr>
          <a:xfrm>
            <a:off x="11430624" y="2359498"/>
            <a:ext cx="350370" cy="3010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ctr">
            <a:spAutoFit/>
          </a:bodyPr>
          <a:lstStyle>
            <a:lvl1pPr algn="ctr">
              <a:defRPr sz="2400" spc="113">
                <a:solidFill>
                  <a:srgbClr val="FFFFFF"/>
                </a:solidFill>
                <a:latin typeface="Calibri Light"/>
                <a:ea typeface="Calibri Light"/>
                <a:cs typeface="Calibri Light"/>
                <a:sym typeface="Calibri Light"/>
              </a:defRPr>
            </a:lvl1pPr>
          </a:lstStyle>
          <a:p>
            <a:r>
              <a:t>02</a:t>
            </a:r>
          </a:p>
        </p:txBody>
      </p:sp>
      <p:sp>
        <p:nvSpPr>
          <p:cNvPr id="317" name="TextBox 54"/>
          <p:cNvSpPr txBox="1"/>
          <p:nvPr/>
        </p:nvSpPr>
        <p:spPr>
          <a:xfrm>
            <a:off x="8400313" y="2254127"/>
            <a:ext cx="2899615" cy="508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r">
              <a:lnSpc>
                <a:spcPts val="1600"/>
              </a:lnSpc>
              <a:defRPr sz="1600">
                <a:solidFill>
                  <a:srgbClr val="FFFFFF"/>
                </a:solidFill>
                <a:latin typeface="Calibri Light"/>
                <a:ea typeface="Calibri Light"/>
                <a:cs typeface="Calibri Light"/>
                <a:sym typeface="Calibri Light"/>
              </a:defRPr>
            </a:lvl1pPr>
          </a:lstStyle>
          <a:p>
            <a:r>
              <a:t>Es ist ein (Voll-)Kontaktsport (und Sie sind mit von der Partie!)</a:t>
            </a:r>
          </a:p>
        </p:txBody>
      </p:sp>
      <p:sp>
        <p:nvSpPr>
          <p:cNvPr id="318" name="TextBox 55"/>
          <p:cNvSpPr txBox="1"/>
          <p:nvPr/>
        </p:nvSpPr>
        <p:spPr>
          <a:xfrm>
            <a:off x="5198473" y="2355727"/>
            <a:ext cx="2770428"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nSpc>
                <a:spcPts val="1600"/>
              </a:lnSpc>
              <a:defRPr sz="1600">
                <a:solidFill>
                  <a:srgbClr val="FFFFFF"/>
                </a:solidFill>
                <a:latin typeface="Calibri Light"/>
                <a:ea typeface="Calibri Light"/>
                <a:cs typeface="Calibri Light"/>
                <a:sym typeface="Calibri Light"/>
              </a:defRPr>
            </a:lvl1pPr>
          </a:lstStyle>
          <a:p>
            <a:r>
              <a:t>Führung ist nicht Management</a:t>
            </a:r>
          </a:p>
        </p:txBody>
      </p:sp>
      <p:sp>
        <p:nvSpPr>
          <p:cNvPr id="319" name="Rectangle 56"/>
          <p:cNvSpPr txBox="1"/>
          <p:nvPr/>
        </p:nvSpPr>
        <p:spPr>
          <a:xfrm>
            <a:off x="4582062" y="2359498"/>
            <a:ext cx="350370" cy="3010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ctr">
            <a:spAutoFit/>
          </a:bodyPr>
          <a:lstStyle>
            <a:lvl1pPr algn="ctr">
              <a:defRPr sz="2400" spc="113">
                <a:solidFill>
                  <a:srgbClr val="FFFFFF"/>
                </a:solidFill>
                <a:latin typeface="Calibri Light"/>
                <a:ea typeface="Calibri Light"/>
                <a:cs typeface="Calibri Light"/>
                <a:sym typeface="Calibri Light"/>
              </a:defRPr>
            </a:lvl1pPr>
          </a:lstStyle>
          <a:p>
            <a:r>
              <a:t>01</a:t>
            </a:r>
          </a:p>
        </p:txBody>
      </p:sp>
      <p:sp>
        <p:nvSpPr>
          <p:cNvPr id="320" name="Freeform 130"/>
          <p:cNvSpPr/>
          <p:nvPr/>
        </p:nvSpPr>
        <p:spPr>
          <a:xfrm>
            <a:off x="4454084" y="3126221"/>
            <a:ext cx="3573254" cy="591281"/>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cubicBezTo>
                  <a:pt x="21600" y="16767"/>
                  <a:pt x="20801" y="21600"/>
                  <a:pt x="19823" y="21600"/>
                </a:cubicBezTo>
                <a:cubicBezTo>
                  <a:pt x="1785" y="21600"/>
                  <a:pt x="1785" y="21600"/>
                  <a:pt x="1785" y="21600"/>
                </a:cubicBezTo>
                <a:cubicBezTo>
                  <a:pt x="799" y="21600"/>
                  <a:pt x="0" y="16767"/>
                  <a:pt x="0" y="10800"/>
                </a:cubicBezTo>
                <a:cubicBezTo>
                  <a:pt x="0" y="4833"/>
                  <a:pt x="799" y="0"/>
                  <a:pt x="1785" y="0"/>
                </a:cubicBezTo>
                <a:cubicBezTo>
                  <a:pt x="19823" y="0"/>
                  <a:pt x="19823" y="0"/>
                  <a:pt x="19823" y="0"/>
                </a:cubicBezTo>
                <a:cubicBezTo>
                  <a:pt x="20801" y="0"/>
                  <a:pt x="21600" y="4833"/>
                  <a:pt x="21600" y="10800"/>
                </a:cubicBezTo>
                <a:close/>
              </a:path>
            </a:pathLst>
          </a:custGeom>
          <a:solidFill>
            <a:schemeClr val="accent3"/>
          </a:solidFill>
          <a:ln w="12700">
            <a:miter lim="400000"/>
          </a:ln>
        </p:spPr>
        <p:txBody>
          <a:bodyPr lIns="45719" rIns="45719"/>
          <a:lstStyle/>
          <a:p>
            <a:pPr>
              <a:defRPr sz="1300">
                <a:solidFill>
                  <a:schemeClr val="accent1"/>
                </a:solidFill>
                <a:latin typeface="Calibri Light"/>
                <a:ea typeface="Calibri Light"/>
                <a:cs typeface="Calibri Light"/>
                <a:sym typeface="Calibri Light"/>
              </a:defRPr>
            </a:pPr>
            <a:endParaRPr/>
          </a:p>
        </p:txBody>
      </p:sp>
      <p:sp>
        <p:nvSpPr>
          <p:cNvPr id="321" name="Oval 131"/>
          <p:cNvSpPr/>
          <p:nvPr/>
        </p:nvSpPr>
        <p:spPr>
          <a:xfrm>
            <a:off x="4493200" y="3157816"/>
            <a:ext cx="528091" cy="528091"/>
          </a:xfrm>
          <a:prstGeom prst="ellipse">
            <a:avLst/>
          </a:prstGeom>
          <a:solidFill>
            <a:srgbClr val="7C7C7C"/>
          </a:solidFill>
          <a:ln w="12700">
            <a:miter lim="400000"/>
          </a:ln>
        </p:spPr>
        <p:txBody>
          <a:bodyPr lIns="45719" rIns="45719"/>
          <a:lstStyle/>
          <a:p>
            <a:pPr>
              <a:defRPr sz="1300">
                <a:latin typeface="Calibri Light"/>
                <a:ea typeface="Calibri Light"/>
                <a:cs typeface="Calibri Light"/>
                <a:sym typeface="Calibri Light"/>
              </a:defRPr>
            </a:pPr>
            <a:endParaRPr/>
          </a:p>
        </p:txBody>
      </p:sp>
      <p:sp>
        <p:nvSpPr>
          <p:cNvPr id="322" name="Freeform 137"/>
          <p:cNvSpPr/>
          <p:nvPr/>
        </p:nvSpPr>
        <p:spPr>
          <a:xfrm>
            <a:off x="8335719" y="3126221"/>
            <a:ext cx="3573254" cy="59128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16767"/>
                  <a:pt x="799" y="21600"/>
                  <a:pt x="1785" y="21600"/>
                </a:cubicBezTo>
                <a:cubicBezTo>
                  <a:pt x="19815" y="21600"/>
                  <a:pt x="19815" y="21600"/>
                  <a:pt x="19815" y="21600"/>
                </a:cubicBezTo>
                <a:cubicBezTo>
                  <a:pt x="20801" y="21600"/>
                  <a:pt x="21600" y="16767"/>
                  <a:pt x="21600" y="10800"/>
                </a:cubicBezTo>
                <a:cubicBezTo>
                  <a:pt x="21600" y="4833"/>
                  <a:pt x="20801" y="0"/>
                  <a:pt x="19815" y="0"/>
                </a:cubicBezTo>
                <a:cubicBezTo>
                  <a:pt x="1785" y="0"/>
                  <a:pt x="1785" y="0"/>
                  <a:pt x="1785" y="0"/>
                </a:cubicBezTo>
                <a:cubicBezTo>
                  <a:pt x="799" y="0"/>
                  <a:pt x="0" y="4833"/>
                  <a:pt x="0" y="10800"/>
                </a:cubicBezTo>
                <a:close/>
              </a:path>
            </a:pathLst>
          </a:custGeom>
          <a:solidFill>
            <a:schemeClr val="accent4"/>
          </a:solidFill>
          <a:ln w="12700">
            <a:miter lim="400000"/>
          </a:ln>
        </p:spPr>
        <p:txBody>
          <a:bodyPr lIns="45719" rIns="45719"/>
          <a:lstStyle/>
          <a:p>
            <a:pPr>
              <a:defRPr sz="1300">
                <a:latin typeface="Calibri Light"/>
                <a:ea typeface="Calibri Light"/>
                <a:cs typeface="Calibri Light"/>
                <a:sym typeface="Calibri Light"/>
              </a:defRPr>
            </a:pPr>
            <a:endParaRPr/>
          </a:p>
        </p:txBody>
      </p:sp>
      <p:sp>
        <p:nvSpPr>
          <p:cNvPr id="323" name="Oval 138"/>
          <p:cNvSpPr/>
          <p:nvPr/>
        </p:nvSpPr>
        <p:spPr>
          <a:xfrm>
            <a:off x="11341765" y="3157817"/>
            <a:ext cx="528091" cy="528091"/>
          </a:xfrm>
          <a:prstGeom prst="ellipse">
            <a:avLst/>
          </a:prstGeom>
          <a:solidFill>
            <a:srgbClr val="BF9000"/>
          </a:solidFill>
          <a:ln w="12700">
            <a:miter lim="400000"/>
          </a:ln>
        </p:spPr>
        <p:txBody>
          <a:bodyPr lIns="45719" rIns="45719"/>
          <a:lstStyle/>
          <a:p>
            <a:pPr>
              <a:defRPr sz="1300">
                <a:latin typeface="Calibri Light"/>
                <a:ea typeface="Calibri Light"/>
                <a:cs typeface="Calibri Light"/>
                <a:sym typeface="Calibri Light"/>
              </a:defRPr>
            </a:pPr>
            <a:endParaRPr/>
          </a:p>
        </p:txBody>
      </p:sp>
      <p:sp>
        <p:nvSpPr>
          <p:cNvPr id="324" name="Rectangle 83"/>
          <p:cNvSpPr txBox="1"/>
          <p:nvPr/>
        </p:nvSpPr>
        <p:spPr>
          <a:xfrm>
            <a:off x="11430624" y="3271347"/>
            <a:ext cx="350370" cy="3010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ctr">
            <a:spAutoFit/>
          </a:bodyPr>
          <a:lstStyle>
            <a:lvl1pPr algn="ctr">
              <a:defRPr sz="2400" spc="113">
                <a:solidFill>
                  <a:srgbClr val="FFFFFF"/>
                </a:solidFill>
                <a:latin typeface="Calibri Light"/>
                <a:ea typeface="Calibri Light"/>
                <a:cs typeface="Calibri Light"/>
                <a:sym typeface="Calibri Light"/>
              </a:defRPr>
            </a:lvl1pPr>
          </a:lstStyle>
          <a:p>
            <a:r>
              <a:t>04</a:t>
            </a:r>
          </a:p>
        </p:txBody>
      </p:sp>
      <p:sp>
        <p:nvSpPr>
          <p:cNvPr id="325" name="TextBox 84"/>
          <p:cNvSpPr txBox="1"/>
          <p:nvPr/>
        </p:nvSpPr>
        <p:spPr>
          <a:xfrm>
            <a:off x="8464906" y="3276600"/>
            <a:ext cx="2770428"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r">
              <a:lnSpc>
                <a:spcPts val="1600"/>
              </a:lnSpc>
              <a:defRPr sz="1600">
                <a:solidFill>
                  <a:srgbClr val="FFFFFF"/>
                </a:solidFill>
                <a:latin typeface="Calibri Light"/>
                <a:ea typeface="Calibri Light"/>
                <a:cs typeface="Calibri Light"/>
                <a:sym typeface="Calibri Light"/>
              </a:defRPr>
            </a:lvl1pPr>
          </a:lstStyle>
          <a:p>
            <a:r>
              <a:t>Es ist immer situationsabhängig</a:t>
            </a:r>
          </a:p>
        </p:txBody>
      </p:sp>
      <p:sp>
        <p:nvSpPr>
          <p:cNvPr id="326" name="TextBox 85"/>
          <p:cNvSpPr txBox="1"/>
          <p:nvPr/>
        </p:nvSpPr>
        <p:spPr>
          <a:xfrm>
            <a:off x="5144043" y="3265282"/>
            <a:ext cx="2770428"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nSpc>
                <a:spcPts val="1600"/>
              </a:lnSpc>
              <a:defRPr sz="1600">
                <a:solidFill>
                  <a:srgbClr val="FFFFFF"/>
                </a:solidFill>
                <a:latin typeface="Calibri Light"/>
                <a:ea typeface="Calibri Light"/>
                <a:cs typeface="Calibri Light"/>
                <a:sym typeface="Calibri Light"/>
              </a:defRPr>
            </a:lvl1pPr>
          </a:lstStyle>
          <a:p>
            <a:r>
              <a:rPr dirty="0"/>
              <a:t>Es </a:t>
            </a:r>
            <a:r>
              <a:rPr dirty="0" err="1"/>
              <a:t>gibt</a:t>
            </a:r>
            <a:r>
              <a:rPr dirty="0"/>
              <a:t> </a:t>
            </a:r>
            <a:r>
              <a:rPr dirty="0" err="1"/>
              <a:t>keinen</a:t>
            </a:r>
            <a:r>
              <a:rPr dirty="0"/>
              <a:t> </a:t>
            </a:r>
            <a:r>
              <a:rPr lang="de-DE" dirty="0"/>
              <a:t>einheitlichen </a:t>
            </a:r>
            <a:r>
              <a:rPr dirty="0"/>
              <a:t> </a:t>
            </a:r>
            <a:r>
              <a:rPr dirty="0" err="1"/>
              <a:t>Stil</a:t>
            </a:r>
            <a:endParaRPr dirty="0"/>
          </a:p>
        </p:txBody>
      </p:sp>
      <p:sp>
        <p:nvSpPr>
          <p:cNvPr id="327" name="Rectangle 86"/>
          <p:cNvSpPr txBox="1"/>
          <p:nvPr/>
        </p:nvSpPr>
        <p:spPr>
          <a:xfrm>
            <a:off x="4582062" y="3271347"/>
            <a:ext cx="350370" cy="3010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ctr">
            <a:spAutoFit/>
          </a:bodyPr>
          <a:lstStyle>
            <a:lvl1pPr algn="ctr">
              <a:defRPr sz="2400" spc="113">
                <a:solidFill>
                  <a:srgbClr val="FFFFFF"/>
                </a:solidFill>
                <a:latin typeface="Calibri Light"/>
                <a:ea typeface="Calibri Light"/>
                <a:cs typeface="Calibri Light"/>
                <a:sym typeface="Calibri Light"/>
              </a:defRPr>
            </a:lvl1pPr>
          </a:lstStyle>
          <a:p>
            <a:r>
              <a:t>03</a:t>
            </a:r>
          </a:p>
        </p:txBody>
      </p:sp>
      <p:sp>
        <p:nvSpPr>
          <p:cNvPr id="328" name="Freeform 130"/>
          <p:cNvSpPr/>
          <p:nvPr/>
        </p:nvSpPr>
        <p:spPr>
          <a:xfrm>
            <a:off x="4454084" y="4942859"/>
            <a:ext cx="3573254" cy="591281"/>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cubicBezTo>
                  <a:pt x="21600" y="16767"/>
                  <a:pt x="20801" y="21600"/>
                  <a:pt x="19823" y="21600"/>
                </a:cubicBezTo>
                <a:cubicBezTo>
                  <a:pt x="1785" y="21600"/>
                  <a:pt x="1785" y="21600"/>
                  <a:pt x="1785" y="21600"/>
                </a:cubicBezTo>
                <a:cubicBezTo>
                  <a:pt x="799" y="21600"/>
                  <a:pt x="0" y="16767"/>
                  <a:pt x="0" y="10800"/>
                </a:cubicBezTo>
                <a:cubicBezTo>
                  <a:pt x="0" y="4833"/>
                  <a:pt x="799" y="0"/>
                  <a:pt x="1785" y="0"/>
                </a:cubicBezTo>
                <a:cubicBezTo>
                  <a:pt x="19823" y="0"/>
                  <a:pt x="19823" y="0"/>
                  <a:pt x="19823" y="0"/>
                </a:cubicBezTo>
                <a:cubicBezTo>
                  <a:pt x="20801" y="0"/>
                  <a:pt x="21600" y="4833"/>
                  <a:pt x="21600" y="10800"/>
                </a:cubicBezTo>
                <a:close/>
              </a:path>
            </a:pathLst>
          </a:custGeom>
          <a:solidFill>
            <a:srgbClr val="C55A11"/>
          </a:solidFill>
          <a:ln w="12700">
            <a:miter lim="400000"/>
          </a:ln>
        </p:spPr>
        <p:txBody>
          <a:bodyPr lIns="45719" rIns="45719"/>
          <a:lstStyle/>
          <a:p>
            <a:pPr>
              <a:defRPr sz="1300">
                <a:solidFill>
                  <a:schemeClr val="accent1"/>
                </a:solidFill>
                <a:latin typeface="Calibri Light"/>
                <a:ea typeface="Calibri Light"/>
                <a:cs typeface="Calibri Light"/>
                <a:sym typeface="Calibri Light"/>
              </a:defRPr>
            </a:pPr>
            <a:endParaRPr/>
          </a:p>
        </p:txBody>
      </p:sp>
      <p:sp>
        <p:nvSpPr>
          <p:cNvPr id="329" name="Oval 131"/>
          <p:cNvSpPr/>
          <p:nvPr/>
        </p:nvSpPr>
        <p:spPr>
          <a:xfrm>
            <a:off x="4493200" y="4974454"/>
            <a:ext cx="528091" cy="528091"/>
          </a:xfrm>
          <a:prstGeom prst="ellipse">
            <a:avLst/>
          </a:prstGeom>
          <a:solidFill>
            <a:srgbClr val="843C0B"/>
          </a:solidFill>
          <a:ln w="12700">
            <a:miter lim="400000"/>
          </a:ln>
        </p:spPr>
        <p:txBody>
          <a:bodyPr lIns="45719" rIns="45719"/>
          <a:lstStyle/>
          <a:p>
            <a:pPr>
              <a:defRPr sz="1300">
                <a:latin typeface="Calibri Light"/>
                <a:ea typeface="Calibri Light"/>
                <a:cs typeface="Calibri Light"/>
                <a:sym typeface="Calibri Light"/>
              </a:defRPr>
            </a:pPr>
            <a:endParaRPr/>
          </a:p>
        </p:txBody>
      </p:sp>
      <p:sp>
        <p:nvSpPr>
          <p:cNvPr id="330" name="TextBox 41"/>
          <p:cNvSpPr txBox="1"/>
          <p:nvPr/>
        </p:nvSpPr>
        <p:spPr>
          <a:xfrm>
            <a:off x="5198473" y="4984499"/>
            <a:ext cx="2770428" cy="508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nSpc>
                <a:spcPts val="1600"/>
              </a:lnSpc>
              <a:defRPr sz="1600">
                <a:solidFill>
                  <a:srgbClr val="FFFFFF"/>
                </a:solidFill>
                <a:latin typeface="Calibri Light"/>
                <a:ea typeface="Calibri Light"/>
                <a:cs typeface="Calibri Light"/>
                <a:sym typeface="Calibri Light"/>
              </a:defRPr>
            </a:lvl1pPr>
          </a:lstStyle>
          <a:p>
            <a:r>
              <a:rPr dirty="0"/>
              <a:t>Sie </a:t>
            </a:r>
            <a:r>
              <a:rPr dirty="0" err="1"/>
              <a:t>können</a:t>
            </a:r>
            <a:r>
              <a:rPr dirty="0"/>
              <a:t> </a:t>
            </a:r>
            <a:r>
              <a:rPr dirty="0" err="1"/>
              <a:t>führen</a:t>
            </a:r>
            <a:r>
              <a:rPr dirty="0"/>
              <a:t>, </a:t>
            </a:r>
            <a:r>
              <a:rPr dirty="0" err="1"/>
              <a:t>indem</a:t>
            </a:r>
            <a:r>
              <a:rPr dirty="0"/>
              <a:t> Sie </a:t>
            </a:r>
            <a:r>
              <a:rPr dirty="0" err="1"/>
              <a:t>helfen</a:t>
            </a:r>
            <a:endParaRPr dirty="0"/>
          </a:p>
        </p:txBody>
      </p:sp>
      <p:sp>
        <p:nvSpPr>
          <p:cNvPr id="331" name="Rectangle 43"/>
          <p:cNvSpPr txBox="1"/>
          <p:nvPr/>
        </p:nvSpPr>
        <p:spPr>
          <a:xfrm>
            <a:off x="4582062" y="5087985"/>
            <a:ext cx="350370" cy="3010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ctr">
            <a:spAutoFit/>
          </a:bodyPr>
          <a:lstStyle>
            <a:lvl1pPr algn="ctr">
              <a:defRPr sz="2400" spc="113">
                <a:solidFill>
                  <a:srgbClr val="FFFFFF"/>
                </a:solidFill>
                <a:latin typeface="Calibri Light"/>
                <a:ea typeface="Calibri Light"/>
                <a:cs typeface="Calibri Light"/>
                <a:sym typeface="Calibri Light"/>
              </a:defRPr>
            </a:lvl1pPr>
          </a:lstStyle>
          <a:p>
            <a:r>
              <a:t>07</a:t>
            </a:r>
          </a:p>
        </p:txBody>
      </p:sp>
      <p:sp>
        <p:nvSpPr>
          <p:cNvPr id="332" name="Subtitle 2"/>
          <p:cNvSpPr txBox="1"/>
          <p:nvPr/>
        </p:nvSpPr>
        <p:spPr>
          <a:xfrm>
            <a:off x="8337392" y="4711287"/>
            <a:ext cx="3491673" cy="14673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lvl1pPr algn="ctr" defTabSz="1087636">
              <a:spcBef>
                <a:spcPts val="600"/>
              </a:spcBef>
              <a:defRPr>
                <a:solidFill>
                  <a:srgbClr val="F95C2C"/>
                </a:solidFill>
                <a:latin typeface="Calibri Light"/>
                <a:ea typeface="Calibri Light"/>
                <a:cs typeface="Calibri Light"/>
                <a:sym typeface="Calibri Light"/>
              </a:defRPr>
            </a:lvl1pPr>
          </a:lstStyle>
          <a:p>
            <a:r>
              <a:rPr dirty="0"/>
              <a:t>Dies </a:t>
            </a:r>
            <a:r>
              <a:rPr dirty="0" err="1"/>
              <a:t>ist</a:t>
            </a:r>
            <a:r>
              <a:rPr dirty="0"/>
              <a:t> </a:t>
            </a:r>
            <a:r>
              <a:rPr dirty="0" err="1"/>
              <a:t>kein</a:t>
            </a:r>
            <a:r>
              <a:rPr dirty="0"/>
              <a:t> </a:t>
            </a:r>
            <a:r>
              <a:rPr dirty="0" err="1"/>
              <a:t>einfacher</a:t>
            </a:r>
            <a:r>
              <a:rPr dirty="0"/>
              <a:t> </a:t>
            </a:r>
            <a:r>
              <a:rPr dirty="0" err="1"/>
              <a:t>Übergang</a:t>
            </a:r>
            <a:r>
              <a:rPr dirty="0"/>
              <a:t>. Die </a:t>
            </a:r>
            <a:r>
              <a:rPr dirty="0" err="1"/>
              <a:t>Verantwortlichen</a:t>
            </a:r>
            <a:r>
              <a:rPr dirty="0"/>
              <a:t> </a:t>
            </a:r>
            <a:r>
              <a:rPr dirty="0" err="1"/>
              <a:t>werden</a:t>
            </a:r>
            <a:r>
              <a:rPr dirty="0"/>
              <a:t> in </a:t>
            </a:r>
            <a:r>
              <a:rPr dirty="0" err="1"/>
              <a:t>Bereichen</a:t>
            </a:r>
            <a:r>
              <a:rPr dirty="0"/>
              <a:t> </a:t>
            </a:r>
            <a:r>
              <a:rPr dirty="0" err="1"/>
              <a:t>getestet</a:t>
            </a:r>
            <a:r>
              <a:rPr dirty="0"/>
              <a:t>, in </a:t>
            </a:r>
            <a:r>
              <a:rPr dirty="0" err="1"/>
              <a:t>denen</a:t>
            </a:r>
            <a:r>
              <a:rPr dirty="0"/>
              <a:t> </a:t>
            </a:r>
            <a:r>
              <a:rPr dirty="0" err="1"/>
              <a:t>sie</a:t>
            </a:r>
            <a:r>
              <a:rPr dirty="0"/>
              <a:t> </a:t>
            </a:r>
            <a:r>
              <a:rPr dirty="0" err="1"/>
              <a:t>ihre</a:t>
            </a:r>
            <a:r>
              <a:rPr dirty="0"/>
              <a:t> </a:t>
            </a:r>
            <a:r>
              <a:rPr dirty="0" err="1"/>
              <a:t>Führungsqualitäten</a:t>
            </a:r>
            <a:r>
              <a:rPr dirty="0"/>
              <a:t> </a:t>
            </a:r>
            <a:r>
              <a:rPr dirty="0" err="1"/>
              <a:t>noch</a:t>
            </a:r>
            <a:r>
              <a:rPr dirty="0"/>
              <a:t> </a:t>
            </a:r>
            <a:r>
              <a:rPr dirty="0" err="1"/>
              <a:t>nicht</a:t>
            </a:r>
            <a:r>
              <a:rPr dirty="0"/>
              <a:t> </a:t>
            </a:r>
            <a:r>
              <a:rPr dirty="0" err="1"/>
              <a:t>voll</a:t>
            </a:r>
            <a:r>
              <a:rPr dirty="0"/>
              <a:t> </a:t>
            </a:r>
            <a:r>
              <a:rPr dirty="0" err="1"/>
              <a:t>entwickelt</a:t>
            </a:r>
            <a:r>
              <a:rPr dirty="0"/>
              <a:t> </a:t>
            </a:r>
            <a:r>
              <a:rPr dirty="0" err="1"/>
              <a:t>haben</a:t>
            </a:r>
            <a:r>
              <a:rPr lang="de-DE" dirty="0"/>
              <a:t>.</a:t>
            </a:r>
            <a:endParaRPr dirty="0"/>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 name="Textplatzhalter 1"/>
          <p:cNvSpPr txBox="1">
            <a:spLocks noGrp="1"/>
          </p:cNvSpPr>
          <p:nvPr>
            <p:ph type="body" sz="quarter" idx="1"/>
          </p:nvPr>
        </p:nvSpPr>
        <p:spPr>
          <a:xfrm>
            <a:off x="1484153" y="524626"/>
            <a:ext cx="8852377" cy="697353"/>
          </a:xfrm>
          <a:prstGeom prst="rect">
            <a:avLst/>
          </a:prstGeom>
        </p:spPr>
        <p:txBody>
          <a:bodyPr/>
          <a:lstStyle/>
          <a:p>
            <a:r>
              <a:rPr dirty="0" err="1"/>
              <a:t>Führung</a:t>
            </a:r>
            <a:r>
              <a:rPr dirty="0"/>
              <a:t> vs. Management</a:t>
            </a:r>
          </a:p>
        </p:txBody>
      </p:sp>
      <p:sp>
        <p:nvSpPr>
          <p:cNvPr id="335" name="Subtitle 2"/>
          <p:cNvSpPr txBox="1"/>
          <p:nvPr/>
        </p:nvSpPr>
        <p:spPr>
          <a:xfrm>
            <a:off x="195359" y="1718623"/>
            <a:ext cx="5062963" cy="19290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lvl1pPr defTabSz="1087636">
              <a:spcBef>
                <a:spcPts val="600"/>
              </a:spcBef>
              <a:defRPr sz="2000">
                <a:solidFill>
                  <a:srgbClr val="245473"/>
                </a:solidFill>
                <a:latin typeface="Calibri Light"/>
                <a:ea typeface="Calibri Light"/>
                <a:cs typeface="Calibri Light"/>
                <a:sym typeface="Calibri Light"/>
              </a:defRPr>
            </a:lvl1pPr>
          </a:lstStyle>
          <a:p>
            <a:r>
              <a:rPr dirty="0"/>
              <a:t>Muss </a:t>
            </a:r>
            <a:r>
              <a:rPr dirty="0" err="1"/>
              <a:t>ein</a:t>
            </a:r>
            <a:r>
              <a:rPr dirty="0"/>
              <a:t> Manager </a:t>
            </a:r>
            <a:r>
              <a:rPr dirty="0" err="1"/>
              <a:t>auch</a:t>
            </a:r>
            <a:r>
              <a:rPr dirty="0"/>
              <a:t> </a:t>
            </a:r>
            <a:r>
              <a:rPr dirty="0" err="1"/>
              <a:t>eine</a:t>
            </a:r>
            <a:r>
              <a:rPr dirty="0"/>
              <a:t> </a:t>
            </a:r>
            <a:r>
              <a:rPr dirty="0" err="1"/>
              <a:t>Führungskraft</a:t>
            </a:r>
            <a:r>
              <a:rPr dirty="0"/>
              <a:t> sein? Muss </a:t>
            </a:r>
            <a:r>
              <a:rPr dirty="0" err="1"/>
              <a:t>eine</a:t>
            </a:r>
            <a:r>
              <a:rPr dirty="0"/>
              <a:t> </a:t>
            </a:r>
            <a:r>
              <a:rPr dirty="0" err="1"/>
              <a:t>Führungskraft</a:t>
            </a:r>
            <a:r>
              <a:rPr dirty="0"/>
              <a:t> </a:t>
            </a:r>
            <a:r>
              <a:rPr dirty="0" err="1"/>
              <a:t>auch</a:t>
            </a:r>
            <a:r>
              <a:rPr dirty="0"/>
              <a:t> </a:t>
            </a:r>
            <a:r>
              <a:rPr dirty="0" err="1"/>
              <a:t>ein</a:t>
            </a:r>
            <a:r>
              <a:rPr dirty="0"/>
              <a:t> Manager sein? Es </a:t>
            </a:r>
            <a:r>
              <a:rPr dirty="0" err="1"/>
              <a:t>ist</a:t>
            </a:r>
            <a:r>
              <a:rPr dirty="0"/>
              <a:t> </a:t>
            </a:r>
            <a:r>
              <a:rPr dirty="0" err="1"/>
              <a:t>möglich</a:t>
            </a:r>
            <a:r>
              <a:rPr dirty="0"/>
              <a:t>, Chef in </a:t>
            </a:r>
            <a:r>
              <a:rPr dirty="0" err="1"/>
              <a:t>einem</a:t>
            </a:r>
            <a:r>
              <a:rPr dirty="0"/>
              <a:t> </a:t>
            </a:r>
            <a:r>
              <a:rPr dirty="0" err="1"/>
              <a:t>Unternehmen</a:t>
            </a:r>
            <a:r>
              <a:rPr dirty="0"/>
              <a:t> </a:t>
            </a:r>
            <a:r>
              <a:rPr dirty="0" err="1"/>
              <a:t>zu</a:t>
            </a:r>
            <a:r>
              <a:rPr dirty="0"/>
              <a:t> sein, </a:t>
            </a:r>
            <a:r>
              <a:rPr dirty="0" err="1"/>
              <a:t>ohne</a:t>
            </a:r>
            <a:r>
              <a:rPr dirty="0"/>
              <a:t> </a:t>
            </a:r>
            <a:r>
              <a:rPr lang="de-DE" dirty="0"/>
              <a:t>es zu leiten</a:t>
            </a:r>
            <a:r>
              <a:rPr dirty="0"/>
              <a:t>. Manager </a:t>
            </a:r>
            <a:r>
              <a:rPr dirty="0" err="1"/>
              <a:t>werden</a:t>
            </a:r>
            <a:r>
              <a:rPr dirty="0"/>
              <a:t> </a:t>
            </a:r>
            <a:r>
              <a:rPr dirty="0" err="1"/>
              <a:t>ernannt</a:t>
            </a:r>
            <a:r>
              <a:rPr dirty="0"/>
              <a:t>, </a:t>
            </a:r>
            <a:r>
              <a:rPr lang="de-DE" dirty="0"/>
              <a:t>Führungskräfte aber </a:t>
            </a:r>
            <a:r>
              <a:rPr dirty="0" err="1"/>
              <a:t>können</a:t>
            </a:r>
            <a:r>
              <a:rPr dirty="0"/>
              <a:t> </a:t>
            </a:r>
            <a:r>
              <a:rPr dirty="0" err="1"/>
              <a:t>ernannt</a:t>
            </a:r>
            <a:r>
              <a:rPr dirty="0"/>
              <a:t> </a:t>
            </a:r>
            <a:r>
              <a:rPr dirty="0" err="1"/>
              <a:t>werden</a:t>
            </a:r>
            <a:r>
              <a:rPr dirty="0"/>
              <a:t> </a:t>
            </a:r>
            <a:r>
              <a:rPr dirty="0" err="1"/>
              <a:t>oder</a:t>
            </a:r>
            <a:r>
              <a:rPr dirty="0"/>
              <a:t> </a:t>
            </a:r>
            <a:r>
              <a:rPr dirty="0" err="1"/>
              <a:t>entstehen</a:t>
            </a:r>
            <a:r>
              <a:rPr dirty="0"/>
              <a:t>.</a:t>
            </a:r>
          </a:p>
        </p:txBody>
      </p:sp>
      <p:sp>
        <p:nvSpPr>
          <p:cNvPr id="336" name="Freeform: Shape 7432"/>
          <p:cNvSpPr/>
          <p:nvPr/>
        </p:nvSpPr>
        <p:spPr>
          <a:xfrm>
            <a:off x="8624962" y="2236975"/>
            <a:ext cx="3423134" cy="2557300"/>
          </a:xfrm>
          <a:custGeom>
            <a:avLst/>
            <a:gdLst/>
            <a:ahLst/>
            <a:cxnLst>
              <a:cxn ang="0">
                <a:pos x="wd2" y="hd2"/>
              </a:cxn>
              <a:cxn ang="5400000">
                <a:pos x="wd2" y="hd2"/>
              </a:cxn>
              <a:cxn ang="10800000">
                <a:pos x="wd2" y="hd2"/>
              </a:cxn>
              <a:cxn ang="16200000">
                <a:pos x="wd2" y="hd2"/>
              </a:cxn>
            </a:cxnLst>
            <a:rect l="0" t="0" r="r" b="b"/>
            <a:pathLst>
              <a:path w="21600" h="21600" extrusionOk="0">
                <a:moveTo>
                  <a:pt x="1412" y="17923"/>
                </a:moveTo>
                <a:lnTo>
                  <a:pt x="1412" y="5171"/>
                </a:lnTo>
                <a:lnTo>
                  <a:pt x="0" y="6121"/>
                </a:lnTo>
                <a:lnTo>
                  <a:pt x="0" y="2444"/>
                </a:lnTo>
                <a:lnTo>
                  <a:pt x="3652" y="0"/>
                </a:lnTo>
                <a:lnTo>
                  <a:pt x="7313" y="2444"/>
                </a:lnTo>
                <a:lnTo>
                  <a:pt x="7304" y="6121"/>
                </a:lnTo>
                <a:lnTo>
                  <a:pt x="5892" y="5171"/>
                </a:lnTo>
                <a:lnTo>
                  <a:pt x="5892" y="15614"/>
                </a:lnTo>
                <a:lnTo>
                  <a:pt x="21600" y="15614"/>
                </a:lnTo>
                <a:lnTo>
                  <a:pt x="21600" y="21600"/>
                </a:lnTo>
                <a:lnTo>
                  <a:pt x="4159" y="21600"/>
                </a:lnTo>
                <a:close/>
              </a:path>
            </a:pathLst>
          </a:custGeom>
          <a:solidFill>
            <a:schemeClr val="accent2"/>
          </a:solidFill>
          <a:ln w="12700">
            <a:miter lim="400000"/>
          </a:ln>
        </p:spPr>
        <p:txBody>
          <a:bodyPr lIns="45719" rIns="45719" anchor="ctr"/>
          <a:lstStyle/>
          <a:p>
            <a:pPr algn="ctr">
              <a:defRPr sz="900">
                <a:latin typeface="Arial"/>
                <a:ea typeface="Arial"/>
                <a:cs typeface="Arial"/>
                <a:sym typeface="Arial"/>
              </a:defRPr>
            </a:pPr>
            <a:endParaRPr/>
          </a:p>
        </p:txBody>
      </p:sp>
      <p:sp>
        <p:nvSpPr>
          <p:cNvPr id="337" name="Freeform: Shape 7433"/>
          <p:cNvSpPr/>
          <p:nvPr/>
        </p:nvSpPr>
        <p:spPr>
          <a:xfrm>
            <a:off x="5299112" y="2248233"/>
            <a:ext cx="3424475" cy="2557300"/>
          </a:xfrm>
          <a:custGeom>
            <a:avLst/>
            <a:gdLst/>
            <a:ahLst/>
            <a:cxnLst>
              <a:cxn ang="0">
                <a:pos x="wd2" y="hd2"/>
              </a:cxn>
              <a:cxn ang="5400000">
                <a:pos x="wd2" y="hd2"/>
              </a:cxn>
              <a:cxn ang="10800000">
                <a:pos x="wd2" y="hd2"/>
              </a:cxn>
              <a:cxn ang="16200000">
                <a:pos x="wd2" y="hd2"/>
              </a:cxn>
            </a:cxnLst>
            <a:rect l="0" t="0" r="r" b="b"/>
            <a:pathLst>
              <a:path w="21600" h="21600" extrusionOk="0">
                <a:moveTo>
                  <a:pt x="20180" y="3666"/>
                </a:moveTo>
                <a:lnTo>
                  <a:pt x="20180" y="16418"/>
                </a:lnTo>
                <a:lnTo>
                  <a:pt x="21600" y="15467"/>
                </a:lnTo>
                <a:lnTo>
                  <a:pt x="21600" y="19156"/>
                </a:lnTo>
                <a:lnTo>
                  <a:pt x="17941" y="21600"/>
                </a:lnTo>
                <a:lnTo>
                  <a:pt x="14282" y="19156"/>
                </a:lnTo>
                <a:lnTo>
                  <a:pt x="14290" y="15467"/>
                </a:lnTo>
                <a:lnTo>
                  <a:pt x="15701" y="16418"/>
                </a:lnTo>
                <a:lnTo>
                  <a:pt x="15701" y="5986"/>
                </a:lnTo>
                <a:lnTo>
                  <a:pt x="0" y="5986"/>
                </a:lnTo>
                <a:lnTo>
                  <a:pt x="0" y="0"/>
                </a:lnTo>
                <a:lnTo>
                  <a:pt x="17434" y="0"/>
                </a:lnTo>
                <a:close/>
              </a:path>
            </a:pathLst>
          </a:custGeom>
          <a:solidFill>
            <a:schemeClr val="accent1"/>
          </a:solidFill>
          <a:ln w="12700">
            <a:miter lim="400000"/>
          </a:ln>
        </p:spPr>
        <p:txBody>
          <a:bodyPr lIns="45719" rIns="45719" anchor="ctr"/>
          <a:lstStyle/>
          <a:p>
            <a:pPr algn="ctr">
              <a:defRPr sz="900">
                <a:latin typeface="Arial"/>
                <a:ea typeface="Arial"/>
                <a:cs typeface="Arial"/>
                <a:sym typeface="Arial"/>
              </a:defRPr>
            </a:pPr>
            <a:endParaRPr/>
          </a:p>
        </p:txBody>
      </p:sp>
      <p:sp>
        <p:nvSpPr>
          <p:cNvPr id="338" name="Text Placeholder 33"/>
          <p:cNvSpPr txBox="1"/>
          <p:nvPr/>
        </p:nvSpPr>
        <p:spPr>
          <a:xfrm>
            <a:off x="5575144" y="2398276"/>
            <a:ext cx="2314576"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algn="ctr" defTabSz="685800">
              <a:spcBef>
                <a:spcPts val="700"/>
              </a:spcBef>
              <a:defRPr sz="2400">
                <a:solidFill>
                  <a:srgbClr val="FFFFFF"/>
                </a:solidFill>
                <a:latin typeface="Calibri Light"/>
                <a:ea typeface="Calibri Light"/>
                <a:cs typeface="Calibri Light"/>
                <a:sym typeface="Calibri Light"/>
              </a:defRPr>
            </a:lvl1pPr>
          </a:lstStyle>
          <a:p>
            <a:r>
              <a:rPr lang="de-DE" dirty="0"/>
              <a:t>Management</a:t>
            </a:r>
            <a:endParaRPr dirty="0"/>
          </a:p>
        </p:txBody>
      </p:sp>
      <p:sp>
        <p:nvSpPr>
          <p:cNvPr id="339" name="Text Placeholder 33"/>
          <p:cNvSpPr txBox="1"/>
          <p:nvPr/>
        </p:nvSpPr>
        <p:spPr>
          <a:xfrm>
            <a:off x="9547355" y="4183209"/>
            <a:ext cx="2409826" cy="3010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algn="ctr" defTabSz="685800">
              <a:spcBef>
                <a:spcPts val="700"/>
              </a:spcBef>
              <a:defRPr sz="2400">
                <a:solidFill>
                  <a:srgbClr val="FFFFFF"/>
                </a:solidFill>
                <a:latin typeface="Calibri Light"/>
                <a:ea typeface="Calibri Light"/>
                <a:cs typeface="Calibri Light"/>
                <a:sym typeface="Calibri Light"/>
              </a:defRPr>
            </a:lvl1pPr>
          </a:lstStyle>
          <a:p>
            <a:r>
              <a:t>Führung</a:t>
            </a:r>
          </a:p>
        </p:txBody>
      </p:sp>
      <p:sp>
        <p:nvSpPr>
          <p:cNvPr id="340" name="Textfeld 3"/>
          <p:cNvSpPr txBox="1"/>
          <p:nvPr/>
        </p:nvSpPr>
        <p:spPr>
          <a:xfrm>
            <a:off x="9718190" y="3064018"/>
            <a:ext cx="2306446" cy="9497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2000">
                <a:solidFill>
                  <a:schemeClr val="accent2"/>
                </a:solidFill>
                <a:latin typeface="Calibri Light"/>
                <a:ea typeface="Calibri Light"/>
                <a:cs typeface="Calibri Light"/>
                <a:sym typeface="Calibri Light"/>
              </a:defRPr>
            </a:lvl1pPr>
          </a:lstStyle>
          <a:p>
            <a:r>
              <a:t>Bei Führung geht es um die Bewältigung von Veränderungen</a:t>
            </a:r>
          </a:p>
        </p:txBody>
      </p:sp>
      <p:sp>
        <p:nvSpPr>
          <p:cNvPr id="341" name="Textfeld 4"/>
          <p:cNvSpPr txBox="1"/>
          <p:nvPr/>
        </p:nvSpPr>
        <p:spPr>
          <a:xfrm>
            <a:off x="5248574" y="2986989"/>
            <a:ext cx="2544781" cy="6449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sz="2000">
                <a:solidFill>
                  <a:schemeClr val="accent1"/>
                </a:solidFill>
                <a:latin typeface="Calibri Light"/>
                <a:ea typeface="Calibri Light"/>
                <a:cs typeface="Calibri Light"/>
                <a:sym typeface="Calibri Light"/>
              </a:defRPr>
            </a:pPr>
            <a:r>
              <a:t>Management bedeutet</a:t>
            </a:r>
            <a:br/>
            <a:r>
              <a:t>Komplexität bewältigen</a:t>
            </a:r>
          </a:p>
        </p:txBody>
      </p:sp>
      <p:sp>
        <p:nvSpPr>
          <p:cNvPr id="342" name="Subtitle 2"/>
          <p:cNvSpPr txBox="1"/>
          <p:nvPr/>
        </p:nvSpPr>
        <p:spPr>
          <a:xfrm>
            <a:off x="43965" y="3596854"/>
            <a:ext cx="6689395" cy="32986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p>
            <a:pPr marL="342900" indent="-342900" defTabSz="1087636">
              <a:spcBef>
                <a:spcPts val="600"/>
              </a:spcBef>
              <a:buSzPct val="100000"/>
              <a:buFont typeface="Arial" panose="020B0604020202020204" pitchFamily="34" charset="0"/>
              <a:buChar char="•"/>
              <a:defRPr sz="2000">
                <a:solidFill>
                  <a:srgbClr val="245473"/>
                </a:solidFill>
                <a:latin typeface="Calibri Light"/>
                <a:ea typeface="Calibri Light"/>
                <a:cs typeface="Calibri Light"/>
                <a:sym typeface="Calibri Light"/>
              </a:defRPr>
            </a:pPr>
            <a:r>
              <a:rPr dirty="0"/>
              <a:t>Manager </a:t>
            </a:r>
            <a:r>
              <a:rPr dirty="0" err="1"/>
              <a:t>verlassen</a:t>
            </a:r>
            <a:r>
              <a:rPr dirty="0"/>
              <a:t> </a:t>
            </a:r>
            <a:r>
              <a:rPr dirty="0" err="1"/>
              <a:t>sich</a:t>
            </a:r>
            <a:r>
              <a:rPr dirty="0"/>
              <a:t> auf </a:t>
            </a:r>
            <a:r>
              <a:rPr dirty="0" err="1"/>
              <a:t>ihre</a:t>
            </a:r>
            <a:r>
              <a:rPr dirty="0"/>
              <a:t> </a:t>
            </a:r>
            <a:r>
              <a:rPr dirty="0" err="1"/>
              <a:t>positionelle</a:t>
            </a:r>
            <a:r>
              <a:rPr dirty="0"/>
              <a:t> </a:t>
            </a:r>
            <a:r>
              <a:rPr dirty="0" err="1"/>
              <a:t>Autorität</a:t>
            </a:r>
            <a:r>
              <a:rPr dirty="0"/>
              <a:t>, um </a:t>
            </a:r>
            <a:r>
              <a:rPr dirty="0" err="1"/>
              <a:t>Untergebene</a:t>
            </a:r>
            <a:r>
              <a:rPr dirty="0"/>
              <a:t> </a:t>
            </a:r>
            <a:r>
              <a:rPr dirty="0" err="1"/>
              <a:t>zu</a:t>
            </a:r>
            <a:r>
              <a:rPr dirty="0"/>
              <a:t> </a:t>
            </a:r>
            <a:r>
              <a:rPr dirty="0" err="1"/>
              <a:t>führen</a:t>
            </a:r>
            <a:r>
              <a:rPr dirty="0"/>
              <a:t>. </a:t>
            </a:r>
            <a:r>
              <a:rPr dirty="0" err="1"/>
              <a:t>Führungskräfte</a:t>
            </a:r>
            <a:r>
              <a:rPr dirty="0"/>
              <a:t> </a:t>
            </a:r>
            <a:r>
              <a:rPr dirty="0" err="1"/>
              <a:t>sind</a:t>
            </a:r>
            <a:r>
              <a:rPr dirty="0"/>
              <a:t> in der Lage, </a:t>
            </a:r>
            <a:r>
              <a:rPr dirty="0" err="1"/>
              <a:t>ihre</a:t>
            </a:r>
            <a:r>
              <a:rPr dirty="0"/>
              <a:t> </a:t>
            </a:r>
            <a:r>
              <a:rPr dirty="0" err="1"/>
              <a:t>Untergebenen</a:t>
            </a:r>
            <a:r>
              <a:rPr dirty="0"/>
              <a:t> </a:t>
            </a:r>
            <a:r>
              <a:rPr dirty="0" err="1"/>
              <a:t>über</a:t>
            </a:r>
            <a:r>
              <a:rPr dirty="0"/>
              <a:t> </a:t>
            </a:r>
            <a:r>
              <a:rPr dirty="0" err="1"/>
              <a:t>ihre</a:t>
            </a:r>
            <a:r>
              <a:rPr dirty="0"/>
              <a:t> </a:t>
            </a:r>
            <a:r>
              <a:rPr dirty="0" err="1"/>
              <a:t>formale</a:t>
            </a:r>
            <a:r>
              <a:rPr dirty="0"/>
              <a:t> </a:t>
            </a:r>
            <a:r>
              <a:rPr dirty="0" err="1"/>
              <a:t>Autorität</a:t>
            </a:r>
            <a:r>
              <a:rPr dirty="0"/>
              <a:t> </a:t>
            </a:r>
            <a:r>
              <a:rPr dirty="0" err="1"/>
              <a:t>hinaus</a:t>
            </a:r>
            <a:r>
              <a:rPr dirty="0"/>
              <a:t> </a:t>
            </a:r>
            <a:r>
              <a:rPr dirty="0" err="1"/>
              <a:t>zu</a:t>
            </a:r>
            <a:r>
              <a:rPr dirty="0"/>
              <a:t> </a:t>
            </a:r>
            <a:r>
              <a:rPr dirty="0" err="1"/>
              <a:t>beeinflussen</a:t>
            </a:r>
            <a:r>
              <a:rPr dirty="0"/>
              <a:t>. Manager </a:t>
            </a:r>
            <a:r>
              <a:rPr dirty="0" err="1"/>
              <a:t>sind</a:t>
            </a:r>
            <a:r>
              <a:rPr dirty="0"/>
              <a:t> Menschen, die Dinge </a:t>
            </a:r>
            <a:r>
              <a:rPr dirty="0" err="1"/>
              <a:t>richtig</a:t>
            </a:r>
            <a:r>
              <a:rPr dirty="0"/>
              <a:t> </a:t>
            </a:r>
            <a:r>
              <a:rPr dirty="0" err="1"/>
              <a:t>machen</a:t>
            </a:r>
            <a:r>
              <a:rPr dirty="0"/>
              <a:t>, und </a:t>
            </a:r>
            <a:r>
              <a:rPr dirty="0" err="1"/>
              <a:t>Führungskräfte</a:t>
            </a:r>
            <a:r>
              <a:rPr dirty="0"/>
              <a:t> </a:t>
            </a:r>
            <a:r>
              <a:rPr dirty="0" err="1"/>
              <a:t>sind</a:t>
            </a:r>
            <a:r>
              <a:rPr dirty="0"/>
              <a:t> Menschen, die das </a:t>
            </a:r>
            <a:r>
              <a:rPr dirty="0" err="1"/>
              <a:t>Richtige</a:t>
            </a:r>
            <a:r>
              <a:rPr dirty="0"/>
              <a:t> tun.</a:t>
            </a:r>
            <a:endParaRPr lang="de-DE" sz="2400" dirty="0">
              <a:solidFill>
                <a:srgbClr val="44546A"/>
              </a:solidFill>
              <a:latin typeface="Open Sans Light"/>
              <a:sym typeface="Open Sans Light"/>
            </a:endParaRPr>
          </a:p>
          <a:p>
            <a:pPr marL="342900" indent="-342900" defTabSz="1087636">
              <a:spcBef>
                <a:spcPts val="600"/>
              </a:spcBef>
              <a:buSzPct val="100000"/>
              <a:buFont typeface="Arial" panose="020B0604020202020204" pitchFamily="34" charset="0"/>
              <a:buChar char="•"/>
              <a:defRPr sz="2000">
                <a:solidFill>
                  <a:srgbClr val="245473"/>
                </a:solidFill>
                <a:latin typeface="Calibri Light"/>
                <a:ea typeface="Calibri Light"/>
                <a:cs typeface="Calibri Light"/>
                <a:sym typeface="Calibri Light"/>
              </a:defRPr>
            </a:pPr>
            <a:r>
              <a:rPr dirty="0" err="1"/>
              <a:t>Führung</a:t>
            </a:r>
            <a:r>
              <a:rPr dirty="0"/>
              <a:t> und Management </a:t>
            </a:r>
            <a:r>
              <a:rPr dirty="0" err="1"/>
              <a:t>müssen</a:t>
            </a:r>
            <a:r>
              <a:rPr dirty="0"/>
              <a:t> Hand in Hand </a:t>
            </a:r>
            <a:r>
              <a:rPr dirty="0" err="1"/>
              <a:t>gehen</a:t>
            </a:r>
            <a:r>
              <a:rPr dirty="0"/>
              <a:t>. Sie </a:t>
            </a:r>
            <a:r>
              <a:rPr dirty="0" err="1"/>
              <a:t>sind</a:t>
            </a:r>
            <a:r>
              <a:rPr dirty="0"/>
              <a:t> </a:t>
            </a:r>
            <a:r>
              <a:rPr dirty="0" err="1"/>
              <a:t>zwar</a:t>
            </a:r>
            <a:r>
              <a:rPr dirty="0"/>
              <a:t> </a:t>
            </a:r>
            <a:r>
              <a:rPr dirty="0" err="1"/>
              <a:t>nicht</a:t>
            </a:r>
            <a:r>
              <a:rPr dirty="0"/>
              <a:t> das</a:t>
            </a:r>
            <a:r>
              <a:rPr lang="de-DE" dirty="0"/>
              <a:t> Gleiche, </a:t>
            </a:r>
            <a:r>
              <a:rPr lang="de-DE" dirty="0" err="1"/>
              <a:t>abe</a:t>
            </a:r>
            <a:r>
              <a:rPr dirty="0"/>
              <a:t>r </a:t>
            </a:r>
            <a:r>
              <a:rPr dirty="0" err="1"/>
              <a:t>sie</a:t>
            </a:r>
            <a:r>
              <a:rPr dirty="0"/>
              <a:t> </a:t>
            </a:r>
            <a:r>
              <a:rPr dirty="0" err="1"/>
              <a:t>sind</a:t>
            </a:r>
            <a:r>
              <a:rPr dirty="0"/>
              <a:t> </a:t>
            </a:r>
            <a:r>
              <a:rPr dirty="0" err="1"/>
              <a:t>notwendigerweise</a:t>
            </a:r>
            <a:r>
              <a:rPr dirty="0"/>
              <a:t> </a:t>
            </a:r>
            <a:r>
              <a:rPr dirty="0" err="1"/>
              <a:t>miteinander</a:t>
            </a:r>
            <a:r>
              <a:rPr dirty="0"/>
              <a:t> </a:t>
            </a:r>
            <a:r>
              <a:rPr dirty="0" err="1"/>
              <a:t>verbunden</a:t>
            </a:r>
            <a:r>
              <a:rPr dirty="0"/>
              <a:t> und </a:t>
            </a:r>
            <a:r>
              <a:rPr dirty="0" err="1"/>
              <a:t>ergänzen</a:t>
            </a:r>
            <a:r>
              <a:rPr dirty="0"/>
              <a:t> </a:t>
            </a:r>
            <a:r>
              <a:rPr dirty="0" err="1"/>
              <a:t>sich</a:t>
            </a:r>
            <a:r>
              <a:rPr dirty="0"/>
              <a:t>. Ein </a:t>
            </a:r>
            <a:r>
              <a:rPr dirty="0" err="1"/>
              <a:t>guter</a:t>
            </a:r>
            <a:r>
              <a:rPr dirty="0"/>
              <a:t> Manager muss </a:t>
            </a:r>
            <a:r>
              <a:rPr dirty="0" err="1"/>
              <a:t>über</a:t>
            </a:r>
            <a:r>
              <a:rPr dirty="0"/>
              <a:t> </a:t>
            </a:r>
            <a:r>
              <a:rPr dirty="0" err="1"/>
              <a:t>Führungsqualitäten</a:t>
            </a:r>
            <a:r>
              <a:rPr dirty="0"/>
              <a:t> </a:t>
            </a:r>
            <a:r>
              <a:rPr dirty="0" err="1"/>
              <a:t>verfügen</a:t>
            </a:r>
            <a:r>
              <a:rPr dirty="0"/>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 name="Textplatzhalter 1"/>
          <p:cNvSpPr txBox="1">
            <a:spLocks noGrp="1"/>
          </p:cNvSpPr>
          <p:nvPr>
            <p:ph type="body" sz="quarter" idx="1"/>
          </p:nvPr>
        </p:nvSpPr>
        <p:spPr>
          <a:xfrm>
            <a:off x="1334209" y="459516"/>
            <a:ext cx="8852377" cy="697353"/>
          </a:xfrm>
          <a:prstGeom prst="rect">
            <a:avLst/>
          </a:prstGeom>
        </p:spPr>
        <p:txBody>
          <a:bodyPr>
            <a:normAutofit/>
          </a:bodyPr>
          <a:lstStyle/>
          <a:p>
            <a:pPr>
              <a:defRPr>
                <a:solidFill>
                  <a:srgbClr val="FFFFFF"/>
                </a:solidFill>
                <a:latin typeface="Calibri Light"/>
                <a:ea typeface="Calibri Light"/>
                <a:cs typeface="Calibri Light"/>
                <a:sym typeface="Calibri Light"/>
              </a:defRPr>
            </a:pPr>
            <a:r>
              <a:rPr lang="en-GB" dirty="0">
                <a:solidFill>
                  <a:schemeClr val="bg1"/>
                </a:solidFill>
                <a:highlight>
                  <a:srgbClr val="E53292"/>
                </a:highlight>
                <a:latin typeface="+mj-lt"/>
              </a:rPr>
              <a:t>WATCH</a:t>
            </a:r>
            <a:r>
              <a:rPr lang="en-GB" sz="3600" b="0" i="0" dirty="0">
                <a:solidFill>
                  <a:schemeClr val="bg1"/>
                </a:solidFill>
                <a:effectLst/>
                <a:highlight>
                  <a:srgbClr val="E53292"/>
                </a:highlight>
                <a:latin typeface="+mj-lt"/>
              </a:rPr>
              <a:t> </a:t>
            </a:r>
            <a:r>
              <a:rPr lang="en-GB" sz="3600" b="0" i="0" dirty="0">
                <a:solidFill>
                  <a:schemeClr val="bg1"/>
                </a:solidFill>
                <a:effectLst/>
                <a:latin typeface="+mj-lt"/>
              </a:rPr>
              <a:t>   </a:t>
            </a:r>
            <a:r>
              <a:rPr lang="de-DE" dirty="0">
                <a:solidFill>
                  <a:srgbClr val="245473"/>
                </a:solidFill>
                <a:latin typeface="+mn-lt"/>
                <a:ea typeface="+mn-ea"/>
                <a:cs typeface="+mn-cs"/>
                <a:sym typeface="Calibri"/>
              </a:rPr>
              <a:t>Führung </a:t>
            </a:r>
            <a:r>
              <a:rPr dirty="0">
                <a:solidFill>
                  <a:srgbClr val="245473"/>
                </a:solidFill>
                <a:latin typeface="+mn-lt"/>
                <a:ea typeface="+mn-ea"/>
                <a:cs typeface="+mn-cs"/>
                <a:sym typeface="Calibri"/>
              </a:rPr>
              <a:t>vs. Management</a:t>
            </a:r>
          </a:p>
        </p:txBody>
      </p:sp>
      <p:sp>
        <p:nvSpPr>
          <p:cNvPr id="345" name="Rechteck 27"/>
          <p:cNvSpPr txBox="1"/>
          <p:nvPr/>
        </p:nvSpPr>
        <p:spPr>
          <a:xfrm>
            <a:off x="591068" y="6310824"/>
            <a:ext cx="6933599" cy="2657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p>
            <a:pPr defTabSz="1087636">
              <a:lnSpc>
                <a:spcPts val="1500"/>
              </a:lnSpc>
              <a:spcBef>
                <a:spcPts val="200"/>
              </a:spcBef>
              <a:defRPr sz="1000">
                <a:latin typeface="Calibri Light"/>
                <a:ea typeface="Calibri Light"/>
                <a:cs typeface="Calibri Light"/>
                <a:sym typeface="Calibri Light"/>
              </a:defRPr>
            </a:pPr>
            <a:r>
              <a:rPr dirty="0"/>
              <a:t>Quelle: Dr. John Kotter| </a:t>
            </a:r>
            <a:r>
              <a:rPr dirty="0" err="1"/>
              <a:t>Youtube</a:t>
            </a:r>
            <a:r>
              <a:rPr dirty="0"/>
              <a:t>: </a:t>
            </a:r>
            <a:r>
              <a:rPr u="sng" dirty="0">
                <a:solidFill>
                  <a:srgbClr val="0563C1"/>
                </a:solidFill>
                <a:uFill>
                  <a:solidFill>
                    <a:srgbClr val="0563C1"/>
                  </a:solidFill>
                </a:uFill>
                <a:latin typeface="+mn-lt"/>
                <a:ea typeface="+mn-ea"/>
                <a:cs typeface="+mn-cs"/>
                <a:sym typeface="Calibri"/>
                <a:hlinkClick r:id="rId3"/>
              </a:rPr>
              <a:t>https://www.youtube.com/watch?v=SEfgCqnMl5E&amp;t=198s</a:t>
            </a:r>
          </a:p>
        </p:txBody>
      </p:sp>
      <p:pic>
        <p:nvPicPr>
          <p:cNvPr id="346" name="Picture 22" descr="Picture 22"/>
          <p:cNvPicPr>
            <a:picLocks noChangeAspect="1"/>
          </p:cNvPicPr>
          <p:nvPr/>
        </p:nvPicPr>
        <p:blipFill>
          <a:blip r:embed="rId4"/>
          <a:stretch>
            <a:fillRect/>
          </a:stretch>
        </p:blipFill>
        <p:spPr>
          <a:xfrm>
            <a:off x="4360243" y="1642310"/>
            <a:ext cx="5428650" cy="4802163"/>
          </a:xfrm>
          <a:prstGeom prst="rect">
            <a:avLst/>
          </a:prstGeom>
          <a:ln w="12700">
            <a:miter lim="400000"/>
          </a:ln>
        </p:spPr>
      </p:pic>
      <p:pic>
        <p:nvPicPr>
          <p:cNvPr id="347" name="The Key Differences Between Leading and ManagingOnlinemedien 3" descr="The Key Differences Between Leading and ManagingOnlinemedien 3"/>
          <p:cNvPicPr>
            <a:picLocks/>
          </p:cNvPicPr>
          <p:nvPr>
            <a:videoFile r:link="rId1"/>
          </p:nvPr>
        </p:nvPicPr>
        <p:blipFill>
          <a:blip r:embed="rId5"/>
          <a:stretch>
            <a:fillRect/>
          </a:stretch>
        </p:blipFill>
        <p:spPr>
          <a:xfrm>
            <a:off x="4993768" y="2319689"/>
            <a:ext cx="4105515" cy="2276574"/>
          </a:xfrm>
          <a:prstGeom prst="rect">
            <a:avLst/>
          </a:prstGeom>
        </p:spPr>
      </p:pic>
      <p:sp>
        <p:nvSpPr>
          <p:cNvPr id="348" name="TextBox 4"/>
          <p:cNvSpPr txBox="1"/>
          <p:nvPr/>
        </p:nvSpPr>
        <p:spPr>
          <a:xfrm>
            <a:off x="829490" y="2144485"/>
            <a:ext cx="3239590" cy="26776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sz="2800">
                <a:solidFill>
                  <a:srgbClr val="FFFFFF"/>
                </a:solidFill>
                <a:latin typeface="Calibri Light"/>
                <a:ea typeface="Calibri Light"/>
                <a:cs typeface="Calibri Light"/>
                <a:sym typeface="Calibri Light"/>
              </a:defRPr>
            </a:pPr>
            <a:r>
              <a:rPr lang="de-DE" sz="2800" b="0" i="0" dirty="0">
                <a:solidFill>
                  <a:schemeClr val="bg1"/>
                </a:solidFill>
                <a:effectLst/>
                <a:highlight>
                  <a:srgbClr val="E53292"/>
                </a:highlight>
                <a:latin typeface="+mj-lt"/>
              </a:rPr>
              <a:t>WATCH</a:t>
            </a:r>
            <a:endParaRPr lang="de-DE" dirty="0">
              <a:solidFill>
                <a:srgbClr val="FF0000"/>
              </a:solidFill>
            </a:endParaRPr>
          </a:p>
          <a:p>
            <a:pPr>
              <a:defRPr sz="2800">
                <a:solidFill>
                  <a:srgbClr val="245473"/>
                </a:solidFill>
                <a:latin typeface="Calibri Light"/>
                <a:ea typeface="Calibri Light"/>
                <a:cs typeface="Calibri Light"/>
                <a:sym typeface="Calibri Light"/>
              </a:defRPr>
            </a:pPr>
            <a:r>
              <a:rPr lang="de-DE" dirty="0"/>
              <a:t>Dr. John </a:t>
            </a:r>
            <a:r>
              <a:rPr lang="de-DE" dirty="0" err="1"/>
              <a:t>Kotter's</a:t>
            </a:r>
            <a:r>
              <a:rPr lang="de-DE" dirty="0"/>
              <a:t> Ansicht über die Hauptunterschiede zwischen Führen und Managen</a:t>
            </a:r>
          </a:p>
        </p:txBody>
      </p:sp>
      <p:sp>
        <p:nvSpPr>
          <p:cNvPr id="8" name="Textfeld 7">
            <a:extLst>
              <a:ext uri="{FF2B5EF4-FFF2-40B4-BE49-F238E27FC236}">
                <a16:creationId xmlns:a16="http://schemas.microsoft.com/office/drawing/2014/main" xmlns="" id="{B8CA1CCA-7788-489E-B44E-CB10A7897AB4}"/>
              </a:ext>
            </a:extLst>
          </p:cNvPr>
          <p:cNvSpPr txBox="1"/>
          <p:nvPr/>
        </p:nvSpPr>
        <p:spPr>
          <a:xfrm>
            <a:off x="9491684" y="3429000"/>
            <a:ext cx="2700316" cy="1938992"/>
          </a:xfrm>
          <a:prstGeom prst="rect">
            <a:avLst/>
          </a:prstGeom>
          <a:noFill/>
        </p:spPr>
        <p:txBody>
          <a:bodyPr wrap="square" rtlCol="0">
            <a:spAutoFit/>
          </a:bodyPr>
          <a:lstStyle/>
          <a:p>
            <a:r>
              <a:rPr lang="de-DE" sz="1000" dirty="0">
                <a:effectLst/>
                <a:latin typeface="Calibri Light" panose="020F0302020204030204" pitchFamily="34" charset="0"/>
                <a:ea typeface="Calibri" panose="020F0502020204030204" pitchFamily="34" charset="0"/>
                <a:cs typeface="Calibri Light" panose="020F0302020204030204" pitchFamily="34" charset="0"/>
              </a:rPr>
              <a:t>Um das Video mit deutschen Untertiteln zu sehen, bitten wir Sie, den </a:t>
            </a:r>
            <a:r>
              <a:rPr lang="de-DE" sz="1000" dirty="0" err="1">
                <a:effectLst/>
                <a:latin typeface="Calibri Light" panose="020F0302020204030204" pitchFamily="34" charset="0"/>
                <a:ea typeface="Calibri" panose="020F0502020204030204" pitchFamily="34" charset="0"/>
                <a:cs typeface="Calibri Light" panose="020F0302020204030204" pitchFamily="34" charset="0"/>
              </a:rPr>
              <a:t>Youtube</a:t>
            </a:r>
            <a:r>
              <a:rPr lang="de-DE" sz="1000" dirty="0">
                <a:effectLst/>
                <a:latin typeface="Calibri Light" panose="020F0302020204030204" pitchFamily="34" charset="0"/>
                <a:ea typeface="Calibri" panose="020F0502020204030204" pitchFamily="34" charset="0"/>
                <a:cs typeface="Calibri Light" panose="020F0302020204030204" pitchFamily="34" charset="0"/>
              </a:rPr>
              <a:t>-Link im Browser zu öffnen. Klicken Sie hierfür auf das </a:t>
            </a:r>
            <a:r>
              <a:rPr lang="de-DE" sz="1000" dirty="0" err="1">
                <a:effectLst/>
                <a:latin typeface="Calibri Light" panose="020F0302020204030204" pitchFamily="34" charset="0"/>
                <a:ea typeface="Calibri" panose="020F0502020204030204" pitchFamily="34" charset="0"/>
                <a:cs typeface="Calibri Light" panose="020F0302020204030204" pitchFamily="34" charset="0"/>
              </a:rPr>
              <a:t>Youtube</a:t>
            </a:r>
            <a:r>
              <a:rPr lang="de-DE" sz="1000" dirty="0">
                <a:effectLst/>
                <a:latin typeface="Calibri Light" panose="020F0302020204030204" pitchFamily="34" charset="0"/>
                <a:ea typeface="Calibri" panose="020F0502020204030204" pitchFamily="34" charset="0"/>
                <a:cs typeface="Calibri Light" panose="020F0302020204030204" pitchFamily="34" charset="0"/>
              </a:rPr>
              <a:t>-Symbol unten rechts. Anschließend können Sie mit einem Klick auf „Untertitel“ die englischen Untertitel aktivieren. Um nun die deutsche Untertitelung einzustellen, gehen Sie bitte auf „Einstellungen“ -&gt; „Untertitel“ -&gt; „Automatisch übersetzen“ und wählen Sie aus den angeführten Sprachen die Option „Deutsch“. </a:t>
            </a:r>
          </a:p>
          <a:p>
            <a:endParaRPr lang="de-DE" sz="1000" dirty="0">
              <a:latin typeface="Calibri Light" panose="020F0302020204030204" pitchFamily="34" charset="0"/>
              <a:cs typeface="Calibri Light" panose="020F0302020204030204" pitchFamily="34" charset="0"/>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47"/>
                                        </p:tgtEl>
                                      </p:cBhvr>
                                    </p:cmd>
                                  </p:childTnLst>
                                </p:cTn>
                              </p:par>
                            </p:childTnLst>
                          </p:cTn>
                        </p:par>
                      </p:childTnLst>
                    </p:cTn>
                  </p:par>
                  <p:par>
                    <p:cTn id="7" fill="hold">
                      <p:stCondLst>
                        <p:cond delay="indefinite"/>
                      </p:stCondLst>
                      <p:childTnLst>
                        <p:par>
                          <p:cTn id="8" fill="hold">
                            <p:stCondLst>
                              <p:cond delay="0"/>
                            </p:stCondLst>
                            <p:childTnLst>
                              <p:par>
                                <p:cTn id="9" presetID="3" presetClass="mediacall" presetSubtype="0" fill="hold" nodeType="clickEffect">
                                  <p:stCondLst>
                                    <p:cond delay="0"/>
                                  </p:stCondLst>
                                  <p:childTnLst>
                                    <p:cmd type="call" cmd="stop">
                                      <p:cBhvr>
                                        <p:cTn id="10" dur="1000" fill="hold"/>
                                        <p:tgtEl>
                                          <p:spTgt spid="34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11" fill="hold" display="0">
                  <p:stCondLst>
                    <p:cond delay="indefinite"/>
                  </p:stCondLst>
                </p:cTn>
                <p:tgtEl>
                  <p:spTgt spid="347"/>
                </p:tgtEl>
              </p:cMediaNode>
            </p:video>
            <p:seq concurrent="1" prevAc="none" nextAc="seek">
              <p:cTn id="12" restart="whenNotActive" fill="hold" evtFilter="cancelBubble" nodeType="interactiveSeq">
                <p:stCondLst>
                  <p:cond evt="onClick" delay="0">
                    <p:tgtEl>
                      <p:spTgt spid="347"/>
                    </p:tgtEl>
                  </p:cond>
                </p:stCondLst>
                <p:endSync evt="end" delay="0">
                  <p:rtn val="all"/>
                </p:endSync>
                <p:childTnLst>
                  <p:par>
                    <p:cTn id="13" fill="hold">
                      <p:stCondLst>
                        <p:cond delay="0"/>
                      </p:stCondLst>
                      <p:childTnLst>
                        <p:par>
                          <p:cTn id="14" fill="hold">
                            <p:stCondLst>
                              <p:cond delay="0"/>
                            </p:stCondLst>
                            <p:childTnLst>
                              <p:par>
                                <p:cTn id="15" presetID="2" presetClass="mediacall" presetSubtype="0" fill="hold" nodeType="clickEffect">
                                  <p:stCondLst>
                                    <p:cond delay="0"/>
                                  </p:stCondLst>
                                  <p:childTnLst>
                                    <p:cmd type="call" cmd="togglePause">
                                      <p:cBhvr>
                                        <p:cTn id="16" dur="1" fill="hold"/>
                                        <p:tgtEl>
                                          <p:spTgt spid="347"/>
                                        </p:tgtEl>
                                      </p:cBhvr>
                                    </p:cmd>
                                  </p:childTnLst>
                                </p:cTn>
                              </p:par>
                            </p:childTnLst>
                          </p:cTn>
                        </p:par>
                      </p:childTnLst>
                    </p:cTn>
                  </p:par>
                </p:childTnLst>
              </p:cTn>
              <p:nextCondLst>
                <p:cond evt="onClick" delay="0">
                  <p:tgtEl>
                    <p:spTgt spid="347"/>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 name="Shape 24605"/>
          <p:cNvSpPr/>
          <p:nvPr/>
        </p:nvSpPr>
        <p:spPr>
          <a:xfrm>
            <a:off x="4925286" y="5086584"/>
            <a:ext cx="1758045" cy="753886"/>
          </a:xfrm>
          <a:custGeom>
            <a:avLst/>
            <a:gdLst/>
            <a:ahLst/>
            <a:cxnLst>
              <a:cxn ang="0">
                <a:pos x="wd2" y="hd2"/>
              </a:cxn>
              <a:cxn ang="5400000">
                <a:pos x="wd2" y="hd2"/>
              </a:cxn>
              <a:cxn ang="10800000">
                <a:pos x="wd2" y="hd2"/>
              </a:cxn>
              <a:cxn ang="16200000">
                <a:pos x="wd2" y="hd2"/>
              </a:cxn>
            </a:cxnLst>
            <a:rect l="0" t="0" r="r" b="b"/>
            <a:pathLst>
              <a:path w="21600" h="21600" extrusionOk="0">
                <a:moveTo>
                  <a:pt x="13989" y="0"/>
                </a:moveTo>
                <a:lnTo>
                  <a:pt x="0" y="21600"/>
                </a:lnTo>
                <a:lnTo>
                  <a:pt x="7611" y="21600"/>
                </a:lnTo>
                <a:lnTo>
                  <a:pt x="21600" y="0"/>
                </a:lnTo>
                <a:lnTo>
                  <a:pt x="13989" y="0"/>
                </a:lnTo>
                <a:close/>
              </a:path>
            </a:pathLst>
          </a:custGeom>
          <a:solidFill>
            <a:srgbClr val="F2F2F2"/>
          </a:solidFill>
          <a:ln w="12700">
            <a:miter lim="400000"/>
          </a:ln>
        </p:spPr>
        <p:txBody>
          <a:bodyPr lIns="45719" rIns="45719"/>
          <a:lstStyle/>
          <a:p>
            <a:pPr>
              <a:defRPr>
                <a:latin typeface="Lato Light"/>
                <a:ea typeface="Lato Light"/>
                <a:cs typeface="Lato Light"/>
                <a:sym typeface="Lato Light"/>
              </a:defRPr>
            </a:pPr>
            <a:endParaRPr/>
          </a:p>
        </p:txBody>
      </p:sp>
      <p:sp>
        <p:nvSpPr>
          <p:cNvPr id="407" name="Shape 24606"/>
          <p:cNvSpPr/>
          <p:nvPr/>
        </p:nvSpPr>
        <p:spPr>
          <a:xfrm rot="1560000">
            <a:off x="5026855" y="3642264"/>
            <a:ext cx="527221" cy="2186459"/>
          </a:xfrm>
          <a:prstGeom prst="rect">
            <a:avLst/>
          </a:prstGeom>
          <a:solidFill>
            <a:schemeClr val="accent1"/>
          </a:solidFill>
          <a:ln w="12700">
            <a:miter lim="400000"/>
          </a:ln>
        </p:spPr>
        <p:txBody>
          <a:bodyPr lIns="45719" rIns="45719" anchor="ctr"/>
          <a:lstStyle/>
          <a:p>
            <a:pPr>
              <a:defRPr>
                <a:latin typeface="Lato Light"/>
                <a:ea typeface="Lato Light"/>
                <a:cs typeface="Lato Light"/>
                <a:sym typeface="Lato Light"/>
              </a:defRPr>
            </a:pPr>
            <a:endParaRPr/>
          </a:p>
        </p:txBody>
      </p:sp>
      <p:sp>
        <p:nvSpPr>
          <p:cNvPr id="408" name="Shape 24607"/>
          <p:cNvSpPr/>
          <p:nvPr/>
        </p:nvSpPr>
        <p:spPr>
          <a:xfrm rot="1560000">
            <a:off x="5552109" y="3552011"/>
            <a:ext cx="791081" cy="272873"/>
          </a:xfrm>
          <a:custGeom>
            <a:avLst/>
            <a:gdLst/>
            <a:ahLst/>
            <a:cxnLst>
              <a:cxn ang="0">
                <a:pos x="wd2" y="hd2"/>
              </a:cxn>
              <a:cxn ang="5400000">
                <a:pos x="wd2" y="hd2"/>
              </a:cxn>
              <a:cxn ang="10800000">
                <a:pos x="wd2" y="hd2"/>
              </a:cxn>
              <a:cxn ang="16200000">
                <a:pos x="wd2" y="hd2"/>
              </a:cxn>
            </a:cxnLst>
            <a:rect l="0" t="0" r="r" b="b"/>
            <a:pathLst>
              <a:path w="21600" h="21600" extrusionOk="0">
                <a:moveTo>
                  <a:pt x="7205" y="149"/>
                </a:moveTo>
                <a:lnTo>
                  <a:pt x="21600" y="0"/>
                </a:lnTo>
                <a:lnTo>
                  <a:pt x="14447" y="21600"/>
                </a:lnTo>
                <a:lnTo>
                  <a:pt x="0" y="21600"/>
                </a:lnTo>
                <a:lnTo>
                  <a:pt x="7205" y="149"/>
                </a:lnTo>
                <a:close/>
              </a:path>
            </a:pathLst>
          </a:custGeom>
          <a:solidFill>
            <a:srgbClr val="8FAADC"/>
          </a:solidFill>
          <a:ln w="12700">
            <a:miter lim="400000"/>
          </a:ln>
        </p:spPr>
        <p:txBody>
          <a:bodyPr lIns="45719" rIns="45719" anchor="ctr"/>
          <a:lstStyle/>
          <a:p>
            <a:pPr>
              <a:defRPr>
                <a:latin typeface="Lato Light"/>
                <a:ea typeface="Lato Light"/>
                <a:cs typeface="Lato Light"/>
                <a:sym typeface="Lato Light"/>
              </a:defRPr>
            </a:pPr>
            <a:endParaRPr/>
          </a:p>
        </p:txBody>
      </p:sp>
      <p:sp>
        <p:nvSpPr>
          <p:cNvPr id="409" name="Shape 24608"/>
          <p:cNvSpPr/>
          <p:nvPr/>
        </p:nvSpPr>
        <p:spPr>
          <a:xfrm rot="1560000">
            <a:off x="5574002" y="3555462"/>
            <a:ext cx="263611" cy="2460934"/>
          </a:xfrm>
          <a:custGeom>
            <a:avLst/>
            <a:gdLst/>
            <a:ahLst/>
            <a:cxnLst>
              <a:cxn ang="0">
                <a:pos x="wd2" y="hd2"/>
              </a:cxn>
              <a:cxn ang="5400000">
                <a:pos x="wd2" y="hd2"/>
              </a:cxn>
              <a:cxn ang="10800000">
                <a:pos x="wd2" y="hd2"/>
              </a:cxn>
              <a:cxn ang="16200000">
                <a:pos x="wd2" y="hd2"/>
              </a:cxn>
            </a:cxnLst>
            <a:rect l="0" t="0" r="r" b="b"/>
            <a:pathLst>
              <a:path w="21600" h="21600" extrusionOk="0">
                <a:moveTo>
                  <a:pt x="0" y="2415"/>
                </a:moveTo>
                <a:lnTo>
                  <a:pt x="21600" y="0"/>
                </a:lnTo>
                <a:lnTo>
                  <a:pt x="21600" y="18556"/>
                </a:lnTo>
                <a:lnTo>
                  <a:pt x="0" y="21600"/>
                </a:lnTo>
                <a:lnTo>
                  <a:pt x="0" y="2415"/>
                </a:lnTo>
                <a:close/>
              </a:path>
            </a:pathLst>
          </a:custGeom>
          <a:solidFill>
            <a:srgbClr val="2F5597"/>
          </a:solidFill>
          <a:ln w="12700">
            <a:miter lim="400000"/>
          </a:ln>
        </p:spPr>
        <p:txBody>
          <a:bodyPr lIns="45719" rIns="45719" anchor="ctr"/>
          <a:lstStyle/>
          <a:p>
            <a:pPr>
              <a:defRPr>
                <a:latin typeface="Lato Light"/>
                <a:ea typeface="Lato Light"/>
                <a:cs typeface="Lato Light"/>
                <a:sym typeface="Lato Light"/>
              </a:defRPr>
            </a:pPr>
            <a:endParaRPr/>
          </a:p>
        </p:txBody>
      </p:sp>
      <p:sp>
        <p:nvSpPr>
          <p:cNvPr id="410" name="Shape 24605"/>
          <p:cNvSpPr/>
          <p:nvPr/>
        </p:nvSpPr>
        <p:spPr>
          <a:xfrm>
            <a:off x="5964518" y="5121638"/>
            <a:ext cx="1758044" cy="753886"/>
          </a:xfrm>
          <a:custGeom>
            <a:avLst/>
            <a:gdLst/>
            <a:ahLst/>
            <a:cxnLst>
              <a:cxn ang="0">
                <a:pos x="wd2" y="hd2"/>
              </a:cxn>
              <a:cxn ang="5400000">
                <a:pos x="wd2" y="hd2"/>
              </a:cxn>
              <a:cxn ang="10800000">
                <a:pos x="wd2" y="hd2"/>
              </a:cxn>
              <a:cxn ang="16200000">
                <a:pos x="wd2" y="hd2"/>
              </a:cxn>
            </a:cxnLst>
            <a:rect l="0" t="0" r="r" b="b"/>
            <a:pathLst>
              <a:path w="21600" h="21600" extrusionOk="0">
                <a:moveTo>
                  <a:pt x="13989" y="0"/>
                </a:moveTo>
                <a:lnTo>
                  <a:pt x="0" y="21600"/>
                </a:lnTo>
                <a:lnTo>
                  <a:pt x="7611" y="21600"/>
                </a:lnTo>
                <a:lnTo>
                  <a:pt x="21600" y="0"/>
                </a:lnTo>
                <a:lnTo>
                  <a:pt x="13989" y="0"/>
                </a:lnTo>
                <a:close/>
              </a:path>
            </a:pathLst>
          </a:custGeom>
          <a:solidFill>
            <a:srgbClr val="F2F2F2"/>
          </a:solidFill>
          <a:ln w="12700">
            <a:miter lim="400000"/>
          </a:ln>
        </p:spPr>
        <p:txBody>
          <a:bodyPr lIns="45719" rIns="45719"/>
          <a:lstStyle/>
          <a:p>
            <a:pPr>
              <a:defRPr>
                <a:latin typeface="Lato Light"/>
                <a:ea typeface="Lato Light"/>
                <a:cs typeface="Lato Light"/>
                <a:sym typeface="Lato Light"/>
              </a:defRPr>
            </a:pPr>
            <a:endParaRPr/>
          </a:p>
        </p:txBody>
      </p:sp>
      <p:sp>
        <p:nvSpPr>
          <p:cNvPr id="411" name="Shape 24606"/>
          <p:cNvSpPr/>
          <p:nvPr/>
        </p:nvSpPr>
        <p:spPr>
          <a:xfrm rot="1560000">
            <a:off x="6066085" y="3677317"/>
            <a:ext cx="527221" cy="2186459"/>
          </a:xfrm>
          <a:prstGeom prst="rect">
            <a:avLst/>
          </a:prstGeom>
          <a:solidFill>
            <a:schemeClr val="accent1"/>
          </a:solidFill>
          <a:ln w="12700">
            <a:miter lim="400000"/>
          </a:ln>
        </p:spPr>
        <p:txBody>
          <a:bodyPr lIns="45719" rIns="45719" anchor="ctr"/>
          <a:lstStyle/>
          <a:p>
            <a:pPr>
              <a:defRPr>
                <a:latin typeface="Lato Light"/>
                <a:ea typeface="Lato Light"/>
                <a:cs typeface="Lato Light"/>
                <a:sym typeface="Lato Light"/>
              </a:defRPr>
            </a:pPr>
            <a:endParaRPr/>
          </a:p>
        </p:txBody>
      </p:sp>
      <p:sp>
        <p:nvSpPr>
          <p:cNvPr id="412" name="Shape 24607"/>
          <p:cNvSpPr/>
          <p:nvPr/>
        </p:nvSpPr>
        <p:spPr>
          <a:xfrm rot="1560000">
            <a:off x="6591341" y="3587065"/>
            <a:ext cx="791081" cy="272873"/>
          </a:xfrm>
          <a:custGeom>
            <a:avLst/>
            <a:gdLst/>
            <a:ahLst/>
            <a:cxnLst>
              <a:cxn ang="0">
                <a:pos x="wd2" y="hd2"/>
              </a:cxn>
              <a:cxn ang="5400000">
                <a:pos x="wd2" y="hd2"/>
              </a:cxn>
              <a:cxn ang="10800000">
                <a:pos x="wd2" y="hd2"/>
              </a:cxn>
              <a:cxn ang="16200000">
                <a:pos x="wd2" y="hd2"/>
              </a:cxn>
            </a:cxnLst>
            <a:rect l="0" t="0" r="r" b="b"/>
            <a:pathLst>
              <a:path w="21600" h="21600" extrusionOk="0">
                <a:moveTo>
                  <a:pt x="7205" y="149"/>
                </a:moveTo>
                <a:lnTo>
                  <a:pt x="21600" y="0"/>
                </a:lnTo>
                <a:lnTo>
                  <a:pt x="14447" y="21600"/>
                </a:lnTo>
                <a:lnTo>
                  <a:pt x="0" y="21600"/>
                </a:lnTo>
                <a:lnTo>
                  <a:pt x="7205" y="149"/>
                </a:lnTo>
                <a:close/>
              </a:path>
            </a:pathLst>
          </a:custGeom>
          <a:solidFill>
            <a:srgbClr val="8FAADC"/>
          </a:solidFill>
          <a:ln w="12700">
            <a:miter lim="400000"/>
          </a:ln>
        </p:spPr>
        <p:txBody>
          <a:bodyPr lIns="45719" rIns="45719" anchor="ctr"/>
          <a:lstStyle/>
          <a:p>
            <a:pPr>
              <a:defRPr>
                <a:latin typeface="Lato Light"/>
                <a:ea typeface="Lato Light"/>
                <a:cs typeface="Lato Light"/>
                <a:sym typeface="Lato Light"/>
              </a:defRPr>
            </a:pPr>
            <a:endParaRPr/>
          </a:p>
        </p:txBody>
      </p:sp>
      <p:sp>
        <p:nvSpPr>
          <p:cNvPr id="413" name="Shape 24608"/>
          <p:cNvSpPr/>
          <p:nvPr/>
        </p:nvSpPr>
        <p:spPr>
          <a:xfrm rot="1560000">
            <a:off x="6613232" y="3590516"/>
            <a:ext cx="263611" cy="2460934"/>
          </a:xfrm>
          <a:custGeom>
            <a:avLst/>
            <a:gdLst/>
            <a:ahLst/>
            <a:cxnLst>
              <a:cxn ang="0">
                <a:pos x="wd2" y="hd2"/>
              </a:cxn>
              <a:cxn ang="5400000">
                <a:pos x="wd2" y="hd2"/>
              </a:cxn>
              <a:cxn ang="10800000">
                <a:pos x="wd2" y="hd2"/>
              </a:cxn>
              <a:cxn ang="16200000">
                <a:pos x="wd2" y="hd2"/>
              </a:cxn>
            </a:cxnLst>
            <a:rect l="0" t="0" r="r" b="b"/>
            <a:pathLst>
              <a:path w="21600" h="21600" extrusionOk="0">
                <a:moveTo>
                  <a:pt x="0" y="2415"/>
                </a:moveTo>
                <a:lnTo>
                  <a:pt x="21600" y="0"/>
                </a:lnTo>
                <a:lnTo>
                  <a:pt x="21600" y="18556"/>
                </a:lnTo>
                <a:lnTo>
                  <a:pt x="0" y="21600"/>
                </a:lnTo>
                <a:lnTo>
                  <a:pt x="0" y="2415"/>
                </a:lnTo>
                <a:close/>
              </a:path>
            </a:pathLst>
          </a:custGeom>
          <a:solidFill>
            <a:srgbClr val="2F5597"/>
          </a:solidFill>
          <a:ln w="12700">
            <a:miter lim="400000"/>
          </a:ln>
        </p:spPr>
        <p:txBody>
          <a:bodyPr lIns="45719" rIns="45719" anchor="ctr"/>
          <a:lstStyle/>
          <a:p>
            <a:pPr>
              <a:defRPr>
                <a:latin typeface="Lato Light"/>
                <a:ea typeface="Lato Light"/>
                <a:cs typeface="Lato Light"/>
                <a:sym typeface="Lato Light"/>
              </a:defRPr>
            </a:pPr>
            <a:endParaRPr/>
          </a:p>
        </p:txBody>
      </p:sp>
      <p:sp>
        <p:nvSpPr>
          <p:cNvPr id="414" name="Textplatzhalter 1"/>
          <p:cNvSpPr txBox="1">
            <a:spLocks noGrp="1"/>
          </p:cNvSpPr>
          <p:nvPr>
            <p:ph type="body" sz="quarter" idx="1"/>
          </p:nvPr>
        </p:nvSpPr>
        <p:spPr>
          <a:xfrm>
            <a:off x="1279618" y="435931"/>
            <a:ext cx="8852377" cy="697353"/>
          </a:xfrm>
          <a:prstGeom prst="rect">
            <a:avLst/>
          </a:prstGeom>
        </p:spPr>
        <p:txBody>
          <a:bodyPr/>
          <a:lstStyle>
            <a:lvl1pPr>
              <a:defRPr sz="3200"/>
            </a:lvl1pPr>
          </a:lstStyle>
          <a:p>
            <a:r>
              <a:t>Führen in der Krise - Resilienz statt Effizienz</a:t>
            </a:r>
          </a:p>
        </p:txBody>
      </p:sp>
      <p:sp>
        <p:nvSpPr>
          <p:cNvPr id="415" name="Subtitle 2"/>
          <p:cNvSpPr txBox="1"/>
          <p:nvPr/>
        </p:nvSpPr>
        <p:spPr>
          <a:xfrm>
            <a:off x="117355" y="1719448"/>
            <a:ext cx="4924734" cy="48529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0790" tIns="40790" rIns="40790" bIns="40790">
            <a:spAutoFit/>
          </a:bodyPr>
          <a:lstStyle/>
          <a:p>
            <a:pPr defTabSz="1087636">
              <a:spcBef>
                <a:spcPts val="600"/>
              </a:spcBef>
              <a:defRPr sz="2000">
                <a:solidFill>
                  <a:srgbClr val="245473"/>
                </a:solidFill>
                <a:latin typeface="Calibri Light"/>
                <a:ea typeface="Calibri Light"/>
                <a:cs typeface="Calibri Light"/>
                <a:sym typeface="Calibri Light"/>
              </a:defRPr>
            </a:pPr>
            <a:r>
              <a:rPr dirty="0" err="1"/>
              <a:t>Für</a:t>
            </a:r>
            <a:r>
              <a:rPr dirty="0"/>
              <a:t> die </a:t>
            </a:r>
            <a:r>
              <a:rPr dirty="0" err="1"/>
              <a:t>Führung</a:t>
            </a:r>
            <a:r>
              <a:rPr dirty="0"/>
              <a:t> </a:t>
            </a:r>
            <a:r>
              <a:rPr dirty="0" err="1"/>
              <a:t>eines</a:t>
            </a:r>
            <a:r>
              <a:rPr dirty="0"/>
              <a:t> </a:t>
            </a:r>
            <a:r>
              <a:rPr dirty="0" err="1"/>
              <a:t>Unternehmens</a:t>
            </a:r>
            <a:r>
              <a:rPr dirty="0"/>
              <a:t> in der </a:t>
            </a:r>
            <a:r>
              <a:rPr dirty="0" err="1"/>
              <a:t>Krise</a:t>
            </a:r>
            <a:r>
              <a:rPr dirty="0"/>
              <a:t> </a:t>
            </a:r>
            <a:r>
              <a:rPr dirty="0" err="1"/>
              <a:t>gibt</a:t>
            </a:r>
            <a:r>
              <a:rPr dirty="0"/>
              <a:t> es </a:t>
            </a:r>
            <a:r>
              <a:rPr dirty="0" err="1"/>
              <a:t>kein</a:t>
            </a:r>
            <a:r>
              <a:rPr dirty="0"/>
              <a:t> </a:t>
            </a:r>
            <a:r>
              <a:rPr dirty="0" err="1"/>
              <a:t>Erfolgsrezept</a:t>
            </a:r>
            <a:r>
              <a:rPr dirty="0"/>
              <a:t>. </a:t>
            </a:r>
            <a:r>
              <a:rPr dirty="0" err="1"/>
              <a:t>Wenn</a:t>
            </a:r>
            <a:r>
              <a:rPr dirty="0"/>
              <a:t> es "die </a:t>
            </a:r>
            <a:r>
              <a:rPr lang="de-DE" dirty="0"/>
              <a:t>einzig wahre</a:t>
            </a:r>
            <a:r>
              <a:rPr dirty="0"/>
              <a:t>" </a:t>
            </a:r>
            <a:r>
              <a:rPr dirty="0" err="1"/>
              <a:t>richtige</a:t>
            </a:r>
            <a:r>
              <a:rPr dirty="0"/>
              <a:t> </a:t>
            </a:r>
            <a:r>
              <a:rPr dirty="0" err="1"/>
              <a:t>Entscheidung</a:t>
            </a:r>
            <a:r>
              <a:rPr dirty="0"/>
              <a:t> </a:t>
            </a:r>
            <a:r>
              <a:rPr dirty="0" err="1"/>
              <a:t>nicht</a:t>
            </a:r>
            <a:r>
              <a:rPr dirty="0"/>
              <a:t> </a:t>
            </a:r>
            <a:r>
              <a:rPr dirty="0" err="1"/>
              <a:t>gibt</a:t>
            </a:r>
            <a:r>
              <a:rPr dirty="0"/>
              <a:t>, muss </a:t>
            </a:r>
            <a:r>
              <a:rPr lang="de-DE" dirty="0"/>
              <a:t>das Ziel </a:t>
            </a:r>
            <a:r>
              <a:rPr dirty="0" err="1"/>
              <a:t>daher</a:t>
            </a:r>
            <a:r>
              <a:rPr dirty="0"/>
              <a:t> sein, </a:t>
            </a:r>
            <a:r>
              <a:rPr lang="de-DE" dirty="0"/>
              <a:t>eine</a:t>
            </a:r>
            <a:r>
              <a:rPr dirty="0"/>
              <a:t> </a:t>
            </a:r>
            <a:r>
              <a:rPr dirty="0" err="1"/>
              <a:t>Lösung</a:t>
            </a:r>
            <a:r>
              <a:rPr dirty="0"/>
              <a:t> </a:t>
            </a:r>
            <a:r>
              <a:rPr dirty="0" err="1"/>
              <a:t>zu</a:t>
            </a:r>
            <a:r>
              <a:rPr dirty="0"/>
              <a:t> </a:t>
            </a:r>
            <a:r>
              <a:rPr dirty="0" err="1"/>
              <a:t>finden</a:t>
            </a:r>
            <a:r>
              <a:rPr dirty="0"/>
              <a:t>, die gut </a:t>
            </a:r>
            <a:r>
              <a:rPr dirty="0" err="1"/>
              <a:t>genug</a:t>
            </a:r>
            <a:r>
              <a:rPr dirty="0"/>
              <a:t> </a:t>
            </a:r>
            <a:r>
              <a:rPr dirty="0" err="1"/>
              <a:t>ist</a:t>
            </a:r>
            <a:r>
              <a:rPr dirty="0"/>
              <a:t>. </a:t>
            </a:r>
            <a:endParaRPr sz="2400" dirty="0">
              <a:solidFill>
                <a:srgbClr val="44546A"/>
              </a:solidFill>
              <a:latin typeface="Open Sans Light"/>
              <a:ea typeface="Open Sans Light"/>
              <a:cs typeface="Open Sans Light"/>
              <a:sym typeface="Open Sans Light"/>
            </a:endParaRPr>
          </a:p>
          <a:p>
            <a:pPr defTabSz="1087636">
              <a:spcBef>
                <a:spcPts val="600"/>
              </a:spcBef>
              <a:defRPr sz="2000">
                <a:solidFill>
                  <a:srgbClr val="245473"/>
                </a:solidFill>
                <a:latin typeface="Calibri Light"/>
                <a:ea typeface="Calibri Light"/>
                <a:cs typeface="Calibri Light"/>
                <a:sym typeface="Calibri Light"/>
              </a:defRPr>
            </a:pPr>
            <a:r>
              <a:rPr dirty="0"/>
              <a:t>Das </a:t>
            </a:r>
            <a:r>
              <a:rPr dirty="0" err="1"/>
              <a:t>führt</a:t>
            </a:r>
            <a:r>
              <a:rPr dirty="0"/>
              <a:t> </a:t>
            </a:r>
            <a:r>
              <a:rPr dirty="0" err="1"/>
              <a:t>unweigerlich</a:t>
            </a:r>
            <a:r>
              <a:rPr dirty="0"/>
              <a:t> </a:t>
            </a:r>
            <a:r>
              <a:rPr dirty="0" err="1"/>
              <a:t>zu</a:t>
            </a:r>
            <a:r>
              <a:rPr dirty="0"/>
              <a:t> dem Problem, </a:t>
            </a:r>
            <a:r>
              <a:rPr dirty="0" err="1"/>
              <a:t>dass</a:t>
            </a:r>
            <a:r>
              <a:rPr dirty="0"/>
              <a:t> </a:t>
            </a:r>
            <a:r>
              <a:rPr lang="de-DE" dirty="0"/>
              <a:t>Manager im Vordergrund die Anforderungen</a:t>
            </a:r>
            <a:r>
              <a:rPr dirty="0"/>
              <a:t> und </a:t>
            </a:r>
            <a:r>
              <a:rPr dirty="0" err="1"/>
              <a:t>Bedürfnisse</a:t>
            </a:r>
            <a:r>
              <a:rPr dirty="0"/>
              <a:t> des </a:t>
            </a:r>
            <a:r>
              <a:rPr dirty="0" err="1"/>
              <a:t>Unternehmens</a:t>
            </a:r>
            <a:r>
              <a:rPr dirty="0"/>
              <a:t> und der Mitarbeiter </a:t>
            </a:r>
            <a:r>
              <a:rPr dirty="0" err="1"/>
              <a:t>nach</a:t>
            </a:r>
            <a:r>
              <a:rPr dirty="0"/>
              <a:t> </a:t>
            </a:r>
            <a:r>
              <a:rPr dirty="0" err="1"/>
              <a:t>Sicherheit</a:t>
            </a:r>
            <a:r>
              <a:rPr dirty="0"/>
              <a:t> und </a:t>
            </a:r>
            <a:r>
              <a:rPr dirty="0" err="1"/>
              <a:t>Orientierung</a:t>
            </a:r>
            <a:r>
              <a:rPr dirty="0"/>
              <a:t> </a:t>
            </a:r>
            <a:r>
              <a:rPr dirty="0" err="1"/>
              <a:t>bedienen</a:t>
            </a:r>
            <a:r>
              <a:rPr dirty="0"/>
              <a:t> </a:t>
            </a:r>
            <a:r>
              <a:rPr dirty="0" err="1"/>
              <a:t>müssen</a:t>
            </a:r>
            <a:r>
              <a:rPr dirty="0"/>
              <a:t>, </a:t>
            </a:r>
            <a:r>
              <a:rPr lang="de-DE" dirty="0"/>
              <a:t>was </a:t>
            </a:r>
            <a:r>
              <a:rPr dirty="0"/>
              <a:t>an </a:t>
            </a:r>
            <a:r>
              <a:rPr dirty="0" err="1"/>
              <a:t>sich</a:t>
            </a:r>
            <a:r>
              <a:rPr dirty="0"/>
              <a:t> </a:t>
            </a:r>
            <a:r>
              <a:rPr dirty="0" err="1"/>
              <a:t>schon</a:t>
            </a:r>
            <a:r>
              <a:rPr lang="de-DE" dirty="0"/>
              <a:t> genug </a:t>
            </a:r>
            <a:r>
              <a:rPr dirty="0" err="1"/>
              <a:t>Druck</a:t>
            </a:r>
            <a:r>
              <a:rPr dirty="0"/>
              <a:t> </a:t>
            </a:r>
            <a:r>
              <a:rPr dirty="0" err="1"/>
              <a:t>erzeug</a:t>
            </a:r>
            <a:r>
              <a:rPr lang="de-DE" dirty="0"/>
              <a:t>t</a:t>
            </a:r>
            <a:r>
              <a:rPr dirty="0"/>
              <a:t>.</a:t>
            </a:r>
            <a:endParaRPr sz="2400" dirty="0">
              <a:solidFill>
                <a:srgbClr val="44546A"/>
              </a:solidFill>
              <a:latin typeface="Open Sans Light"/>
              <a:ea typeface="Open Sans Light"/>
              <a:cs typeface="Open Sans Light"/>
              <a:sym typeface="Open Sans Light"/>
            </a:endParaRPr>
          </a:p>
          <a:p>
            <a:pPr defTabSz="1087636">
              <a:spcBef>
                <a:spcPts val="600"/>
              </a:spcBef>
              <a:defRPr sz="2000">
                <a:solidFill>
                  <a:srgbClr val="245473"/>
                </a:solidFill>
                <a:latin typeface="Calibri Light"/>
                <a:ea typeface="Calibri Light"/>
                <a:cs typeface="Calibri Light"/>
                <a:sym typeface="Calibri Light"/>
              </a:defRPr>
            </a:pPr>
            <a:r>
              <a:rPr dirty="0" err="1"/>
              <a:t>Darüber</a:t>
            </a:r>
            <a:r>
              <a:rPr dirty="0"/>
              <a:t> </a:t>
            </a:r>
            <a:r>
              <a:rPr dirty="0" err="1"/>
              <a:t>hinaus</a:t>
            </a:r>
            <a:r>
              <a:rPr dirty="0"/>
              <a:t> </a:t>
            </a:r>
            <a:r>
              <a:rPr lang="de-DE" dirty="0"/>
              <a:t>verlangt die Krise im Hintergrund, dass sie </a:t>
            </a:r>
            <a:r>
              <a:rPr dirty="0" err="1"/>
              <a:t>mit</a:t>
            </a:r>
            <a:r>
              <a:rPr dirty="0"/>
              <a:t> </a:t>
            </a:r>
            <a:r>
              <a:rPr dirty="0" err="1"/>
              <a:t>Widersprüchen</a:t>
            </a:r>
            <a:r>
              <a:rPr dirty="0"/>
              <a:t>, </a:t>
            </a:r>
            <a:r>
              <a:rPr dirty="0" err="1"/>
              <a:t>Unsicherheiten</a:t>
            </a:r>
            <a:r>
              <a:rPr dirty="0"/>
              <a:t>, </a:t>
            </a:r>
            <a:r>
              <a:rPr dirty="0" err="1"/>
              <a:t>Dilemmata</a:t>
            </a:r>
            <a:r>
              <a:rPr dirty="0"/>
              <a:t> und </a:t>
            </a:r>
            <a:r>
              <a:rPr dirty="0" err="1"/>
              <a:t>persönlichen</a:t>
            </a:r>
            <a:r>
              <a:rPr dirty="0"/>
              <a:t> </a:t>
            </a:r>
            <a:r>
              <a:rPr dirty="0" err="1"/>
              <a:t>Wünschen</a:t>
            </a:r>
            <a:r>
              <a:rPr dirty="0"/>
              <a:t> und </a:t>
            </a:r>
            <a:r>
              <a:rPr dirty="0" err="1"/>
              <a:t>Ängsten</a:t>
            </a:r>
            <a:r>
              <a:rPr dirty="0"/>
              <a:t> </a:t>
            </a:r>
            <a:r>
              <a:rPr dirty="0" err="1"/>
              <a:t>umgehen</a:t>
            </a:r>
            <a:r>
              <a:rPr dirty="0"/>
              <a:t>.</a:t>
            </a:r>
          </a:p>
        </p:txBody>
      </p:sp>
      <p:sp>
        <p:nvSpPr>
          <p:cNvPr id="416" name="Shape 24581"/>
          <p:cNvSpPr/>
          <p:nvPr/>
        </p:nvSpPr>
        <p:spPr>
          <a:xfrm>
            <a:off x="10041421" y="5104970"/>
            <a:ext cx="1373863" cy="753887"/>
          </a:xfrm>
          <a:custGeom>
            <a:avLst/>
            <a:gdLst/>
            <a:ahLst/>
            <a:cxnLst>
              <a:cxn ang="0">
                <a:pos x="wd2" y="hd2"/>
              </a:cxn>
              <a:cxn ang="5400000">
                <a:pos x="wd2" y="hd2"/>
              </a:cxn>
              <a:cxn ang="10800000">
                <a:pos x="wd2" y="hd2"/>
              </a:cxn>
              <a:cxn ang="16200000">
                <a:pos x="wd2" y="hd2"/>
              </a:cxn>
            </a:cxnLst>
            <a:rect l="0" t="0" r="r" b="b"/>
            <a:pathLst>
              <a:path w="21600" h="21600" extrusionOk="0">
                <a:moveTo>
                  <a:pt x="8897" y="0"/>
                </a:moveTo>
                <a:lnTo>
                  <a:pt x="0" y="21600"/>
                </a:lnTo>
                <a:lnTo>
                  <a:pt x="12703" y="21600"/>
                </a:lnTo>
                <a:lnTo>
                  <a:pt x="21600" y="0"/>
                </a:lnTo>
                <a:lnTo>
                  <a:pt x="8897" y="0"/>
                </a:lnTo>
                <a:close/>
              </a:path>
            </a:pathLst>
          </a:custGeom>
          <a:solidFill>
            <a:srgbClr val="F2F2F2"/>
          </a:solidFill>
          <a:ln w="12700">
            <a:miter lim="400000"/>
          </a:ln>
        </p:spPr>
        <p:txBody>
          <a:bodyPr lIns="45719" rIns="45719"/>
          <a:lstStyle/>
          <a:p>
            <a:pPr>
              <a:defRPr>
                <a:latin typeface="Lato Light"/>
                <a:ea typeface="Lato Light"/>
                <a:cs typeface="Lato Light"/>
                <a:sym typeface="Lato Light"/>
              </a:defRPr>
            </a:pPr>
            <a:endParaRPr/>
          </a:p>
        </p:txBody>
      </p:sp>
      <p:sp>
        <p:nvSpPr>
          <p:cNvPr id="417" name="Shape 24582"/>
          <p:cNvSpPr/>
          <p:nvPr/>
        </p:nvSpPr>
        <p:spPr>
          <a:xfrm>
            <a:off x="10041670" y="3672397"/>
            <a:ext cx="527221" cy="2186459"/>
          </a:xfrm>
          <a:prstGeom prst="rect">
            <a:avLst/>
          </a:prstGeom>
          <a:solidFill>
            <a:schemeClr val="accent3"/>
          </a:solidFill>
          <a:ln w="12700">
            <a:miter lim="400000"/>
          </a:ln>
        </p:spPr>
        <p:txBody>
          <a:bodyPr lIns="45719" rIns="45719" anchor="ctr"/>
          <a:lstStyle/>
          <a:p>
            <a:pPr>
              <a:defRPr>
                <a:latin typeface="Lato Light"/>
                <a:ea typeface="Lato Light"/>
                <a:cs typeface="Lato Light"/>
                <a:sym typeface="Lato Light"/>
              </a:defRPr>
            </a:pPr>
            <a:endParaRPr/>
          </a:p>
        </p:txBody>
      </p:sp>
      <p:sp>
        <p:nvSpPr>
          <p:cNvPr id="418" name="Shape 24583"/>
          <p:cNvSpPr/>
          <p:nvPr/>
        </p:nvSpPr>
        <p:spPr>
          <a:xfrm>
            <a:off x="10041419" y="3399525"/>
            <a:ext cx="789196" cy="272873"/>
          </a:xfrm>
          <a:custGeom>
            <a:avLst/>
            <a:gdLst/>
            <a:ahLst/>
            <a:cxnLst>
              <a:cxn ang="0">
                <a:pos x="wd2" y="hd2"/>
              </a:cxn>
              <a:cxn ang="5400000">
                <a:pos x="wd2" y="hd2"/>
              </a:cxn>
              <a:cxn ang="10800000">
                <a:pos x="wd2" y="hd2"/>
              </a:cxn>
              <a:cxn ang="16200000">
                <a:pos x="wd2" y="hd2"/>
              </a:cxn>
            </a:cxnLst>
            <a:rect l="0" t="0" r="r" b="b"/>
            <a:pathLst>
              <a:path w="21600" h="21600" extrusionOk="0">
                <a:moveTo>
                  <a:pt x="7222" y="149"/>
                </a:moveTo>
                <a:lnTo>
                  <a:pt x="21600" y="0"/>
                </a:lnTo>
                <a:lnTo>
                  <a:pt x="14585" y="21600"/>
                </a:lnTo>
                <a:lnTo>
                  <a:pt x="0" y="21600"/>
                </a:lnTo>
                <a:lnTo>
                  <a:pt x="7222" y="149"/>
                </a:lnTo>
                <a:close/>
              </a:path>
            </a:pathLst>
          </a:custGeom>
          <a:solidFill>
            <a:srgbClr val="C9C9C9"/>
          </a:solidFill>
          <a:ln w="12700">
            <a:miter lim="400000"/>
          </a:ln>
        </p:spPr>
        <p:txBody>
          <a:bodyPr lIns="45719" rIns="45719" anchor="ctr"/>
          <a:lstStyle/>
          <a:p>
            <a:pPr>
              <a:defRPr>
                <a:latin typeface="Lato Light"/>
                <a:ea typeface="Lato Light"/>
                <a:cs typeface="Lato Light"/>
                <a:sym typeface="Lato Light"/>
              </a:defRPr>
            </a:pPr>
            <a:endParaRPr/>
          </a:p>
        </p:txBody>
      </p:sp>
      <p:sp>
        <p:nvSpPr>
          <p:cNvPr id="419" name="Shape 24584"/>
          <p:cNvSpPr/>
          <p:nvPr/>
        </p:nvSpPr>
        <p:spPr>
          <a:xfrm>
            <a:off x="10568891" y="3397922"/>
            <a:ext cx="263611" cy="2460934"/>
          </a:xfrm>
          <a:custGeom>
            <a:avLst/>
            <a:gdLst/>
            <a:ahLst/>
            <a:cxnLst>
              <a:cxn ang="0">
                <a:pos x="wd2" y="hd2"/>
              </a:cxn>
              <a:cxn ang="5400000">
                <a:pos x="wd2" y="hd2"/>
              </a:cxn>
              <a:cxn ang="10800000">
                <a:pos x="wd2" y="hd2"/>
              </a:cxn>
              <a:cxn ang="16200000">
                <a:pos x="wd2" y="hd2"/>
              </a:cxn>
            </a:cxnLst>
            <a:rect l="0" t="0" r="r" b="b"/>
            <a:pathLst>
              <a:path w="21600" h="21600" extrusionOk="0">
                <a:moveTo>
                  <a:pt x="0" y="2399"/>
                </a:moveTo>
                <a:lnTo>
                  <a:pt x="21485" y="0"/>
                </a:lnTo>
                <a:lnTo>
                  <a:pt x="21600" y="18556"/>
                </a:lnTo>
                <a:lnTo>
                  <a:pt x="0" y="21600"/>
                </a:lnTo>
                <a:lnTo>
                  <a:pt x="0" y="2399"/>
                </a:lnTo>
                <a:close/>
              </a:path>
            </a:pathLst>
          </a:custGeom>
          <a:solidFill>
            <a:srgbClr val="7C7C7C"/>
          </a:solidFill>
          <a:ln w="12700">
            <a:miter lim="400000"/>
          </a:ln>
        </p:spPr>
        <p:txBody>
          <a:bodyPr lIns="45719" rIns="45719" anchor="ctr"/>
          <a:lstStyle/>
          <a:p>
            <a:pPr>
              <a:defRPr>
                <a:latin typeface="Lato Light"/>
                <a:ea typeface="Lato Light"/>
                <a:cs typeface="Lato Light"/>
                <a:sym typeface="Lato Light"/>
              </a:defRPr>
            </a:pPr>
            <a:endParaRPr/>
          </a:p>
        </p:txBody>
      </p:sp>
      <p:sp>
        <p:nvSpPr>
          <p:cNvPr id="420" name="Shape 24593"/>
          <p:cNvSpPr/>
          <p:nvPr/>
        </p:nvSpPr>
        <p:spPr>
          <a:xfrm>
            <a:off x="11138913" y="5104970"/>
            <a:ext cx="1373863" cy="753887"/>
          </a:xfrm>
          <a:custGeom>
            <a:avLst/>
            <a:gdLst/>
            <a:ahLst/>
            <a:cxnLst>
              <a:cxn ang="0">
                <a:pos x="wd2" y="hd2"/>
              </a:cxn>
              <a:cxn ang="5400000">
                <a:pos x="wd2" y="hd2"/>
              </a:cxn>
              <a:cxn ang="10800000">
                <a:pos x="wd2" y="hd2"/>
              </a:cxn>
              <a:cxn ang="16200000">
                <a:pos x="wd2" y="hd2"/>
              </a:cxn>
            </a:cxnLst>
            <a:rect l="0" t="0" r="r" b="b"/>
            <a:pathLst>
              <a:path w="21600" h="21600" extrusionOk="0">
                <a:moveTo>
                  <a:pt x="8897" y="0"/>
                </a:moveTo>
                <a:lnTo>
                  <a:pt x="0" y="21600"/>
                </a:lnTo>
                <a:lnTo>
                  <a:pt x="12703" y="21600"/>
                </a:lnTo>
                <a:lnTo>
                  <a:pt x="21600" y="0"/>
                </a:lnTo>
                <a:lnTo>
                  <a:pt x="8897" y="0"/>
                </a:lnTo>
                <a:close/>
              </a:path>
            </a:pathLst>
          </a:custGeom>
          <a:solidFill>
            <a:srgbClr val="F2F2F2"/>
          </a:solidFill>
          <a:ln w="12700">
            <a:miter lim="400000"/>
          </a:ln>
        </p:spPr>
        <p:txBody>
          <a:bodyPr lIns="45719" rIns="45719"/>
          <a:lstStyle/>
          <a:p>
            <a:pPr>
              <a:defRPr>
                <a:latin typeface="Lato Light"/>
                <a:ea typeface="Lato Light"/>
                <a:cs typeface="Lato Light"/>
                <a:sym typeface="Lato Light"/>
              </a:defRPr>
            </a:pPr>
            <a:endParaRPr/>
          </a:p>
        </p:txBody>
      </p:sp>
      <p:sp>
        <p:nvSpPr>
          <p:cNvPr id="421" name="Shape 24594"/>
          <p:cNvSpPr/>
          <p:nvPr/>
        </p:nvSpPr>
        <p:spPr>
          <a:xfrm>
            <a:off x="11139162" y="3671901"/>
            <a:ext cx="527221" cy="2186459"/>
          </a:xfrm>
          <a:prstGeom prst="rect">
            <a:avLst/>
          </a:prstGeom>
          <a:solidFill>
            <a:schemeClr val="accent4"/>
          </a:solidFill>
          <a:ln w="12700">
            <a:miter lim="400000"/>
          </a:ln>
        </p:spPr>
        <p:txBody>
          <a:bodyPr lIns="45719" rIns="45719" anchor="ctr"/>
          <a:lstStyle/>
          <a:p>
            <a:pPr>
              <a:defRPr>
                <a:latin typeface="Lato Light"/>
                <a:ea typeface="Lato Light"/>
                <a:cs typeface="Lato Light"/>
                <a:sym typeface="Lato Light"/>
              </a:defRPr>
            </a:pPr>
            <a:endParaRPr/>
          </a:p>
        </p:txBody>
      </p:sp>
      <p:sp>
        <p:nvSpPr>
          <p:cNvPr id="422" name="Shape 24595"/>
          <p:cNvSpPr/>
          <p:nvPr/>
        </p:nvSpPr>
        <p:spPr>
          <a:xfrm>
            <a:off x="11138914" y="3399525"/>
            <a:ext cx="789196" cy="272873"/>
          </a:xfrm>
          <a:custGeom>
            <a:avLst/>
            <a:gdLst/>
            <a:ahLst/>
            <a:cxnLst>
              <a:cxn ang="0">
                <a:pos x="wd2" y="hd2"/>
              </a:cxn>
              <a:cxn ang="5400000">
                <a:pos x="wd2" y="hd2"/>
              </a:cxn>
              <a:cxn ang="10800000">
                <a:pos x="wd2" y="hd2"/>
              </a:cxn>
              <a:cxn ang="16200000">
                <a:pos x="wd2" y="hd2"/>
              </a:cxn>
            </a:cxnLst>
            <a:rect l="0" t="0" r="r" b="b"/>
            <a:pathLst>
              <a:path w="21600" h="21600" extrusionOk="0">
                <a:moveTo>
                  <a:pt x="7222" y="149"/>
                </a:moveTo>
                <a:lnTo>
                  <a:pt x="21600" y="0"/>
                </a:lnTo>
                <a:lnTo>
                  <a:pt x="14585" y="21600"/>
                </a:lnTo>
                <a:lnTo>
                  <a:pt x="0" y="21600"/>
                </a:lnTo>
                <a:lnTo>
                  <a:pt x="7222" y="149"/>
                </a:lnTo>
                <a:close/>
              </a:path>
            </a:pathLst>
          </a:custGeom>
          <a:solidFill>
            <a:srgbClr val="FFD966"/>
          </a:solidFill>
          <a:ln w="12700">
            <a:miter lim="400000"/>
          </a:ln>
        </p:spPr>
        <p:txBody>
          <a:bodyPr lIns="45719" rIns="45719" anchor="ctr"/>
          <a:lstStyle/>
          <a:p>
            <a:pPr>
              <a:defRPr>
                <a:latin typeface="Lato Light"/>
                <a:ea typeface="Lato Light"/>
                <a:cs typeface="Lato Light"/>
                <a:sym typeface="Lato Light"/>
              </a:defRPr>
            </a:pPr>
            <a:endParaRPr/>
          </a:p>
        </p:txBody>
      </p:sp>
      <p:sp>
        <p:nvSpPr>
          <p:cNvPr id="423" name="Shape 24596"/>
          <p:cNvSpPr/>
          <p:nvPr/>
        </p:nvSpPr>
        <p:spPr>
          <a:xfrm>
            <a:off x="11666387" y="3397922"/>
            <a:ext cx="263611" cy="2460934"/>
          </a:xfrm>
          <a:custGeom>
            <a:avLst/>
            <a:gdLst/>
            <a:ahLst/>
            <a:cxnLst>
              <a:cxn ang="0">
                <a:pos x="wd2" y="hd2"/>
              </a:cxn>
              <a:cxn ang="5400000">
                <a:pos x="wd2" y="hd2"/>
              </a:cxn>
              <a:cxn ang="10800000">
                <a:pos x="wd2" y="hd2"/>
              </a:cxn>
              <a:cxn ang="16200000">
                <a:pos x="wd2" y="hd2"/>
              </a:cxn>
            </a:cxnLst>
            <a:rect l="0" t="0" r="r" b="b"/>
            <a:pathLst>
              <a:path w="21600" h="21600" extrusionOk="0">
                <a:moveTo>
                  <a:pt x="0" y="2399"/>
                </a:moveTo>
                <a:lnTo>
                  <a:pt x="21485" y="0"/>
                </a:lnTo>
                <a:lnTo>
                  <a:pt x="21600" y="18556"/>
                </a:lnTo>
                <a:lnTo>
                  <a:pt x="0" y="21600"/>
                </a:lnTo>
                <a:lnTo>
                  <a:pt x="0" y="2399"/>
                </a:lnTo>
                <a:close/>
              </a:path>
            </a:pathLst>
          </a:custGeom>
          <a:solidFill>
            <a:srgbClr val="BF9000"/>
          </a:solidFill>
          <a:ln w="12700">
            <a:miter lim="400000"/>
          </a:ln>
        </p:spPr>
        <p:txBody>
          <a:bodyPr lIns="45719" rIns="45719" anchor="ctr"/>
          <a:lstStyle/>
          <a:p>
            <a:pPr>
              <a:defRPr>
                <a:latin typeface="Lato Light"/>
                <a:ea typeface="Lato Light"/>
                <a:cs typeface="Lato Light"/>
                <a:sym typeface="Lato Light"/>
              </a:defRPr>
            </a:pPr>
            <a:endParaRPr/>
          </a:p>
        </p:txBody>
      </p:sp>
      <p:sp>
        <p:nvSpPr>
          <p:cNvPr id="424" name="Shape 24605"/>
          <p:cNvSpPr/>
          <p:nvPr/>
        </p:nvSpPr>
        <p:spPr>
          <a:xfrm>
            <a:off x="7009597" y="5101716"/>
            <a:ext cx="1758044" cy="753886"/>
          </a:xfrm>
          <a:custGeom>
            <a:avLst/>
            <a:gdLst/>
            <a:ahLst/>
            <a:cxnLst>
              <a:cxn ang="0">
                <a:pos x="wd2" y="hd2"/>
              </a:cxn>
              <a:cxn ang="5400000">
                <a:pos x="wd2" y="hd2"/>
              </a:cxn>
              <a:cxn ang="10800000">
                <a:pos x="wd2" y="hd2"/>
              </a:cxn>
              <a:cxn ang="16200000">
                <a:pos x="wd2" y="hd2"/>
              </a:cxn>
            </a:cxnLst>
            <a:rect l="0" t="0" r="r" b="b"/>
            <a:pathLst>
              <a:path w="21600" h="21600" extrusionOk="0">
                <a:moveTo>
                  <a:pt x="13989" y="0"/>
                </a:moveTo>
                <a:lnTo>
                  <a:pt x="0" y="21600"/>
                </a:lnTo>
                <a:lnTo>
                  <a:pt x="7611" y="21600"/>
                </a:lnTo>
                <a:lnTo>
                  <a:pt x="21600" y="0"/>
                </a:lnTo>
                <a:lnTo>
                  <a:pt x="13989" y="0"/>
                </a:lnTo>
                <a:close/>
              </a:path>
            </a:pathLst>
          </a:custGeom>
          <a:solidFill>
            <a:srgbClr val="F2F2F2"/>
          </a:solidFill>
          <a:ln w="12700">
            <a:miter lim="400000"/>
          </a:ln>
        </p:spPr>
        <p:txBody>
          <a:bodyPr lIns="45719" rIns="45719"/>
          <a:lstStyle/>
          <a:p>
            <a:pPr>
              <a:defRPr>
                <a:latin typeface="Lato Light"/>
                <a:ea typeface="Lato Light"/>
                <a:cs typeface="Lato Light"/>
                <a:sym typeface="Lato Light"/>
              </a:defRPr>
            </a:pPr>
            <a:endParaRPr/>
          </a:p>
        </p:txBody>
      </p:sp>
      <p:sp>
        <p:nvSpPr>
          <p:cNvPr id="425" name="Shape 24606"/>
          <p:cNvSpPr/>
          <p:nvPr/>
        </p:nvSpPr>
        <p:spPr>
          <a:xfrm rot="1560000">
            <a:off x="7111165" y="3657396"/>
            <a:ext cx="527221" cy="2186459"/>
          </a:xfrm>
          <a:prstGeom prst="rect">
            <a:avLst/>
          </a:prstGeom>
          <a:solidFill>
            <a:schemeClr val="accent1"/>
          </a:solidFill>
          <a:ln w="12700">
            <a:miter lim="400000"/>
          </a:ln>
        </p:spPr>
        <p:txBody>
          <a:bodyPr lIns="45719" rIns="45719" anchor="ctr"/>
          <a:lstStyle/>
          <a:p>
            <a:pPr>
              <a:defRPr>
                <a:latin typeface="Lato Light"/>
                <a:ea typeface="Lato Light"/>
                <a:cs typeface="Lato Light"/>
                <a:sym typeface="Lato Light"/>
              </a:defRPr>
            </a:pPr>
            <a:endParaRPr/>
          </a:p>
        </p:txBody>
      </p:sp>
      <p:sp>
        <p:nvSpPr>
          <p:cNvPr id="426" name="Shape 24607"/>
          <p:cNvSpPr/>
          <p:nvPr/>
        </p:nvSpPr>
        <p:spPr>
          <a:xfrm rot="1560000">
            <a:off x="7636420" y="3567143"/>
            <a:ext cx="791081" cy="272873"/>
          </a:xfrm>
          <a:custGeom>
            <a:avLst/>
            <a:gdLst/>
            <a:ahLst/>
            <a:cxnLst>
              <a:cxn ang="0">
                <a:pos x="wd2" y="hd2"/>
              </a:cxn>
              <a:cxn ang="5400000">
                <a:pos x="wd2" y="hd2"/>
              </a:cxn>
              <a:cxn ang="10800000">
                <a:pos x="wd2" y="hd2"/>
              </a:cxn>
              <a:cxn ang="16200000">
                <a:pos x="wd2" y="hd2"/>
              </a:cxn>
            </a:cxnLst>
            <a:rect l="0" t="0" r="r" b="b"/>
            <a:pathLst>
              <a:path w="21600" h="21600" extrusionOk="0">
                <a:moveTo>
                  <a:pt x="7205" y="149"/>
                </a:moveTo>
                <a:lnTo>
                  <a:pt x="21600" y="0"/>
                </a:lnTo>
                <a:lnTo>
                  <a:pt x="14447" y="21600"/>
                </a:lnTo>
                <a:lnTo>
                  <a:pt x="0" y="21600"/>
                </a:lnTo>
                <a:lnTo>
                  <a:pt x="7205" y="149"/>
                </a:lnTo>
                <a:close/>
              </a:path>
            </a:pathLst>
          </a:custGeom>
          <a:solidFill>
            <a:srgbClr val="8FAADC"/>
          </a:solidFill>
          <a:ln w="12700">
            <a:miter lim="400000"/>
          </a:ln>
        </p:spPr>
        <p:txBody>
          <a:bodyPr lIns="45719" rIns="45719" anchor="ctr"/>
          <a:lstStyle/>
          <a:p>
            <a:pPr>
              <a:defRPr>
                <a:latin typeface="Lato Light"/>
                <a:ea typeface="Lato Light"/>
                <a:cs typeface="Lato Light"/>
                <a:sym typeface="Lato Light"/>
              </a:defRPr>
            </a:pPr>
            <a:endParaRPr/>
          </a:p>
        </p:txBody>
      </p:sp>
      <p:sp>
        <p:nvSpPr>
          <p:cNvPr id="427" name="Shape 24608"/>
          <p:cNvSpPr/>
          <p:nvPr/>
        </p:nvSpPr>
        <p:spPr>
          <a:xfrm rot="1560000">
            <a:off x="7658313" y="3570594"/>
            <a:ext cx="263611" cy="2460934"/>
          </a:xfrm>
          <a:custGeom>
            <a:avLst/>
            <a:gdLst/>
            <a:ahLst/>
            <a:cxnLst>
              <a:cxn ang="0">
                <a:pos x="wd2" y="hd2"/>
              </a:cxn>
              <a:cxn ang="5400000">
                <a:pos x="wd2" y="hd2"/>
              </a:cxn>
              <a:cxn ang="10800000">
                <a:pos x="wd2" y="hd2"/>
              </a:cxn>
              <a:cxn ang="16200000">
                <a:pos x="wd2" y="hd2"/>
              </a:cxn>
            </a:cxnLst>
            <a:rect l="0" t="0" r="r" b="b"/>
            <a:pathLst>
              <a:path w="21600" h="21600" extrusionOk="0">
                <a:moveTo>
                  <a:pt x="0" y="2415"/>
                </a:moveTo>
                <a:lnTo>
                  <a:pt x="21600" y="0"/>
                </a:lnTo>
                <a:lnTo>
                  <a:pt x="21600" y="18556"/>
                </a:lnTo>
                <a:lnTo>
                  <a:pt x="0" y="21600"/>
                </a:lnTo>
                <a:lnTo>
                  <a:pt x="0" y="2415"/>
                </a:lnTo>
                <a:close/>
              </a:path>
            </a:pathLst>
          </a:custGeom>
          <a:solidFill>
            <a:srgbClr val="2F5597"/>
          </a:solidFill>
          <a:ln w="12700">
            <a:miter lim="400000"/>
          </a:ln>
        </p:spPr>
        <p:txBody>
          <a:bodyPr lIns="45719" rIns="45719" anchor="ctr"/>
          <a:lstStyle/>
          <a:p>
            <a:pPr>
              <a:defRPr>
                <a:latin typeface="Lato Light"/>
                <a:ea typeface="Lato Light"/>
                <a:cs typeface="Lato Light"/>
                <a:sym typeface="Lato Light"/>
              </a:defRPr>
            </a:pPr>
            <a:endParaRPr/>
          </a:p>
        </p:txBody>
      </p:sp>
      <p:sp>
        <p:nvSpPr>
          <p:cNvPr id="428" name="Shape 24617"/>
          <p:cNvSpPr/>
          <p:nvPr/>
        </p:nvSpPr>
        <p:spPr>
          <a:xfrm>
            <a:off x="8611119" y="5104970"/>
            <a:ext cx="1373863" cy="753887"/>
          </a:xfrm>
          <a:custGeom>
            <a:avLst/>
            <a:gdLst/>
            <a:ahLst/>
            <a:cxnLst>
              <a:cxn ang="0">
                <a:pos x="wd2" y="hd2"/>
              </a:cxn>
              <a:cxn ang="5400000">
                <a:pos x="wd2" y="hd2"/>
              </a:cxn>
              <a:cxn ang="10800000">
                <a:pos x="wd2" y="hd2"/>
              </a:cxn>
              <a:cxn ang="16200000">
                <a:pos x="wd2" y="hd2"/>
              </a:cxn>
            </a:cxnLst>
            <a:rect l="0" t="0" r="r" b="b"/>
            <a:pathLst>
              <a:path w="21600" h="21600" extrusionOk="0">
                <a:moveTo>
                  <a:pt x="8897" y="0"/>
                </a:moveTo>
                <a:lnTo>
                  <a:pt x="0" y="21600"/>
                </a:lnTo>
                <a:lnTo>
                  <a:pt x="12703" y="21600"/>
                </a:lnTo>
                <a:lnTo>
                  <a:pt x="21600" y="0"/>
                </a:lnTo>
                <a:lnTo>
                  <a:pt x="8897" y="0"/>
                </a:lnTo>
                <a:close/>
              </a:path>
            </a:pathLst>
          </a:custGeom>
          <a:solidFill>
            <a:srgbClr val="F2F2F2"/>
          </a:solidFill>
          <a:ln w="12700">
            <a:miter lim="400000"/>
          </a:ln>
        </p:spPr>
        <p:txBody>
          <a:bodyPr lIns="45719" rIns="45719"/>
          <a:lstStyle/>
          <a:p>
            <a:pPr>
              <a:defRPr>
                <a:latin typeface="Lato Light"/>
                <a:ea typeface="Lato Light"/>
                <a:cs typeface="Lato Light"/>
                <a:sym typeface="Lato Light"/>
              </a:defRPr>
            </a:pPr>
            <a:endParaRPr/>
          </a:p>
        </p:txBody>
      </p:sp>
      <p:sp>
        <p:nvSpPr>
          <p:cNvPr id="429" name="Shape 24618"/>
          <p:cNvSpPr/>
          <p:nvPr/>
        </p:nvSpPr>
        <p:spPr>
          <a:xfrm>
            <a:off x="8611368" y="3671901"/>
            <a:ext cx="527221" cy="2186459"/>
          </a:xfrm>
          <a:prstGeom prst="rect">
            <a:avLst/>
          </a:prstGeom>
          <a:solidFill>
            <a:schemeClr val="accent2"/>
          </a:solidFill>
          <a:ln w="12700">
            <a:miter lim="400000"/>
          </a:ln>
        </p:spPr>
        <p:txBody>
          <a:bodyPr lIns="45719" rIns="45719" anchor="ctr"/>
          <a:lstStyle/>
          <a:p>
            <a:pPr>
              <a:defRPr>
                <a:latin typeface="Lato Light"/>
                <a:ea typeface="Lato Light"/>
                <a:cs typeface="Lato Light"/>
                <a:sym typeface="Lato Light"/>
              </a:defRPr>
            </a:pPr>
            <a:endParaRPr/>
          </a:p>
        </p:txBody>
      </p:sp>
      <p:sp>
        <p:nvSpPr>
          <p:cNvPr id="430" name="Shape 24619"/>
          <p:cNvSpPr/>
          <p:nvPr/>
        </p:nvSpPr>
        <p:spPr>
          <a:xfrm>
            <a:off x="8611119" y="3399525"/>
            <a:ext cx="791080" cy="272873"/>
          </a:xfrm>
          <a:custGeom>
            <a:avLst/>
            <a:gdLst/>
            <a:ahLst/>
            <a:cxnLst>
              <a:cxn ang="0">
                <a:pos x="wd2" y="hd2"/>
              </a:cxn>
              <a:cxn ang="5400000">
                <a:pos x="wd2" y="hd2"/>
              </a:cxn>
              <a:cxn ang="10800000">
                <a:pos x="wd2" y="hd2"/>
              </a:cxn>
              <a:cxn ang="16200000">
                <a:pos x="wd2" y="hd2"/>
              </a:cxn>
            </a:cxnLst>
            <a:rect l="0" t="0" r="r" b="b"/>
            <a:pathLst>
              <a:path w="21600" h="21600" extrusionOk="0">
                <a:moveTo>
                  <a:pt x="7205" y="149"/>
                </a:moveTo>
                <a:lnTo>
                  <a:pt x="21600" y="0"/>
                </a:lnTo>
                <a:lnTo>
                  <a:pt x="14447" y="21600"/>
                </a:lnTo>
                <a:lnTo>
                  <a:pt x="0" y="21600"/>
                </a:lnTo>
                <a:lnTo>
                  <a:pt x="7205" y="149"/>
                </a:lnTo>
                <a:close/>
              </a:path>
            </a:pathLst>
          </a:custGeom>
          <a:solidFill>
            <a:srgbClr val="F4B183"/>
          </a:solidFill>
          <a:ln w="12700">
            <a:miter lim="400000"/>
          </a:ln>
        </p:spPr>
        <p:txBody>
          <a:bodyPr lIns="45719" rIns="45719" anchor="ctr"/>
          <a:lstStyle/>
          <a:p>
            <a:pPr>
              <a:defRPr>
                <a:latin typeface="Lato Light"/>
                <a:ea typeface="Lato Light"/>
                <a:cs typeface="Lato Light"/>
                <a:sym typeface="Lato Light"/>
              </a:defRPr>
            </a:pPr>
            <a:endParaRPr/>
          </a:p>
        </p:txBody>
      </p:sp>
      <p:sp>
        <p:nvSpPr>
          <p:cNvPr id="431" name="Shape 24620"/>
          <p:cNvSpPr/>
          <p:nvPr/>
        </p:nvSpPr>
        <p:spPr>
          <a:xfrm>
            <a:off x="9138588" y="3397922"/>
            <a:ext cx="263611" cy="2460934"/>
          </a:xfrm>
          <a:custGeom>
            <a:avLst/>
            <a:gdLst/>
            <a:ahLst/>
            <a:cxnLst>
              <a:cxn ang="0">
                <a:pos x="wd2" y="hd2"/>
              </a:cxn>
              <a:cxn ang="5400000">
                <a:pos x="wd2" y="hd2"/>
              </a:cxn>
              <a:cxn ang="10800000">
                <a:pos x="wd2" y="hd2"/>
              </a:cxn>
              <a:cxn ang="16200000">
                <a:pos x="wd2" y="hd2"/>
              </a:cxn>
            </a:cxnLst>
            <a:rect l="0" t="0" r="r" b="b"/>
            <a:pathLst>
              <a:path w="21600" h="21600" extrusionOk="0">
                <a:moveTo>
                  <a:pt x="0" y="2415"/>
                </a:moveTo>
                <a:lnTo>
                  <a:pt x="21600" y="0"/>
                </a:lnTo>
                <a:lnTo>
                  <a:pt x="21600" y="18556"/>
                </a:lnTo>
                <a:lnTo>
                  <a:pt x="0" y="21600"/>
                </a:lnTo>
                <a:lnTo>
                  <a:pt x="0" y="2415"/>
                </a:lnTo>
                <a:close/>
              </a:path>
            </a:pathLst>
          </a:custGeom>
          <a:solidFill>
            <a:srgbClr val="C55A11"/>
          </a:solidFill>
          <a:ln w="12700">
            <a:miter lim="400000"/>
          </a:ln>
        </p:spPr>
        <p:txBody>
          <a:bodyPr lIns="45719" rIns="45719" anchor="ctr"/>
          <a:lstStyle/>
          <a:p>
            <a:pPr>
              <a:defRPr>
                <a:latin typeface="Lato Light"/>
                <a:ea typeface="Lato Light"/>
                <a:cs typeface="Lato Light"/>
                <a:sym typeface="Lato Light"/>
              </a:defRPr>
            </a:pPr>
            <a:endParaRPr/>
          </a:p>
        </p:txBody>
      </p:sp>
      <p:grpSp>
        <p:nvGrpSpPr>
          <p:cNvPr id="436" name="Group 45"/>
          <p:cNvGrpSpPr/>
          <p:nvPr/>
        </p:nvGrpSpPr>
        <p:grpSpPr>
          <a:xfrm>
            <a:off x="8604164" y="2274329"/>
            <a:ext cx="934098" cy="987408"/>
            <a:chOff x="0" y="0"/>
            <a:chExt cx="934096" cy="987406"/>
          </a:xfrm>
        </p:grpSpPr>
        <p:sp>
          <p:nvSpPr>
            <p:cNvPr id="432" name="Freeform 62"/>
            <p:cNvSpPr/>
            <p:nvPr/>
          </p:nvSpPr>
          <p:spPr>
            <a:xfrm>
              <a:off x="-1" y="-1"/>
              <a:ext cx="934098" cy="836597"/>
            </a:xfrm>
            <a:custGeom>
              <a:avLst/>
              <a:gdLst/>
              <a:ahLst/>
              <a:cxnLst>
                <a:cxn ang="0">
                  <a:pos x="wd2" y="hd2"/>
                </a:cxn>
                <a:cxn ang="5400000">
                  <a:pos x="wd2" y="hd2"/>
                </a:cxn>
                <a:cxn ang="10800000">
                  <a:pos x="wd2" y="hd2"/>
                </a:cxn>
                <a:cxn ang="16200000">
                  <a:pos x="wd2" y="hd2"/>
                </a:cxn>
              </a:cxnLst>
              <a:rect l="0" t="0" r="r" b="b"/>
              <a:pathLst>
                <a:path w="21600" h="21600" extrusionOk="0">
                  <a:moveTo>
                    <a:pt x="15769" y="17226"/>
                  </a:moveTo>
                  <a:cubicBezTo>
                    <a:pt x="15846" y="17226"/>
                    <a:pt x="15923" y="17258"/>
                    <a:pt x="15981" y="17323"/>
                  </a:cubicBezTo>
                  <a:lnTo>
                    <a:pt x="18464" y="20096"/>
                  </a:lnTo>
                  <a:cubicBezTo>
                    <a:pt x="18580" y="20225"/>
                    <a:pt x="18580" y="20440"/>
                    <a:pt x="18464" y="20569"/>
                  </a:cubicBezTo>
                  <a:cubicBezTo>
                    <a:pt x="18349" y="20698"/>
                    <a:pt x="18156" y="20698"/>
                    <a:pt x="18041" y="20569"/>
                  </a:cubicBezTo>
                  <a:lnTo>
                    <a:pt x="15557" y="17796"/>
                  </a:lnTo>
                  <a:cubicBezTo>
                    <a:pt x="15442" y="17667"/>
                    <a:pt x="15442" y="17452"/>
                    <a:pt x="15557" y="17323"/>
                  </a:cubicBezTo>
                  <a:cubicBezTo>
                    <a:pt x="15615" y="17258"/>
                    <a:pt x="15692" y="17226"/>
                    <a:pt x="15769" y="17226"/>
                  </a:cubicBezTo>
                  <a:close/>
                  <a:moveTo>
                    <a:pt x="5873" y="17226"/>
                  </a:moveTo>
                  <a:cubicBezTo>
                    <a:pt x="5950" y="17226"/>
                    <a:pt x="6027" y="17258"/>
                    <a:pt x="6085" y="17323"/>
                  </a:cubicBezTo>
                  <a:cubicBezTo>
                    <a:pt x="6201" y="17452"/>
                    <a:pt x="6201" y="17667"/>
                    <a:pt x="6085" y="17796"/>
                  </a:cubicBezTo>
                  <a:lnTo>
                    <a:pt x="3604" y="20569"/>
                  </a:lnTo>
                  <a:cubicBezTo>
                    <a:pt x="3488" y="20698"/>
                    <a:pt x="3295" y="20698"/>
                    <a:pt x="3179" y="20569"/>
                  </a:cubicBezTo>
                  <a:cubicBezTo>
                    <a:pt x="3063" y="20440"/>
                    <a:pt x="3063" y="20225"/>
                    <a:pt x="3179" y="20096"/>
                  </a:cubicBezTo>
                  <a:lnTo>
                    <a:pt x="5660" y="17323"/>
                  </a:lnTo>
                  <a:cubicBezTo>
                    <a:pt x="5718" y="17258"/>
                    <a:pt x="5795" y="17226"/>
                    <a:pt x="5873" y="17226"/>
                  </a:cubicBezTo>
                  <a:close/>
                  <a:moveTo>
                    <a:pt x="17782" y="11732"/>
                  </a:moveTo>
                  <a:lnTo>
                    <a:pt x="21291" y="11732"/>
                  </a:lnTo>
                  <a:cubicBezTo>
                    <a:pt x="21465" y="11732"/>
                    <a:pt x="21600" y="11879"/>
                    <a:pt x="21600" y="12059"/>
                  </a:cubicBezTo>
                  <a:cubicBezTo>
                    <a:pt x="21600" y="12238"/>
                    <a:pt x="21465" y="12386"/>
                    <a:pt x="21291" y="12386"/>
                  </a:cubicBezTo>
                  <a:lnTo>
                    <a:pt x="17782" y="12386"/>
                  </a:lnTo>
                  <a:cubicBezTo>
                    <a:pt x="17618" y="12386"/>
                    <a:pt x="17483" y="12238"/>
                    <a:pt x="17483" y="12059"/>
                  </a:cubicBezTo>
                  <a:cubicBezTo>
                    <a:pt x="17483" y="11879"/>
                    <a:pt x="17618" y="11732"/>
                    <a:pt x="17782" y="11732"/>
                  </a:cubicBezTo>
                  <a:close/>
                  <a:moveTo>
                    <a:pt x="300" y="11732"/>
                  </a:moveTo>
                  <a:lnTo>
                    <a:pt x="3807" y="11732"/>
                  </a:lnTo>
                  <a:cubicBezTo>
                    <a:pt x="3981" y="11732"/>
                    <a:pt x="4117" y="11879"/>
                    <a:pt x="4117" y="12059"/>
                  </a:cubicBezTo>
                  <a:cubicBezTo>
                    <a:pt x="4117" y="12238"/>
                    <a:pt x="3981" y="12386"/>
                    <a:pt x="3807" y="12386"/>
                  </a:cubicBezTo>
                  <a:lnTo>
                    <a:pt x="300" y="12386"/>
                  </a:lnTo>
                  <a:cubicBezTo>
                    <a:pt x="135" y="12386"/>
                    <a:pt x="0" y="12238"/>
                    <a:pt x="0" y="12059"/>
                  </a:cubicBezTo>
                  <a:cubicBezTo>
                    <a:pt x="0" y="11879"/>
                    <a:pt x="135" y="11732"/>
                    <a:pt x="300" y="11732"/>
                  </a:cubicBezTo>
                  <a:close/>
                  <a:moveTo>
                    <a:pt x="10821" y="6222"/>
                  </a:moveTo>
                  <a:cubicBezTo>
                    <a:pt x="13879" y="6222"/>
                    <a:pt x="16368" y="9001"/>
                    <a:pt x="16368" y="12415"/>
                  </a:cubicBezTo>
                  <a:cubicBezTo>
                    <a:pt x="16368" y="14127"/>
                    <a:pt x="15746" y="15676"/>
                    <a:pt x="14741" y="16796"/>
                  </a:cubicBezTo>
                  <a:lnTo>
                    <a:pt x="14364" y="17143"/>
                  </a:lnTo>
                  <a:lnTo>
                    <a:pt x="14265" y="17245"/>
                  </a:lnTo>
                  <a:cubicBezTo>
                    <a:pt x="13917" y="17612"/>
                    <a:pt x="13182" y="18445"/>
                    <a:pt x="12870" y="19223"/>
                  </a:cubicBezTo>
                  <a:cubicBezTo>
                    <a:pt x="12397" y="20433"/>
                    <a:pt x="12156" y="21600"/>
                    <a:pt x="12156" y="21600"/>
                  </a:cubicBezTo>
                  <a:lnTo>
                    <a:pt x="9453" y="21600"/>
                  </a:lnTo>
                  <a:cubicBezTo>
                    <a:pt x="9453" y="21600"/>
                    <a:pt x="9202" y="20433"/>
                    <a:pt x="8730" y="19223"/>
                  </a:cubicBezTo>
                  <a:cubicBezTo>
                    <a:pt x="8324" y="18186"/>
                    <a:pt x="7146" y="17051"/>
                    <a:pt x="7146" y="17051"/>
                  </a:cubicBezTo>
                  <a:lnTo>
                    <a:pt x="7175" y="17051"/>
                  </a:lnTo>
                  <a:lnTo>
                    <a:pt x="6898" y="16796"/>
                  </a:lnTo>
                  <a:cubicBezTo>
                    <a:pt x="5895" y="15676"/>
                    <a:pt x="5275" y="14127"/>
                    <a:pt x="5275" y="12415"/>
                  </a:cubicBezTo>
                  <a:cubicBezTo>
                    <a:pt x="5275" y="9001"/>
                    <a:pt x="7754" y="6222"/>
                    <a:pt x="10821" y="6222"/>
                  </a:cubicBezTo>
                  <a:close/>
                  <a:moveTo>
                    <a:pt x="18252" y="3407"/>
                  </a:moveTo>
                  <a:cubicBezTo>
                    <a:pt x="18329" y="3407"/>
                    <a:pt x="18406" y="3442"/>
                    <a:pt x="18464" y="3512"/>
                  </a:cubicBezTo>
                  <a:cubicBezTo>
                    <a:pt x="18580" y="3640"/>
                    <a:pt x="18580" y="3854"/>
                    <a:pt x="18464" y="3983"/>
                  </a:cubicBezTo>
                  <a:lnTo>
                    <a:pt x="15981" y="6748"/>
                  </a:lnTo>
                  <a:cubicBezTo>
                    <a:pt x="15865" y="6876"/>
                    <a:pt x="15673" y="6876"/>
                    <a:pt x="15557" y="6748"/>
                  </a:cubicBezTo>
                  <a:cubicBezTo>
                    <a:pt x="15442" y="6619"/>
                    <a:pt x="15442" y="6405"/>
                    <a:pt x="15557" y="6276"/>
                  </a:cubicBezTo>
                  <a:lnTo>
                    <a:pt x="18041" y="3512"/>
                  </a:lnTo>
                  <a:cubicBezTo>
                    <a:pt x="18098" y="3442"/>
                    <a:pt x="18175" y="3407"/>
                    <a:pt x="18252" y="3407"/>
                  </a:cubicBezTo>
                  <a:close/>
                  <a:moveTo>
                    <a:pt x="3391" y="3407"/>
                  </a:moveTo>
                  <a:cubicBezTo>
                    <a:pt x="3468" y="3407"/>
                    <a:pt x="3546" y="3442"/>
                    <a:pt x="3604" y="3512"/>
                  </a:cubicBezTo>
                  <a:lnTo>
                    <a:pt x="6085" y="6276"/>
                  </a:lnTo>
                  <a:cubicBezTo>
                    <a:pt x="6201" y="6405"/>
                    <a:pt x="6201" y="6619"/>
                    <a:pt x="6085" y="6748"/>
                  </a:cubicBezTo>
                  <a:cubicBezTo>
                    <a:pt x="5969" y="6876"/>
                    <a:pt x="5776" y="6876"/>
                    <a:pt x="5660" y="6748"/>
                  </a:cubicBezTo>
                  <a:lnTo>
                    <a:pt x="3179" y="3983"/>
                  </a:lnTo>
                  <a:cubicBezTo>
                    <a:pt x="3063" y="3854"/>
                    <a:pt x="3063" y="3640"/>
                    <a:pt x="3179" y="3512"/>
                  </a:cubicBezTo>
                  <a:cubicBezTo>
                    <a:pt x="3237" y="3442"/>
                    <a:pt x="3314" y="3407"/>
                    <a:pt x="3391" y="3407"/>
                  </a:cubicBezTo>
                  <a:close/>
                  <a:moveTo>
                    <a:pt x="10826" y="0"/>
                  </a:moveTo>
                  <a:cubicBezTo>
                    <a:pt x="10996" y="0"/>
                    <a:pt x="11135" y="151"/>
                    <a:pt x="11135" y="334"/>
                  </a:cubicBezTo>
                  <a:lnTo>
                    <a:pt x="11135" y="4263"/>
                  </a:lnTo>
                  <a:cubicBezTo>
                    <a:pt x="11135" y="4446"/>
                    <a:pt x="10996" y="4596"/>
                    <a:pt x="10826" y="4596"/>
                  </a:cubicBezTo>
                  <a:cubicBezTo>
                    <a:pt x="10657" y="4596"/>
                    <a:pt x="10507" y="4446"/>
                    <a:pt x="10507" y="4263"/>
                  </a:cubicBezTo>
                  <a:lnTo>
                    <a:pt x="10507" y="334"/>
                  </a:lnTo>
                  <a:cubicBezTo>
                    <a:pt x="10507" y="151"/>
                    <a:pt x="10657" y="0"/>
                    <a:pt x="10826" y="0"/>
                  </a:cubicBezTo>
                  <a:close/>
                </a:path>
              </a:pathLst>
            </a:custGeom>
            <a:solidFill>
              <a:schemeClr val="accent2"/>
            </a:solidFill>
            <a:ln w="12700" cap="flat">
              <a:noFill/>
              <a:miter lim="400000"/>
            </a:ln>
            <a:effectLst/>
          </p:spPr>
          <p:txBody>
            <a:bodyPr wrap="square" lIns="45719" tIns="45719" rIns="45719" bIns="45719" numCol="1" anchor="ctr">
              <a:noAutofit/>
            </a:bodyPr>
            <a:lstStyle/>
            <a:p>
              <a:pPr>
                <a:defRPr sz="2400"/>
              </a:pPr>
              <a:endParaRPr/>
            </a:p>
          </p:txBody>
        </p:sp>
        <p:sp>
          <p:nvSpPr>
            <p:cNvPr id="433" name="Rounded Rectangle 63"/>
            <p:cNvSpPr/>
            <p:nvPr/>
          </p:nvSpPr>
          <p:spPr>
            <a:xfrm>
              <a:off x="407553" y="889599"/>
              <a:ext cx="120528" cy="25348"/>
            </a:xfrm>
            <a:prstGeom prst="roundRect">
              <a:avLst>
                <a:gd name="adj" fmla="val 25295"/>
              </a:avLst>
            </a:prstGeom>
            <a:solidFill>
              <a:schemeClr val="accent2"/>
            </a:solidFill>
            <a:ln w="12700" cap="flat">
              <a:noFill/>
              <a:miter lim="400000"/>
            </a:ln>
            <a:effectLst/>
          </p:spPr>
          <p:txBody>
            <a:bodyPr wrap="square" lIns="45719" tIns="45719" rIns="45719" bIns="45719" numCol="1" anchor="ctr">
              <a:noAutofit/>
            </a:bodyPr>
            <a:lstStyle/>
            <a:p>
              <a:pPr algn="ctr">
                <a:defRPr sz="500">
                  <a:solidFill>
                    <a:srgbClr val="FFFFFF"/>
                  </a:solidFill>
                </a:defRPr>
              </a:pPr>
              <a:endParaRPr/>
            </a:p>
          </p:txBody>
        </p:sp>
        <p:sp>
          <p:nvSpPr>
            <p:cNvPr id="434" name="Rounded Rectangle 67"/>
            <p:cNvSpPr/>
            <p:nvPr/>
          </p:nvSpPr>
          <p:spPr>
            <a:xfrm>
              <a:off x="427993" y="926381"/>
              <a:ext cx="78110" cy="61026"/>
            </a:xfrm>
            <a:prstGeom prst="roundRect">
              <a:avLst>
                <a:gd name="adj" fmla="val 0"/>
              </a:avLst>
            </a:prstGeom>
            <a:solidFill>
              <a:schemeClr val="accent2"/>
            </a:solidFill>
            <a:ln w="12700" cap="flat">
              <a:noFill/>
              <a:miter lim="400000"/>
            </a:ln>
            <a:effectLst/>
          </p:spPr>
          <p:txBody>
            <a:bodyPr wrap="square" lIns="45719" tIns="45719" rIns="45719" bIns="45719" numCol="1" anchor="ctr">
              <a:noAutofit/>
            </a:bodyPr>
            <a:lstStyle/>
            <a:p>
              <a:pPr algn="ctr">
                <a:defRPr sz="500">
                  <a:solidFill>
                    <a:srgbClr val="FFFFFF"/>
                  </a:solidFill>
                </a:defRPr>
              </a:pPr>
              <a:endParaRPr/>
            </a:p>
          </p:txBody>
        </p:sp>
        <p:sp>
          <p:nvSpPr>
            <p:cNvPr id="435" name="Rounded Rectangle 68"/>
            <p:cNvSpPr/>
            <p:nvPr/>
          </p:nvSpPr>
          <p:spPr>
            <a:xfrm>
              <a:off x="407553" y="853527"/>
              <a:ext cx="120528" cy="25348"/>
            </a:xfrm>
            <a:prstGeom prst="roundRect">
              <a:avLst>
                <a:gd name="adj" fmla="val 25295"/>
              </a:avLst>
            </a:prstGeom>
            <a:solidFill>
              <a:schemeClr val="accent2"/>
            </a:solidFill>
            <a:ln w="12700" cap="flat">
              <a:noFill/>
              <a:miter lim="400000"/>
            </a:ln>
            <a:effectLst/>
          </p:spPr>
          <p:txBody>
            <a:bodyPr wrap="square" lIns="45719" tIns="45719" rIns="45719" bIns="45719" numCol="1" anchor="ctr">
              <a:noAutofit/>
            </a:bodyPr>
            <a:lstStyle/>
            <a:p>
              <a:pPr algn="ctr">
                <a:defRPr sz="500">
                  <a:solidFill>
                    <a:srgbClr val="FFFFFF"/>
                  </a:solidFill>
                </a:defRPr>
              </a:pPr>
              <a:endParaRPr/>
            </a:p>
          </p:txBody>
        </p:sp>
      </p:grpSp>
      <p:sp>
        <p:nvSpPr>
          <p:cNvPr id="437" name="TextBox 60"/>
          <p:cNvSpPr txBox="1"/>
          <p:nvPr/>
        </p:nvSpPr>
        <p:spPr>
          <a:xfrm>
            <a:off x="8646740" y="1819042"/>
            <a:ext cx="848948"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b">
            <a:spAutoFit/>
          </a:bodyPr>
          <a:lstStyle>
            <a:lvl1pPr algn="ctr">
              <a:defRPr sz="1600">
                <a:solidFill>
                  <a:schemeClr val="accent2"/>
                </a:solidFill>
                <a:latin typeface="Calibri Light"/>
                <a:ea typeface="Calibri Light"/>
                <a:cs typeface="Calibri Light"/>
                <a:sym typeface="Calibri Light"/>
              </a:defRPr>
            </a:lvl1pPr>
          </a:lstStyle>
          <a:p>
            <a:r>
              <a:rPr sz="1800" b="1" dirty="0" err="1"/>
              <a:t>Führung</a:t>
            </a:r>
            <a:endParaRPr sz="1800" b="1" dirty="0"/>
          </a:p>
        </p:txBody>
      </p:sp>
    </p:spTree>
  </p:cSld>
  <p:clrMapOvr>
    <a:masterClrMapping/>
  </p:clrMapOvr>
  <p:transition spd="med"/>
</p:sld>
</file>

<file path=ppt/theme/theme1.xml><?xml version="1.0" encoding="utf-8"?>
<a:theme xmlns:a="http://schemas.openxmlformats.org/drawingml/2006/main" name="Office">
  <a:themeElements>
    <a:clrScheme name="Offic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a:majorFont>
        <a:latin typeface="Helvetica"/>
        <a:ea typeface="Helvetica"/>
        <a:cs typeface="Helvetica"/>
      </a:majorFont>
      <a:minorFont>
        <a:latin typeface="Calibri"/>
        <a:ea typeface="Calibri"/>
        <a:cs typeface="Calibr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a:themeElements>
    <a:clrScheme name="Offic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a:majorFont>
        <a:latin typeface="Helvetica"/>
        <a:ea typeface="Helvetica"/>
        <a:cs typeface="Helvetica"/>
      </a:majorFont>
      <a:minorFont>
        <a:latin typeface="Calibri"/>
        <a:ea typeface="Calibri"/>
        <a:cs typeface="Calibr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4358</Words>
  <Application>Microsoft Office PowerPoint</Application>
  <PresentationFormat>Custom</PresentationFormat>
  <Paragraphs>462</Paragraphs>
  <Slides>42</Slides>
  <Notes>1</Notes>
  <HiddenSlides>0</HiddenSlides>
  <MMClips>3</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Carol Daniels</dc:creator>
  <cp:lastModifiedBy>Carol Daniels</cp:lastModifiedBy>
  <cp:revision>98</cp:revision>
  <dcterms:modified xsi:type="dcterms:W3CDTF">2022-04-21T14:45:47Z</dcterms:modified>
</cp:coreProperties>
</file>