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648" r:id="rId2"/>
  </p:sldMasterIdLst>
  <p:notesMasterIdLst>
    <p:notesMasterId r:id="rId41"/>
  </p:notesMasterIdLst>
  <p:sldIdLst>
    <p:sldId id="317" r:id="rId3"/>
    <p:sldId id="3322" r:id="rId4"/>
    <p:sldId id="362" r:id="rId5"/>
    <p:sldId id="318" r:id="rId6"/>
    <p:sldId id="319" r:id="rId7"/>
    <p:sldId id="320" r:id="rId8"/>
    <p:sldId id="327" r:id="rId9"/>
    <p:sldId id="4624" r:id="rId10"/>
    <p:sldId id="328" r:id="rId11"/>
    <p:sldId id="4625" r:id="rId12"/>
    <p:sldId id="329" r:id="rId13"/>
    <p:sldId id="331" r:id="rId14"/>
    <p:sldId id="332" r:id="rId15"/>
    <p:sldId id="4628"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4626" r:id="rId32"/>
    <p:sldId id="348" r:id="rId33"/>
    <p:sldId id="349" r:id="rId34"/>
    <p:sldId id="350" r:id="rId35"/>
    <p:sldId id="351" r:id="rId36"/>
    <p:sldId id="352" r:id="rId37"/>
    <p:sldId id="353" r:id="rId38"/>
    <p:sldId id="361" r:id="rId39"/>
    <p:sldId id="4278" r:id="rId40"/>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C2C"/>
    <a:srgbClr val="E53292"/>
    <a:srgbClr val="245473"/>
    <a:srgbClr val="E64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DB7D4-CCC6-4396-A50F-0A28491CEAE9}" v="1715" dt="2020-11-23T15:51:13.046"/>
    <p1510:client id="{48E4E262-EF5E-4DCC-8585-C7C293F726C4}" v="57" dt="2020-11-23T07:52:01.668"/>
    <p1510:client id="{E9448D18-A68A-4951-B59F-967B57E9829C}" v="5" dt="2020-11-23T17:04:45.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p:restoredTop sz="94689"/>
  </p:normalViewPr>
  <p:slideViewPr>
    <p:cSldViewPr snapToGrid="0" snapToObjects="1">
      <p:cViewPr>
        <p:scale>
          <a:sx n="66" d="100"/>
          <a:sy n="66" d="100"/>
        </p:scale>
        <p:origin x="-876"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s Zenica" userId="de3ee720dba36952" providerId="Windows Live" clId="Web-{24ADB7D4-CCC6-4396-A50F-0A28491CEAE9}"/>
    <pc:docChg chg="addSld delSld modSld addMainMaster modMainMaster">
      <pc:chgData name="Zenos Zenica" userId="de3ee720dba36952" providerId="Windows Live" clId="Web-{24ADB7D4-CCC6-4396-A50F-0A28491CEAE9}" dt="2020-11-23T15:51:13.046" v="1638" actId="1076"/>
      <pc:docMkLst>
        <pc:docMk/>
      </pc:docMkLst>
      <pc:sldChg chg="modSp add">
        <pc:chgData name="Zenos Zenica" userId="de3ee720dba36952" providerId="Windows Live" clId="Web-{24ADB7D4-CCC6-4396-A50F-0A28491CEAE9}" dt="2020-11-23T14:18:45.071" v="58" actId="1076"/>
        <pc:sldMkLst>
          <pc:docMk/>
          <pc:sldMk cId="469792788" sldId="318"/>
        </pc:sldMkLst>
        <pc:spChg chg="mod">
          <ac:chgData name="Zenos Zenica" userId="de3ee720dba36952" providerId="Windows Live" clId="Web-{24ADB7D4-CCC6-4396-A50F-0A28491CEAE9}" dt="2020-11-23T14:17:26.834" v="57" actId="1076"/>
          <ac:spMkLst>
            <pc:docMk/>
            <pc:sldMk cId="469792788" sldId="318"/>
            <ac:spMk id="16" creationId="{E83E83C3-E01A-44F1-95FF-6540BC8C3EAB}"/>
          </ac:spMkLst>
        </pc:spChg>
        <pc:spChg chg="mod">
          <ac:chgData name="Zenos Zenica" userId="de3ee720dba36952" providerId="Windows Live" clId="Web-{24ADB7D4-CCC6-4396-A50F-0A28491CEAE9}" dt="2020-11-23T14:18:45.071" v="58" actId="1076"/>
          <ac:spMkLst>
            <pc:docMk/>
            <pc:sldMk cId="469792788" sldId="318"/>
            <ac:spMk id="39" creationId="{287F9887-A65E-48BD-ADD4-5093959DEDBA}"/>
          </ac:spMkLst>
        </pc:spChg>
      </pc:sldChg>
      <pc:sldChg chg="modSp add">
        <pc:chgData name="Zenos Zenica" userId="de3ee720dba36952" providerId="Windows Live" clId="Web-{24ADB7D4-CCC6-4396-A50F-0A28491CEAE9}" dt="2020-11-23T14:26:13.099" v="146" actId="1076"/>
        <pc:sldMkLst>
          <pc:docMk/>
          <pc:sldMk cId="2025455951" sldId="319"/>
        </pc:sldMkLst>
        <pc:spChg chg="mod">
          <ac:chgData name="Zenos Zenica" userId="de3ee720dba36952" providerId="Windows Live" clId="Web-{24ADB7D4-CCC6-4396-A50F-0A28491CEAE9}" dt="2020-11-23T14:20:48.277" v="87" actId="1076"/>
          <ac:spMkLst>
            <pc:docMk/>
            <pc:sldMk cId="2025455951" sldId="319"/>
            <ac:spMk id="16" creationId="{E83E83C3-E01A-44F1-95FF-6540BC8C3EAB}"/>
          </ac:spMkLst>
        </pc:spChg>
        <pc:spChg chg="mod">
          <ac:chgData name="Zenos Zenica" userId="de3ee720dba36952" providerId="Windows Live" clId="Web-{24ADB7D4-CCC6-4396-A50F-0A28491CEAE9}" dt="2020-11-23T14:19:19.134" v="65" actId="1076"/>
          <ac:spMkLst>
            <pc:docMk/>
            <pc:sldMk cId="2025455951" sldId="319"/>
            <ac:spMk id="39" creationId="{287F9887-A65E-48BD-ADD4-5093959DEDBA}"/>
          </ac:spMkLst>
        </pc:spChg>
        <pc:spChg chg="mod">
          <ac:chgData name="Zenos Zenica" userId="de3ee720dba36952" providerId="Windows Live" clId="Web-{24ADB7D4-CCC6-4396-A50F-0A28491CEAE9}" dt="2020-11-23T14:24:42.284" v="126" actId="1076"/>
          <ac:spMkLst>
            <pc:docMk/>
            <pc:sldMk cId="2025455951" sldId="319"/>
            <ac:spMk id="40" creationId="{60829DA5-747B-411D-B310-0B3146C21E06}"/>
          </ac:spMkLst>
        </pc:spChg>
        <pc:spChg chg="mod">
          <ac:chgData name="Zenos Zenica" userId="de3ee720dba36952" providerId="Windows Live" clId="Web-{24ADB7D4-CCC6-4396-A50F-0A28491CEAE9}" dt="2020-11-23T14:24:52.238" v="128" actId="1076"/>
          <ac:spMkLst>
            <pc:docMk/>
            <pc:sldMk cId="2025455951" sldId="319"/>
            <ac:spMk id="41" creationId="{4693302B-6BC8-4DE7-BB5E-73109A86262D}"/>
          </ac:spMkLst>
        </pc:spChg>
        <pc:spChg chg="mod">
          <ac:chgData name="Zenos Zenica" userId="de3ee720dba36952" providerId="Windows Live" clId="Web-{24ADB7D4-CCC6-4396-A50F-0A28491CEAE9}" dt="2020-11-23T14:24:58.972" v="129" actId="14100"/>
          <ac:spMkLst>
            <pc:docMk/>
            <pc:sldMk cId="2025455951" sldId="319"/>
            <ac:spMk id="42" creationId="{423FD4EB-5F4D-4F01-91D2-B9F8AB81EE46}"/>
          </ac:spMkLst>
        </pc:spChg>
        <pc:spChg chg="mod">
          <ac:chgData name="Zenos Zenica" userId="de3ee720dba36952" providerId="Windows Live" clId="Web-{24ADB7D4-CCC6-4396-A50F-0A28491CEAE9}" dt="2020-11-23T14:25:05.800" v="130" actId="14100"/>
          <ac:spMkLst>
            <pc:docMk/>
            <pc:sldMk cId="2025455951" sldId="319"/>
            <ac:spMk id="46" creationId="{DC464549-E93E-4B5E-AFF2-961130A7C930}"/>
          </ac:spMkLst>
        </pc:spChg>
        <pc:spChg chg="mod">
          <ac:chgData name="Zenos Zenica" userId="de3ee720dba36952" providerId="Windows Live" clId="Web-{24ADB7D4-CCC6-4396-A50F-0A28491CEAE9}" dt="2020-11-23T14:24:14.986" v="122" actId="14100"/>
          <ac:spMkLst>
            <pc:docMk/>
            <pc:sldMk cId="2025455951" sldId="319"/>
            <ac:spMk id="47" creationId="{FB675DF7-A216-4C6A-8AC4-C3854F782D3E}"/>
          </ac:spMkLst>
        </pc:spChg>
        <pc:spChg chg="mod">
          <ac:chgData name="Zenos Zenica" userId="de3ee720dba36952" providerId="Windows Live" clId="Web-{24ADB7D4-CCC6-4396-A50F-0A28491CEAE9}" dt="2020-11-23T14:23:12.141" v="117" actId="1076"/>
          <ac:spMkLst>
            <pc:docMk/>
            <pc:sldMk cId="2025455951" sldId="319"/>
            <ac:spMk id="48" creationId="{57F94AFC-2691-4D45-88AE-7A103F56AE15}"/>
          </ac:spMkLst>
        </pc:spChg>
        <pc:spChg chg="mod">
          <ac:chgData name="Zenos Zenica" userId="de3ee720dba36952" providerId="Windows Live" clId="Web-{24ADB7D4-CCC6-4396-A50F-0A28491CEAE9}" dt="2020-11-23T14:23:32.657" v="119" actId="14100"/>
          <ac:spMkLst>
            <pc:docMk/>
            <pc:sldMk cId="2025455951" sldId="319"/>
            <ac:spMk id="58" creationId="{EFA26076-B7B2-49EB-A016-D0175ED78C5B}"/>
          </ac:spMkLst>
        </pc:spChg>
        <pc:spChg chg="mod">
          <ac:chgData name="Zenos Zenica" userId="de3ee720dba36952" providerId="Windows Live" clId="Web-{24ADB7D4-CCC6-4396-A50F-0A28491CEAE9}" dt="2020-11-23T14:23:02.562" v="115" actId="1076"/>
          <ac:spMkLst>
            <pc:docMk/>
            <pc:sldMk cId="2025455951" sldId="319"/>
            <ac:spMk id="59" creationId="{DBAEA3BA-F31C-4415-B529-B23C4EC31F59}"/>
          </ac:spMkLst>
        </pc:spChg>
        <pc:spChg chg="mod">
          <ac:chgData name="Zenos Zenica" userId="de3ee720dba36952" providerId="Windows Live" clId="Web-{24ADB7D4-CCC6-4396-A50F-0A28491CEAE9}" dt="2020-11-23T14:25:32.817" v="136" actId="1076"/>
          <ac:spMkLst>
            <pc:docMk/>
            <pc:sldMk cId="2025455951" sldId="319"/>
            <ac:spMk id="60" creationId="{C3B0560B-5975-49BA-B477-70366EA994B9}"/>
          </ac:spMkLst>
        </pc:spChg>
        <pc:spChg chg="mod">
          <ac:chgData name="Zenos Zenica" userId="de3ee720dba36952" providerId="Windows Live" clId="Web-{24ADB7D4-CCC6-4396-A50F-0A28491CEAE9}" dt="2020-11-23T14:25:36.754" v="137" actId="1076"/>
          <ac:spMkLst>
            <pc:docMk/>
            <pc:sldMk cId="2025455951" sldId="319"/>
            <ac:spMk id="61" creationId="{78CCA143-2DD7-4C11-BD53-3B598DB66D2F}"/>
          </ac:spMkLst>
        </pc:spChg>
        <pc:spChg chg="mod">
          <ac:chgData name="Zenos Zenica" userId="de3ee720dba36952" providerId="Windows Live" clId="Web-{24ADB7D4-CCC6-4396-A50F-0A28491CEAE9}" dt="2020-11-23T14:23:22.063" v="118" actId="1076"/>
          <ac:spMkLst>
            <pc:docMk/>
            <pc:sldMk cId="2025455951" sldId="319"/>
            <ac:spMk id="62" creationId="{21DD1B98-6F13-4CBF-981B-768F20C059D3}"/>
          </ac:spMkLst>
        </pc:spChg>
        <pc:spChg chg="mod">
          <ac:chgData name="Zenos Zenica" userId="de3ee720dba36952" providerId="Windows Live" clId="Web-{24ADB7D4-CCC6-4396-A50F-0A28491CEAE9}" dt="2020-11-23T14:24:25.549" v="124"/>
          <ac:spMkLst>
            <pc:docMk/>
            <pc:sldMk cId="2025455951" sldId="319"/>
            <ac:spMk id="63" creationId="{29DD96F9-21FF-4B97-812F-268C253996F1}"/>
          </ac:spMkLst>
        </pc:spChg>
        <pc:spChg chg="mod">
          <ac:chgData name="Zenos Zenica" userId="de3ee720dba36952" providerId="Windows Live" clId="Web-{24ADB7D4-CCC6-4396-A50F-0A28491CEAE9}" dt="2020-11-23T14:26:13.099" v="146" actId="1076"/>
          <ac:spMkLst>
            <pc:docMk/>
            <pc:sldMk cId="2025455951" sldId="319"/>
            <ac:spMk id="64" creationId="{82000785-4B05-4E11-8F8B-778B196268FB}"/>
          </ac:spMkLst>
        </pc:spChg>
        <pc:spChg chg="mod">
          <ac:chgData name="Zenos Zenica" userId="de3ee720dba36952" providerId="Windows Live" clId="Web-{24ADB7D4-CCC6-4396-A50F-0A28491CEAE9}" dt="2020-11-23T14:26:03.365" v="144" actId="20577"/>
          <ac:spMkLst>
            <pc:docMk/>
            <pc:sldMk cId="2025455951" sldId="319"/>
            <ac:spMk id="65" creationId="{790652BD-A226-41DA-BDDD-A61E716D9ED7}"/>
          </ac:spMkLst>
        </pc:spChg>
        <pc:spChg chg="mod">
          <ac:chgData name="Zenos Zenica" userId="de3ee720dba36952" providerId="Windows Live" clId="Web-{24ADB7D4-CCC6-4396-A50F-0A28491CEAE9}" dt="2020-11-23T14:20:26.699" v="84" actId="20577"/>
          <ac:spMkLst>
            <pc:docMk/>
            <pc:sldMk cId="2025455951" sldId="319"/>
            <ac:spMk id="66" creationId="{5BC8156D-5D0A-4FE8-BD26-092F6DD3D9F0}"/>
          </ac:spMkLst>
        </pc:spChg>
        <pc:grpChg chg="mod">
          <ac:chgData name="Zenos Zenica" userId="de3ee720dba36952" providerId="Windows Live" clId="Web-{24ADB7D4-CCC6-4396-A50F-0A28491CEAE9}" dt="2020-11-23T14:24:46.784" v="127" actId="1076"/>
          <ac:grpSpMkLst>
            <pc:docMk/>
            <pc:sldMk cId="2025455951" sldId="319"/>
            <ac:grpSpMk id="6" creationId="{E12BF028-3F18-4A0D-910A-31226A542013}"/>
          </ac:grpSpMkLst>
        </pc:grpChg>
      </pc:sldChg>
      <pc:sldChg chg="modSp add">
        <pc:chgData name="Zenos Zenica" userId="de3ee720dba36952" providerId="Windows Live" clId="Web-{24ADB7D4-CCC6-4396-A50F-0A28491CEAE9}" dt="2020-11-23T14:31:48.453" v="250" actId="1076"/>
        <pc:sldMkLst>
          <pc:docMk/>
          <pc:sldMk cId="2965161027" sldId="320"/>
        </pc:sldMkLst>
        <pc:spChg chg="mod">
          <ac:chgData name="Zenos Zenica" userId="de3ee720dba36952" providerId="Windows Live" clId="Web-{24ADB7D4-CCC6-4396-A50F-0A28491CEAE9}" dt="2020-11-23T14:31:48.453" v="250" actId="1076"/>
          <ac:spMkLst>
            <pc:docMk/>
            <pc:sldMk cId="2965161027" sldId="320"/>
            <ac:spMk id="16" creationId="{E83E83C3-E01A-44F1-95FF-6540BC8C3EAB}"/>
          </ac:spMkLst>
        </pc:spChg>
        <pc:spChg chg="mod">
          <ac:chgData name="Zenos Zenica" userId="de3ee720dba36952" providerId="Windows Live" clId="Web-{24ADB7D4-CCC6-4396-A50F-0A28491CEAE9}" dt="2020-11-23T14:29:36.668" v="202" actId="14100"/>
          <ac:spMkLst>
            <pc:docMk/>
            <pc:sldMk cId="2965161027" sldId="320"/>
            <ac:spMk id="23" creationId="{45A0FE69-72F5-4A79-AE02-A43F3F7190CD}"/>
          </ac:spMkLst>
        </pc:spChg>
        <pc:spChg chg="mod">
          <ac:chgData name="Zenos Zenica" userId="de3ee720dba36952" providerId="Windows Live" clId="Web-{24ADB7D4-CCC6-4396-A50F-0A28491CEAE9}" dt="2020-11-23T14:29:36.621" v="201" actId="1076"/>
          <ac:spMkLst>
            <pc:docMk/>
            <pc:sldMk cId="2965161027" sldId="320"/>
            <ac:spMk id="24" creationId="{7C25B049-5F8D-4304-9191-08CDED88B907}"/>
          </ac:spMkLst>
        </pc:spChg>
        <pc:spChg chg="mod">
          <ac:chgData name="Zenos Zenica" userId="de3ee720dba36952" providerId="Windows Live" clId="Web-{24ADB7D4-CCC6-4396-A50F-0A28491CEAE9}" dt="2020-11-23T14:28:18.540" v="192" actId="1076"/>
          <ac:spMkLst>
            <pc:docMk/>
            <pc:sldMk cId="2965161027" sldId="320"/>
            <ac:spMk id="25" creationId="{3AECC8B1-9660-4C92-A142-1CB15CEDD314}"/>
          </ac:spMkLst>
        </pc:spChg>
        <pc:spChg chg="mod">
          <ac:chgData name="Zenos Zenica" userId="de3ee720dba36952" providerId="Windows Live" clId="Web-{24ADB7D4-CCC6-4396-A50F-0A28491CEAE9}" dt="2020-11-23T14:29:37.480" v="203" actId="1076"/>
          <ac:spMkLst>
            <pc:docMk/>
            <pc:sldMk cId="2965161027" sldId="320"/>
            <ac:spMk id="27" creationId="{9D2C1986-4F59-4557-B92A-021FDD40E5CD}"/>
          </ac:spMkLst>
        </pc:spChg>
        <pc:spChg chg="mod">
          <ac:chgData name="Zenos Zenica" userId="de3ee720dba36952" providerId="Windows Live" clId="Web-{24ADB7D4-CCC6-4396-A50F-0A28491CEAE9}" dt="2020-11-23T14:29:37.886" v="214" actId="14100"/>
          <ac:spMkLst>
            <pc:docMk/>
            <pc:sldMk cId="2965161027" sldId="320"/>
            <ac:spMk id="28" creationId="{6E2A66DA-AAFA-4E43-A8A6-C08542182F95}"/>
          </ac:spMkLst>
        </pc:spChg>
        <pc:spChg chg="mod">
          <ac:chgData name="Zenos Zenica" userId="de3ee720dba36952" providerId="Windows Live" clId="Web-{24ADB7D4-CCC6-4396-A50F-0A28491CEAE9}" dt="2020-11-23T14:27:32.508" v="175" actId="14100"/>
          <ac:spMkLst>
            <pc:docMk/>
            <pc:sldMk cId="2965161027" sldId="320"/>
            <ac:spMk id="29" creationId="{0F236B4A-D890-4EC9-B558-9E02F0497973}"/>
          </ac:spMkLst>
        </pc:spChg>
        <pc:spChg chg="mod">
          <ac:chgData name="Zenos Zenica" userId="de3ee720dba36952" providerId="Windows Live" clId="Web-{24ADB7D4-CCC6-4396-A50F-0A28491CEAE9}" dt="2020-11-23T14:27:42.664" v="177" actId="1076"/>
          <ac:spMkLst>
            <pc:docMk/>
            <pc:sldMk cId="2965161027" sldId="320"/>
            <ac:spMk id="30" creationId="{E7D447B0-6C13-4816-B9AE-5C70502B44D5}"/>
          </ac:spMkLst>
        </pc:spChg>
        <pc:spChg chg="mod">
          <ac:chgData name="Zenos Zenica" userId="de3ee720dba36952" providerId="Windows Live" clId="Web-{24ADB7D4-CCC6-4396-A50F-0A28491CEAE9}" dt="2020-11-23T14:28:05.556" v="189" actId="1076"/>
          <ac:spMkLst>
            <pc:docMk/>
            <pc:sldMk cId="2965161027" sldId="320"/>
            <ac:spMk id="31" creationId="{7B778120-2DC9-42C5-A665-B02D02270E11}"/>
          </ac:spMkLst>
        </pc:spChg>
        <pc:spChg chg="mod">
          <ac:chgData name="Zenos Zenica" userId="de3ee720dba36952" providerId="Windows Live" clId="Web-{24ADB7D4-CCC6-4396-A50F-0A28491CEAE9}" dt="2020-11-23T14:28:09.040" v="190" actId="1076"/>
          <ac:spMkLst>
            <pc:docMk/>
            <pc:sldMk cId="2965161027" sldId="320"/>
            <ac:spMk id="33" creationId="{7906442B-13FB-4C4C-9EDC-4C16C018050D}"/>
          </ac:spMkLst>
        </pc:spChg>
        <pc:spChg chg="mod">
          <ac:chgData name="Zenos Zenica" userId="de3ee720dba36952" providerId="Windows Live" clId="Web-{24ADB7D4-CCC6-4396-A50F-0A28491CEAE9}" dt="2020-11-23T14:28:00.040" v="186" actId="20577"/>
          <ac:spMkLst>
            <pc:docMk/>
            <pc:sldMk cId="2965161027" sldId="320"/>
            <ac:spMk id="34" creationId="{8F6E910E-0943-41FE-976C-CC73D2EB1A76}"/>
          </ac:spMkLst>
        </pc:spChg>
        <pc:spChg chg="mod">
          <ac:chgData name="Zenos Zenica" userId="de3ee720dba36952" providerId="Windows Live" clId="Web-{24ADB7D4-CCC6-4396-A50F-0A28491CEAE9}" dt="2020-11-23T14:30:11.622" v="220" actId="14100"/>
          <ac:spMkLst>
            <pc:docMk/>
            <pc:sldMk cId="2965161027" sldId="320"/>
            <ac:spMk id="35" creationId="{647E2B95-C802-4ED7-8721-B804429F0331}"/>
          </ac:spMkLst>
        </pc:spChg>
        <pc:spChg chg="mod">
          <ac:chgData name="Zenos Zenica" userId="de3ee720dba36952" providerId="Windows Live" clId="Web-{24ADB7D4-CCC6-4396-A50F-0A28491CEAE9}" dt="2020-11-23T14:30:43.857" v="226" actId="1076"/>
          <ac:spMkLst>
            <pc:docMk/>
            <pc:sldMk cId="2965161027" sldId="320"/>
            <ac:spMk id="36" creationId="{285FC458-EFB1-4D75-B57C-C24A124897A1}"/>
          </ac:spMkLst>
        </pc:spChg>
        <pc:spChg chg="mod">
          <ac:chgData name="Zenos Zenica" userId="de3ee720dba36952" providerId="Windows Live" clId="Web-{24ADB7D4-CCC6-4396-A50F-0A28491CEAE9}" dt="2020-11-23T14:26:35.147" v="159" actId="14100"/>
          <ac:spMkLst>
            <pc:docMk/>
            <pc:sldMk cId="2965161027" sldId="320"/>
            <ac:spMk id="37" creationId="{7346BE2A-D897-4C05-B74D-9B47012AB7F9}"/>
          </ac:spMkLst>
        </pc:spChg>
        <pc:spChg chg="mod">
          <ac:chgData name="Zenos Zenica" userId="de3ee720dba36952" providerId="Windows Live" clId="Web-{24ADB7D4-CCC6-4396-A50F-0A28491CEAE9}" dt="2020-11-23T14:26:35.162" v="160" actId="14100"/>
          <ac:spMkLst>
            <pc:docMk/>
            <pc:sldMk cId="2965161027" sldId="320"/>
            <ac:spMk id="43" creationId="{320AC777-3668-4D7C-8D01-60212166A5A5}"/>
          </ac:spMkLst>
        </pc:spChg>
        <pc:spChg chg="mod">
          <ac:chgData name="Zenos Zenica" userId="de3ee720dba36952" providerId="Windows Live" clId="Web-{24ADB7D4-CCC6-4396-A50F-0A28491CEAE9}" dt="2020-11-23T14:30:58.779" v="231" actId="14100"/>
          <ac:spMkLst>
            <pc:docMk/>
            <pc:sldMk cId="2965161027" sldId="320"/>
            <ac:spMk id="44" creationId="{3CCECADB-2EC2-4FD7-8087-4FD1511C2B51}"/>
          </ac:spMkLst>
        </pc:spChg>
      </pc:sldChg>
      <pc:sldChg chg="modSp add">
        <pc:chgData name="Zenos Zenica" userId="de3ee720dba36952" providerId="Windows Live" clId="Web-{24ADB7D4-CCC6-4396-A50F-0A28491CEAE9}" dt="2020-11-23T14:34:43.833" v="285" actId="1076"/>
        <pc:sldMkLst>
          <pc:docMk/>
          <pc:sldMk cId="2437801432" sldId="321"/>
        </pc:sldMkLst>
        <pc:spChg chg="mod">
          <ac:chgData name="Zenos Zenica" userId="de3ee720dba36952" providerId="Windows Live" clId="Web-{24ADB7D4-CCC6-4396-A50F-0A28491CEAE9}" dt="2020-11-23T14:34:43.833" v="285" actId="1076"/>
          <ac:spMkLst>
            <pc:docMk/>
            <pc:sldMk cId="2437801432" sldId="321"/>
            <ac:spMk id="16" creationId="{E83E83C3-E01A-44F1-95FF-6540BC8C3EAB}"/>
          </ac:spMkLst>
        </pc:spChg>
        <pc:spChg chg="mod">
          <ac:chgData name="Zenos Zenica" userId="de3ee720dba36952" providerId="Windows Live" clId="Web-{24ADB7D4-CCC6-4396-A50F-0A28491CEAE9}" dt="2020-11-23T14:33:40.987" v="267" actId="1076"/>
          <ac:spMkLst>
            <pc:docMk/>
            <pc:sldMk cId="2437801432" sldId="321"/>
            <ac:spMk id="21" creationId="{E3E1D45F-C3DB-4C2C-9BD9-D0ED318F7971}"/>
          </ac:spMkLst>
        </pc:spChg>
        <pc:spChg chg="mod">
          <ac:chgData name="Zenos Zenica" userId="de3ee720dba36952" providerId="Windows Live" clId="Web-{24ADB7D4-CCC6-4396-A50F-0A28491CEAE9}" dt="2020-11-23T14:33:36.612" v="266" actId="1076"/>
          <ac:spMkLst>
            <pc:docMk/>
            <pc:sldMk cId="2437801432" sldId="321"/>
            <ac:spMk id="26" creationId="{E42323D5-61D2-4C36-8CAC-914D9A0BE683}"/>
          </ac:spMkLst>
        </pc:spChg>
        <pc:spChg chg="mod">
          <ac:chgData name="Zenos Zenica" userId="de3ee720dba36952" providerId="Windows Live" clId="Web-{24ADB7D4-CCC6-4396-A50F-0A28491CEAE9}" dt="2020-11-23T14:33:33.206" v="265" actId="1076"/>
          <ac:spMkLst>
            <pc:docMk/>
            <pc:sldMk cId="2437801432" sldId="321"/>
            <ac:spMk id="32" creationId="{68FF770E-5432-4219-8467-E0C7E8C2981C}"/>
          </ac:spMkLst>
        </pc:spChg>
        <pc:spChg chg="mod">
          <ac:chgData name="Zenos Zenica" userId="de3ee720dba36952" providerId="Windows Live" clId="Web-{24ADB7D4-CCC6-4396-A50F-0A28491CEAE9}" dt="2020-11-23T14:33:50.769" v="269" actId="1076"/>
          <ac:spMkLst>
            <pc:docMk/>
            <pc:sldMk cId="2437801432" sldId="321"/>
            <ac:spMk id="51" creationId="{1E04ACF3-59B5-48F9-B9F8-6B8F95B01226}"/>
          </ac:spMkLst>
        </pc:spChg>
        <pc:spChg chg="mod">
          <ac:chgData name="Zenos Zenica" userId="de3ee720dba36952" providerId="Windows Live" clId="Web-{24ADB7D4-CCC6-4396-A50F-0A28491CEAE9}" dt="2020-11-23T14:33:13.830" v="262" actId="1076"/>
          <ac:spMkLst>
            <pc:docMk/>
            <pc:sldMk cId="2437801432" sldId="321"/>
            <ac:spMk id="63" creationId="{27BA9DF7-DCA4-4B9D-9A6D-240D4E91108C}"/>
          </ac:spMkLst>
        </pc:spChg>
        <pc:spChg chg="mod">
          <ac:chgData name="Zenos Zenica" userId="de3ee720dba36952" providerId="Windows Live" clId="Web-{24ADB7D4-CCC6-4396-A50F-0A28491CEAE9}" dt="2020-11-23T14:33:08.424" v="261" actId="1076"/>
          <ac:spMkLst>
            <pc:docMk/>
            <pc:sldMk cId="2437801432" sldId="321"/>
            <ac:spMk id="65" creationId="{1C094B38-AE41-40A7-9C5E-89601D310139}"/>
          </ac:spMkLst>
        </pc:spChg>
        <pc:spChg chg="mod">
          <ac:chgData name="Zenos Zenica" userId="de3ee720dba36952" providerId="Windows Live" clId="Web-{24ADB7D4-CCC6-4396-A50F-0A28491CEAE9}" dt="2020-11-23T14:32:59.986" v="260" actId="1076"/>
          <ac:spMkLst>
            <pc:docMk/>
            <pc:sldMk cId="2437801432" sldId="321"/>
            <ac:spMk id="67" creationId="{C999ABAB-D41E-43EF-9A40-6FE3F3D90D0D}"/>
          </ac:spMkLst>
        </pc:spChg>
        <pc:spChg chg="mod">
          <ac:chgData name="Zenos Zenica" userId="de3ee720dba36952" providerId="Windows Live" clId="Web-{24ADB7D4-CCC6-4396-A50F-0A28491CEAE9}" dt="2020-11-23T14:32:55.158" v="259" actId="1076"/>
          <ac:spMkLst>
            <pc:docMk/>
            <pc:sldMk cId="2437801432" sldId="321"/>
            <ac:spMk id="69" creationId="{D41783AF-E51D-48C2-9CBE-4F3A27672F8F}"/>
          </ac:spMkLst>
        </pc:spChg>
        <pc:spChg chg="mod">
          <ac:chgData name="Zenos Zenica" userId="de3ee720dba36952" providerId="Windows Live" clId="Web-{24ADB7D4-CCC6-4396-A50F-0A28491CEAE9}" dt="2020-11-23T14:32:50.189" v="258" actId="1076"/>
          <ac:spMkLst>
            <pc:docMk/>
            <pc:sldMk cId="2437801432" sldId="321"/>
            <ac:spMk id="71" creationId="{2432F471-9C8C-4EA8-8A91-20104E13C823}"/>
          </ac:spMkLst>
        </pc:spChg>
        <pc:spChg chg="mod">
          <ac:chgData name="Zenos Zenica" userId="de3ee720dba36952" providerId="Windows Live" clId="Web-{24ADB7D4-CCC6-4396-A50F-0A28491CEAE9}" dt="2020-11-23T14:32:46.501" v="257" actId="1076"/>
          <ac:spMkLst>
            <pc:docMk/>
            <pc:sldMk cId="2437801432" sldId="321"/>
            <ac:spMk id="73" creationId="{000BF3B7-154B-4B9C-ABF6-1A2D69D4FA95}"/>
          </ac:spMkLst>
        </pc:spChg>
        <pc:spChg chg="mod">
          <ac:chgData name="Zenos Zenica" userId="de3ee720dba36952" providerId="Windows Live" clId="Web-{24ADB7D4-CCC6-4396-A50F-0A28491CEAE9}" dt="2020-11-23T14:32:42.657" v="256" actId="1076"/>
          <ac:spMkLst>
            <pc:docMk/>
            <pc:sldMk cId="2437801432" sldId="321"/>
            <ac:spMk id="75" creationId="{E8A73395-91BB-4C4B-8B23-758BA381F1BA}"/>
          </ac:spMkLst>
        </pc:spChg>
        <pc:spChg chg="mod">
          <ac:chgData name="Zenos Zenica" userId="de3ee720dba36952" providerId="Windows Live" clId="Web-{24ADB7D4-CCC6-4396-A50F-0A28491CEAE9}" dt="2020-11-23T14:32:38.126" v="255" actId="1076"/>
          <ac:spMkLst>
            <pc:docMk/>
            <pc:sldMk cId="2437801432" sldId="321"/>
            <ac:spMk id="77" creationId="{98EA5BD5-6BEA-47F6-8AB9-A416E522352B}"/>
          </ac:spMkLst>
        </pc:spChg>
        <pc:spChg chg="mod">
          <ac:chgData name="Zenos Zenica" userId="de3ee720dba36952" providerId="Windows Live" clId="Web-{24ADB7D4-CCC6-4396-A50F-0A28491CEAE9}" dt="2020-11-23T14:32:33.501" v="254" actId="1076"/>
          <ac:spMkLst>
            <pc:docMk/>
            <pc:sldMk cId="2437801432" sldId="321"/>
            <ac:spMk id="81" creationId="{167AA7F2-DF88-49B8-A914-A0B065000C96}"/>
          </ac:spMkLst>
        </pc:spChg>
        <pc:spChg chg="mod">
          <ac:chgData name="Zenos Zenica" userId="de3ee720dba36952" providerId="Windows Live" clId="Web-{24ADB7D4-CCC6-4396-A50F-0A28491CEAE9}" dt="2020-11-23T14:33:44.456" v="268" actId="1076"/>
          <ac:spMkLst>
            <pc:docMk/>
            <pc:sldMk cId="2437801432" sldId="321"/>
            <ac:spMk id="101" creationId="{7E4BF5E8-0F01-4230-9BD8-FE7916160986}"/>
          </ac:spMkLst>
        </pc:spChg>
        <pc:spChg chg="mod">
          <ac:chgData name="Zenos Zenica" userId="de3ee720dba36952" providerId="Windows Live" clId="Web-{24ADB7D4-CCC6-4396-A50F-0A28491CEAE9}" dt="2020-11-23T14:33:20.268" v="263" actId="1076"/>
          <ac:spMkLst>
            <pc:docMk/>
            <pc:sldMk cId="2437801432" sldId="321"/>
            <ac:spMk id="102" creationId="{F78EB88B-14CD-41DE-976C-EC5300EF26CE}"/>
          </ac:spMkLst>
        </pc:spChg>
        <pc:spChg chg="mod">
          <ac:chgData name="Zenos Zenica" userId="de3ee720dba36952" providerId="Windows Live" clId="Web-{24ADB7D4-CCC6-4396-A50F-0A28491CEAE9}" dt="2020-11-23T14:33:25.565" v="264" actId="1076"/>
          <ac:spMkLst>
            <pc:docMk/>
            <pc:sldMk cId="2437801432" sldId="321"/>
            <ac:spMk id="103" creationId="{F939531B-4221-4CA6-A0FC-E9329DB88F89}"/>
          </ac:spMkLst>
        </pc:spChg>
        <pc:graphicFrameChg chg="mod">
          <ac:chgData name="Zenos Zenica" userId="de3ee720dba36952" providerId="Windows Live" clId="Web-{24ADB7D4-CCC6-4396-A50F-0A28491CEAE9}" dt="2020-11-23T14:32:21.969" v="253" actId="1076"/>
          <ac:graphicFrameMkLst>
            <pc:docMk/>
            <pc:sldMk cId="2437801432" sldId="321"/>
            <ac:graphicFrameMk id="99" creationId="{C3A81E58-37ED-48CF-8ADB-51DD9946B3F9}"/>
          </ac:graphicFrameMkLst>
        </pc:graphicFrameChg>
        <pc:cxnChg chg="mod">
          <ac:chgData name="Zenos Zenica" userId="de3ee720dba36952" providerId="Windows Live" clId="Web-{24ADB7D4-CCC6-4396-A50F-0A28491CEAE9}" dt="2020-11-23T14:34:13.676" v="272" actId="1076"/>
          <ac:cxnSpMkLst>
            <pc:docMk/>
            <pc:sldMk cId="2437801432" sldId="321"/>
            <ac:cxnSpMk id="9" creationId="{BFDE964B-FAA2-49AA-B3BB-27BF13342C51}"/>
          </ac:cxnSpMkLst>
        </pc:cxnChg>
        <pc:cxnChg chg="mod">
          <ac:chgData name="Zenos Zenica" userId="de3ee720dba36952" providerId="Windows Live" clId="Web-{24ADB7D4-CCC6-4396-A50F-0A28491CEAE9}" dt="2020-11-23T14:34:18.770" v="273" actId="1076"/>
          <ac:cxnSpMkLst>
            <pc:docMk/>
            <pc:sldMk cId="2437801432" sldId="321"/>
            <ac:cxnSpMk id="100" creationId="{02BF95E7-F42A-4A9A-8F9D-B0BFA3D7CAF8}"/>
          </ac:cxnSpMkLst>
        </pc:cxnChg>
      </pc:sldChg>
      <pc:sldChg chg="modSp add">
        <pc:chgData name="Zenos Zenica" userId="de3ee720dba36952" providerId="Windows Live" clId="Web-{24ADB7D4-CCC6-4396-A50F-0A28491CEAE9}" dt="2020-11-23T14:37:29.760" v="346" actId="1076"/>
        <pc:sldMkLst>
          <pc:docMk/>
          <pc:sldMk cId="3975465119" sldId="322"/>
        </pc:sldMkLst>
        <pc:spChg chg="mod">
          <ac:chgData name="Zenos Zenica" userId="de3ee720dba36952" providerId="Windows Live" clId="Web-{24ADB7D4-CCC6-4396-A50F-0A28491CEAE9}" dt="2020-11-23T14:37:29.760" v="346" actId="1076"/>
          <ac:spMkLst>
            <pc:docMk/>
            <pc:sldMk cId="3975465119" sldId="322"/>
            <ac:spMk id="16" creationId="{E83E83C3-E01A-44F1-95FF-6540BC8C3EAB}"/>
          </ac:spMkLst>
        </pc:spChg>
        <pc:spChg chg="mod">
          <ac:chgData name="Zenos Zenica" userId="de3ee720dba36952" providerId="Windows Live" clId="Web-{24ADB7D4-CCC6-4396-A50F-0A28491CEAE9}" dt="2020-11-23T14:36:24.476" v="319" actId="20577"/>
          <ac:spMkLst>
            <pc:docMk/>
            <pc:sldMk cId="3975465119" sldId="322"/>
            <ac:spMk id="51" creationId="{1E04ACF3-59B5-48F9-B9F8-6B8F95B01226}"/>
          </ac:spMkLst>
        </pc:spChg>
        <pc:graphicFrameChg chg="mod modGraphic">
          <ac:chgData name="Zenos Zenica" userId="de3ee720dba36952" providerId="Windows Live" clId="Web-{24ADB7D4-CCC6-4396-A50F-0A28491CEAE9}" dt="2020-11-23T14:36:30.180" v="322"/>
          <ac:graphicFrameMkLst>
            <pc:docMk/>
            <pc:sldMk cId="3975465119" sldId="322"/>
            <ac:graphicFrameMk id="27" creationId="{C9872CAE-D37F-49B7-A93E-4D93FC7A3F74}"/>
          </ac:graphicFrameMkLst>
        </pc:graphicFrameChg>
      </pc:sldChg>
      <pc:sldChg chg="modSp add">
        <pc:chgData name="Zenos Zenica" userId="de3ee720dba36952" providerId="Windows Live" clId="Web-{24ADB7D4-CCC6-4396-A50F-0A28491CEAE9}" dt="2020-11-23T14:38:48.324" v="372" actId="20577"/>
        <pc:sldMkLst>
          <pc:docMk/>
          <pc:sldMk cId="2351763323" sldId="323"/>
        </pc:sldMkLst>
        <pc:spChg chg="mod">
          <ac:chgData name="Zenos Zenica" userId="de3ee720dba36952" providerId="Windows Live" clId="Web-{24ADB7D4-CCC6-4396-A50F-0A28491CEAE9}" dt="2020-11-23T14:38:48.324" v="372" actId="20577"/>
          <ac:spMkLst>
            <pc:docMk/>
            <pc:sldMk cId="2351763323" sldId="323"/>
            <ac:spMk id="16" creationId="{E83E83C3-E01A-44F1-95FF-6540BC8C3EAB}"/>
          </ac:spMkLst>
        </pc:spChg>
        <pc:spChg chg="mod">
          <ac:chgData name="Zenos Zenica" userId="de3ee720dba36952" providerId="Windows Live" clId="Web-{24ADB7D4-CCC6-4396-A50F-0A28491CEAE9}" dt="2020-11-23T14:37:42.026" v="347"/>
          <ac:spMkLst>
            <pc:docMk/>
            <pc:sldMk cId="2351763323" sldId="323"/>
            <ac:spMk id="70" creationId="{779F8CBA-9AB7-4F85-A52F-3C25A6D13AD1}"/>
          </ac:spMkLst>
        </pc:spChg>
        <pc:spChg chg="mod">
          <ac:chgData name="Zenos Zenica" userId="de3ee720dba36952" providerId="Windows Live" clId="Web-{24ADB7D4-CCC6-4396-A50F-0A28491CEAE9}" dt="2020-11-23T14:37:42.057" v="348"/>
          <ac:spMkLst>
            <pc:docMk/>
            <pc:sldMk cId="2351763323" sldId="323"/>
            <ac:spMk id="71" creationId="{8C6B0BBA-ED2F-480B-870B-61D8E4D22F7C}"/>
          </ac:spMkLst>
        </pc:spChg>
        <pc:spChg chg="mod">
          <ac:chgData name="Zenos Zenica" userId="de3ee720dba36952" providerId="Windows Live" clId="Web-{24ADB7D4-CCC6-4396-A50F-0A28491CEAE9}" dt="2020-11-23T14:37:42.088" v="349"/>
          <ac:spMkLst>
            <pc:docMk/>
            <pc:sldMk cId="2351763323" sldId="323"/>
            <ac:spMk id="72" creationId="{520E7A87-8385-45E3-995B-453DF7A9A74D}"/>
          </ac:spMkLst>
        </pc:spChg>
        <pc:spChg chg="mod">
          <ac:chgData name="Zenos Zenica" userId="de3ee720dba36952" providerId="Windows Live" clId="Web-{24ADB7D4-CCC6-4396-A50F-0A28491CEAE9}" dt="2020-11-23T14:38:17.730" v="362" actId="1076"/>
          <ac:spMkLst>
            <pc:docMk/>
            <pc:sldMk cId="2351763323" sldId="323"/>
            <ac:spMk id="73" creationId="{22FB9E40-3009-4F70-9FE6-743E77B97F98}"/>
          </ac:spMkLst>
        </pc:spChg>
        <pc:spChg chg="mod">
          <ac:chgData name="Zenos Zenica" userId="de3ee720dba36952" providerId="Windows Live" clId="Web-{24ADB7D4-CCC6-4396-A50F-0A28491CEAE9}" dt="2020-11-23T14:37:54.448" v="355" actId="1076"/>
          <ac:spMkLst>
            <pc:docMk/>
            <pc:sldMk cId="2351763323" sldId="323"/>
            <ac:spMk id="76" creationId="{8AA6FE4B-D876-46E0-B0D4-4AF9EA19CD92}"/>
          </ac:spMkLst>
        </pc:spChg>
        <pc:spChg chg="mod">
          <ac:chgData name="Zenos Zenica" userId="de3ee720dba36952" providerId="Windows Live" clId="Web-{24ADB7D4-CCC6-4396-A50F-0A28491CEAE9}" dt="2020-11-23T14:37:42.166" v="352"/>
          <ac:spMkLst>
            <pc:docMk/>
            <pc:sldMk cId="2351763323" sldId="323"/>
            <ac:spMk id="77" creationId="{F7B5B3D8-814A-4123-AA47-82501C1B8462}"/>
          </ac:spMkLst>
        </pc:spChg>
        <pc:spChg chg="mod">
          <ac:chgData name="Zenos Zenica" userId="de3ee720dba36952" providerId="Windows Live" clId="Web-{24ADB7D4-CCC6-4396-A50F-0A28491CEAE9}" dt="2020-11-23T14:37:42.197" v="353"/>
          <ac:spMkLst>
            <pc:docMk/>
            <pc:sldMk cId="2351763323" sldId="323"/>
            <ac:spMk id="78" creationId="{D2AC08E5-C080-4291-8AC7-B4604958391D}"/>
          </ac:spMkLst>
        </pc:spChg>
        <pc:spChg chg="mod">
          <ac:chgData name="Zenos Zenica" userId="de3ee720dba36952" providerId="Windows Live" clId="Web-{24ADB7D4-CCC6-4396-A50F-0A28491CEAE9}" dt="2020-11-23T14:37:42.229" v="354"/>
          <ac:spMkLst>
            <pc:docMk/>
            <pc:sldMk cId="2351763323" sldId="323"/>
            <ac:spMk id="79" creationId="{80E87F8D-153F-4DF7-84C3-39F5A9511F9C}"/>
          </ac:spMkLst>
        </pc:spChg>
      </pc:sldChg>
      <pc:sldChg chg="modSp add">
        <pc:chgData name="Zenos Zenica" userId="de3ee720dba36952" providerId="Windows Live" clId="Web-{24ADB7D4-CCC6-4396-A50F-0A28491CEAE9}" dt="2020-11-23T14:44:42.382" v="470" actId="1076"/>
        <pc:sldMkLst>
          <pc:docMk/>
          <pc:sldMk cId="538510877" sldId="324"/>
        </pc:sldMkLst>
        <pc:spChg chg="mod">
          <ac:chgData name="Zenos Zenica" userId="de3ee720dba36952" providerId="Windows Live" clId="Web-{24ADB7D4-CCC6-4396-A50F-0A28491CEAE9}" dt="2020-11-23T14:44:42.382" v="470" actId="1076"/>
          <ac:spMkLst>
            <pc:docMk/>
            <pc:sldMk cId="538510877" sldId="324"/>
            <ac:spMk id="16" creationId="{E83E83C3-E01A-44F1-95FF-6540BC8C3EAB}"/>
          </ac:spMkLst>
        </pc:spChg>
        <pc:spChg chg="mod">
          <ac:chgData name="Zenos Zenica" userId="de3ee720dba36952" providerId="Windows Live" clId="Web-{24ADB7D4-CCC6-4396-A50F-0A28491CEAE9}" dt="2020-11-23T14:44:32.834" v="468" actId="1076"/>
          <ac:spMkLst>
            <pc:docMk/>
            <pc:sldMk cId="538510877" sldId="324"/>
            <ac:spMk id="51" creationId="{1E04ACF3-59B5-48F9-B9F8-6B8F95B01226}"/>
          </ac:spMkLst>
        </pc:spChg>
        <pc:spChg chg="mod">
          <ac:chgData name="Zenos Zenica" userId="de3ee720dba36952" providerId="Windows Live" clId="Web-{24ADB7D4-CCC6-4396-A50F-0A28491CEAE9}" dt="2020-11-23T14:44:19.350" v="465" actId="20577"/>
          <ac:spMkLst>
            <pc:docMk/>
            <pc:sldMk cId="538510877" sldId="324"/>
            <ac:spMk id="85" creationId="{6F24E37D-D0C8-4417-A12A-AF6C3A5B414D}"/>
          </ac:spMkLst>
        </pc:spChg>
        <pc:spChg chg="mod">
          <ac:chgData name="Zenos Zenica" userId="de3ee720dba36952" providerId="Windows Live" clId="Web-{24ADB7D4-CCC6-4396-A50F-0A28491CEAE9}" dt="2020-11-23T14:42:28.675" v="433" actId="20577"/>
          <ac:spMkLst>
            <pc:docMk/>
            <pc:sldMk cId="538510877" sldId="324"/>
            <ac:spMk id="86" creationId="{04AEFB48-66AD-4F4A-B355-E2444F8FD146}"/>
          </ac:spMkLst>
        </pc:spChg>
        <pc:spChg chg="mod">
          <ac:chgData name="Zenos Zenica" userId="de3ee720dba36952" providerId="Windows Live" clId="Web-{24ADB7D4-CCC6-4396-A50F-0A28491CEAE9}" dt="2020-11-23T14:43:59.849" v="460" actId="1076"/>
          <ac:spMkLst>
            <pc:docMk/>
            <pc:sldMk cId="538510877" sldId="324"/>
            <ac:spMk id="87" creationId="{CC4D6085-D1AD-47D2-A7B4-747917756260}"/>
          </ac:spMkLst>
        </pc:spChg>
        <pc:spChg chg="mod">
          <ac:chgData name="Zenos Zenica" userId="de3ee720dba36952" providerId="Windows Live" clId="Web-{24ADB7D4-CCC6-4396-A50F-0A28491CEAE9}" dt="2020-11-23T14:43:53.802" v="459" actId="1076"/>
          <ac:spMkLst>
            <pc:docMk/>
            <pc:sldMk cId="538510877" sldId="324"/>
            <ac:spMk id="88" creationId="{AEC310DD-2A90-4D25-AC30-C6034B798CCD}"/>
          </ac:spMkLst>
        </pc:spChg>
        <pc:spChg chg="mod">
          <ac:chgData name="Zenos Zenica" userId="de3ee720dba36952" providerId="Windows Live" clId="Web-{24ADB7D4-CCC6-4396-A50F-0A28491CEAE9}" dt="2020-11-23T14:43:49.599" v="458" actId="1076"/>
          <ac:spMkLst>
            <pc:docMk/>
            <pc:sldMk cId="538510877" sldId="324"/>
            <ac:spMk id="90" creationId="{8392FCB5-6B9B-44B7-B67B-01224C654983}"/>
          </ac:spMkLst>
        </pc:spChg>
        <pc:spChg chg="mod">
          <ac:chgData name="Zenos Zenica" userId="de3ee720dba36952" providerId="Windows Live" clId="Web-{24ADB7D4-CCC6-4396-A50F-0A28491CEAE9}" dt="2020-11-23T14:43:46.458" v="457" actId="1076"/>
          <ac:spMkLst>
            <pc:docMk/>
            <pc:sldMk cId="538510877" sldId="324"/>
            <ac:spMk id="91" creationId="{AFFFA1E9-4D7C-40EB-9AEC-AEB7976FD31C}"/>
          </ac:spMkLst>
        </pc:spChg>
        <pc:spChg chg="mod">
          <ac:chgData name="Zenos Zenica" userId="de3ee720dba36952" providerId="Windows Live" clId="Web-{24ADB7D4-CCC6-4396-A50F-0A28491CEAE9}" dt="2020-11-23T14:43:43.599" v="456" actId="1076"/>
          <ac:spMkLst>
            <pc:docMk/>
            <pc:sldMk cId="538510877" sldId="324"/>
            <ac:spMk id="92" creationId="{843E86D9-9494-4F16-917A-256218EB9B4B}"/>
          </ac:spMkLst>
        </pc:spChg>
        <pc:spChg chg="mod">
          <ac:chgData name="Zenos Zenica" userId="de3ee720dba36952" providerId="Windows Live" clId="Web-{24ADB7D4-CCC6-4396-A50F-0A28491CEAE9}" dt="2020-11-23T14:43:40.083" v="455" actId="1076"/>
          <ac:spMkLst>
            <pc:docMk/>
            <pc:sldMk cId="538510877" sldId="324"/>
            <ac:spMk id="93" creationId="{6963C93B-661D-49FC-82A7-D9FC702C7EB4}"/>
          </ac:spMkLst>
        </pc:spChg>
        <pc:spChg chg="mod">
          <ac:chgData name="Zenos Zenica" userId="de3ee720dba36952" providerId="Windows Live" clId="Web-{24ADB7D4-CCC6-4396-A50F-0A28491CEAE9}" dt="2020-11-23T14:43:36.973" v="454" actId="1076"/>
          <ac:spMkLst>
            <pc:docMk/>
            <pc:sldMk cId="538510877" sldId="324"/>
            <ac:spMk id="94" creationId="{0D70CDCC-05EC-458E-A4EA-BD13F65FC67D}"/>
          </ac:spMkLst>
        </pc:spChg>
        <pc:spChg chg="mod">
          <ac:chgData name="Zenos Zenica" userId="de3ee720dba36952" providerId="Windows Live" clId="Web-{24ADB7D4-CCC6-4396-A50F-0A28491CEAE9}" dt="2020-11-23T14:43:34.489" v="453" actId="1076"/>
          <ac:spMkLst>
            <pc:docMk/>
            <pc:sldMk cId="538510877" sldId="324"/>
            <ac:spMk id="95" creationId="{247EAD57-A99B-4633-B71B-081C03EC65F2}"/>
          </ac:spMkLst>
        </pc:spChg>
        <pc:graphicFrameChg chg="mod">
          <ac:chgData name="Zenos Zenica" userId="de3ee720dba36952" providerId="Windows Live" clId="Web-{24ADB7D4-CCC6-4396-A50F-0A28491CEAE9}" dt="2020-11-23T14:43:30.161" v="452" actId="14100"/>
          <ac:graphicFrameMkLst>
            <pc:docMk/>
            <pc:sldMk cId="538510877" sldId="324"/>
            <ac:graphicFrameMk id="105" creationId="{03504851-84D5-41C8-B163-B45F891A8FE9}"/>
          </ac:graphicFrameMkLst>
        </pc:graphicFrameChg>
      </pc:sldChg>
      <pc:sldChg chg="modSp add">
        <pc:chgData name="Zenos Zenica" userId="de3ee720dba36952" providerId="Windows Live" clId="Web-{24ADB7D4-CCC6-4396-A50F-0A28491CEAE9}" dt="2020-11-23T14:45:34.071" v="509" actId="1076"/>
        <pc:sldMkLst>
          <pc:docMk/>
          <pc:sldMk cId="1359566160" sldId="325"/>
        </pc:sldMkLst>
        <pc:spChg chg="mod">
          <ac:chgData name="Zenos Zenica" userId="de3ee720dba36952" providerId="Windows Live" clId="Web-{24ADB7D4-CCC6-4396-A50F-0A28491CEAE9}" dt="2020-11-23T14:45:34.071" v="509" actId="1076"/>
          <ac:spMkLst>
            <pc:docMk/>
            <pc:sldMk cId="1359566160" sldId="325"/>
            <ac:spMk id="16" creationId="{E83E83C3-E01A-44F1-95FF-6540BC8C3EAB}"/>
          </ac:spMkLst>
        </pc:spChg>
        <pc:graphicFrameChg chg="mod modGraphic">
          <ac:chgData name="Zenos Zenica" userId="de3ee720dba36952" providerId="Windows Live" clId="Web-{24ADB7D4-CCC6-4396-A50F-0A28491CEAE9}" dt="2020-11-23T14:45:02.491" v="496"/>
          <ac:graphicFrameMkLst>
            <pc:docMk/>
            <pc:sldMk cId="1359566160" sldId="325"/>
            <ac:graphicFrameMk id="5" creationId="{F4ECBF54-7B9B-4D24-9D2A-FAEF7409EEB9}"/>
          </ac:graphicFrameMkLst>
        </pc:graphicFrameChg>
      </pc:sldChg>
      <pc:sldChg chg="modSp add">
        <pc:chgData name="Zenos Zenica" userId="de3ee720dba36952" providerId="Windows Live" clId="Web-{24ADB7D4-CCC6-4396-A50F-0A28491CEAE9}" dt="2020-11-23T14:51:47.597" v="613" actId="1076"/>
        <pc:sldMkLst>
          <pc:docMk/>
          <pc:sldMk cId="461680097" sldId="326"/>
        </pc:sldMkLst>
        <pc:spChg chg="mod">
          <ac:chgData name="Zenos Zenica" userId="de3ee720dba36952" providerId="Windows Live" clId="Web-{24ADB7D4-CCC6-4396-A50F-0A28491CEAE9}" dt="2020-11-23T14:46:35.635" v="553" actId="14100"/>
          <ac:spMkLst>
            <pc:docMk/>
            <pc:sldMk cId="461680097" sldId="326"/>
            <ac:spMk id="22" creationId="{E36CE1A6-34CA-443B-A89B-ECF78569B1F1}"/>
          </ac:spMkLst>
        </pc:spChg>
        <pc:spChg chg="mod">
          <ac:chgData name="Zenos Zenica" userId="de3ee720dba36952" providerId="Windows Live" clId="Web-{24ADB7D4-CCC6-4396-A50F-0A28491CEAE9}" dt="2020-11-23T14:46:48.588" v="555" actId="1076"/>
          <ac:spMkLst>
            <pc:docMk/>
            <pc:sldMk cId="461680097" sldId="326"/>
            <ac:spMk id="23" creationId="{00445977-4B7E-4F07-96BA-CE5FE0CD1165}"/>
          </ac:spMkLst>
        </pc:spChg>
        <pc:spChg chg="mod">
          <ac:chgData name="Zenos Zenica" userId="de3ee720dba36952" providerId="Windows Live" clId="Web-{24ADB7D4-CCC6-4396-A50F-0A28491CEAE9}" dt="2020-11-23T14:45:43.383" v="510" actId="1076"/>
          <ac:spMkLst>
            <pc:docMk/>
            <pc:sldMk cId="461680097" sldId="326"/>
            <ac:spMk id="24" creationId="{E65A818C-FDEE-44D3-A5C8-867F4341888F}"/>
          </ac:spMkLst>
        </pc:spChg>
        <pc:spChg chg="mod">
          <ac:chgData name="Zenos Zenica" userId="de3ee720dba36952" providerId="Windows Live" clId="Web-{24ADB7D4-CCC6-4396-A50F-0A28491CEAE9}" dt="2020-11-23T14:47:02.026" v="557" actId="1076"/>
          <ac:spMkLst>
            <pc:docMk/>
            <pc:sldMk cId="461680097" sldId="326"/>
            <ac:spMk id="27" creationId="{27C38862-9CC6-4EA5-8397-9CAB078218B2}"/>
          </ac:spMkLst>
        </pc:spChg>
        <pc:spChg chg="mod">
          <ac:chgData name="Zenos Zenica" userId="de3ee720dba36952" providerId="Windows Live" clId="Web-{24ADB7D4-CCC6-4396-A50F-0A28491CEAE9}" dt="2020-11-23T14:47:26.089" v="560" actId="1076"/>
          <ac:spMkLst>
            <pc:docMk/>
            <pc:sldMk cId="461680097" sldId="326"/>
            <ac:spMk id="28" creationId="{5EC59DCF-9D02-46DC-B679-0F7F8AD2AEFC}"/>
          </ac:spMkLst>
        </pc:spChg>
        <pc:spChg chg="mod">
          <ac:chgData name="Zenos Zenica" userId="de3ee720dba36952" providerId="Windows Live" clId="Web-{24ADB7D4-CCC6-4396-A50F-0A28491CEAE9}" dt="2020-11-23T14:46:57.307" v="556" actId="1076"/>
          <ac:spMkLst>
            <pc:docMk/>
            <pc:sldMk cId="461680097" sldId="326"/>
            <ac:spMk id="31" creationId="{BB61B264-D519-44B2-812D-62E264C6DDD7}"/>
          </ac:spMkLst>
        </pc:spChg>
        <pc:spChg chg="mod">
          <ac:chgData name="Zenos Zenica" userId="de3ee720dba36952" providerId="Windows Live" clId="Web-{24ADB7D4-CCC6-4396-A50F-0A28491CEAE9}" dt="2020-11-23T14:50:37.595" v="601" actId="1076"/>
          <ac:spMkLst>
            <pc:docMk/>
            <pc:sldMk cId="461680097" sldId="326"/>
            <ac:spMk id="38" creationId="{556974A5-13ED-4986-B886-9A88872920B2}"/>
          </ac:spMkLst>
        </pc:spChg>
        <pc:spChg chg="mod">
          <ac:chgData name="Zenos Zenica" userId="de3ee720dba36952" providerId="Windows Live" clId="Web-{24ADB7D4-CCC6-4396-A50F-0A28491CEAE9}" dt="2020-11-23T14:48:40.029" v="573" actId="1076"/>
          <ac:spMkLst>
            <pc:docMk/>
            <pc:sldMk cId="461680097" sldId="326"/>
            <ac:spMk id="39" creationId="{0D41BA39-8900-41BB-81DF-B91CA5D54585}"/>
          </ac:spMkLst>
        </pc:spChg>
        <pc:spChg chg="mod">
          <ac:chgData name="Zenos Zenica" userId="de3ee720dba36952" providerId="Windows Live" clId="Web-{24ADB7D4-CCC6-4396-A50F-0A28491CEAE9}" dt="2020-11-23T14:48:46.936" v="574" actId="1076"/>
          <ac:spMkLst>
            <pc:docMk/>
            <pc:sldMk cId="461680097" sldId="326"/>
            <ac:spMk id="40" creationId="{9DB246A7-AC23-4949-BDAC-01D3FBA5EDA3}"/>
          </ac:spMkLst>
        </pc:spChg>
        <pc:spChg chg="mod">
          <ac:chgData name="Zenos Zenica" userId="de3ee720dba36952" providerId="Windows Live" clId="Web-{24ADB7D4-CCC6-4396-A50F-0A28491CEAE9}" dt="2020-11-23T14:49:21.546" v="592" actId="20577"/>
          <ac:spMkLst>
            <pc:docMk/>
            <pc:sldMk cId="461680097" sldId="326"/>
            <ac:spMk id="41" creationId="{224A1AA7-6A11-473B-A10C-541AC818AAB5}"/>
          </ac:spMkLst>
        </pc:spChg>
        <pc:spChg chg="mod">
          <ac:chgData name="Zenos Zenica" userId="de3ee720dba36952" providerId="Windows Live" clId="Web-{24ADB7D4-CCC6-4396-A50F-0A28491CEAE9}" dt="2020-11-23T14:48:23.700" v="570" actId="1076"/>
          <ac:spMkLst>
            <pc:docMk/>
            <pc:sldMk cId="461680097" sldId="326"/>
            <ac:spMk id="42" creationId="{340F04BB-594E-439D-BD3F-DB6DF8F7DA2B}"/>
          </ac:spMkLst>
        </pc:spChg>
        <pc:spChg chg="mod">
          <ac:chgData name="Zenos Zenica" userId="de3ee720dba36952" providerId="Windows Live" clId="Web-{24ADB7D4-CCC6-4396-A50F-0A28491CEAE9}" dt="2020-11-23T14:48:11.638" v="567" actId="1076"/>
          <ac:spMkLst>
            <pc:docMk/>
            <pc:sldMk cId="461680097" sldId="326"/>
            <ac:spMk id="43" creationId="{95EA1618-9A86-4D51-B106-49B1A59E088D}"/>
          </ac:spMkLst>
        </pc:spChg>
        <pc:spChg chg="mod">
          <ac:chgData name="Zenos Zenica" userId="de3ee720dba36952" providerId="Windows Live" clId="Web-{24ADB7D4-CCC6-4396-A50F-0A28491CEAE9}" dt="2020-11-23T14:49:37.749" v="596" actId="14100"/>
          <ac:spMkLst>
            <pc:docMk/>
            <pc:sldMk cId="461680097" sldId="326"/>
            <ac:spMk id="44" creationId="{9A101948-E6CE-4A31-B57A-586BD59F57A2}"/>
          </ac:spMkLst>
        </pc:spChg>
        <pc:spChg chg="mod">
          <ac:chgData name="Zenos Zenica" userId="de3ee720dba36952" providerId="Windows Live" clId="Web-{24ADB7D4-CCC6-4396-A50F-0A28491CEAE9}" dt="2020-11-23T14:46:15.869" v="543" actId="14100"/>
          <ac:spMkLst>
            <pc:docMk/>
            <pc:sldMk cId="461680097" sldId="326"/>
            <ac:spMk id="46" creationId="{8EBAE774-B0B6-4EF4-96B0-A9CFE046C7AE}"/>
          </ac:spMkLst>
        </pc:spChg>
        <pc:spChg chg="mod">
          <ac:chgData name="Zenos Zenica" userId="de3ee720dba36952" providerId="Windows Live" clId="Web-{24ADB7D4-CCC6-4396-A50F-0A28491CEAE9}" dt="2020-11-23T14:50:42.611" v="602" actId="1076"/>
          <ac:spMkLst>
            <pc:docMk/>
            <pc:sldMk cId="461680097" sldId="326"/>
            <ac:spMk id="47" creationId="{A6FF8132-CACF-4898-B1EC-E0993D1A55B8}"/>
          </ac:spMkLst>
        </pc:spChg>
        <pc:spChg chg="mod">
          <ac:chgData name="Zenos Zenica" userId="de3ee720dba36952" providerId="Windows Live" clId="Web-{24ADB7D4-CCC6-4396-A50F-0A28491CEAE9}" dt="2020-11-23T14:50:53.252" v="603" actId="1076"/>
          <ac:spMkLst>
            <pc:docMk/>
            <pc:sldMk cId="461680097" sldId="326"/>
            <ac:spMk id="48" creationId="{52712A9E-FF67-4CFF-A2C6-65C2C0EB7610}"/>
          </ac:spMkLst>
        </pc:spChg>
        <pc:spChg chg="mod">
          <ac:chgData name="Zenos Zenica" userId="de3ee720dba36952" providerId="Windows Live" clId="Web-{24ADB7D4-CCC6-4396-A50F-0A28491CEAE9}" dt="2020-11-23T14:50:27.970" v="600" actId="1076"/>
          <ac:spMkLst>
            <pc:docMk/>
            <pc:sldMk cId="461680097" sldId="326"/>
            <ac:spMk id="49" creationId="{70880F57-D28D-49EF-847C-1B57C64031CF}"/>
          </ac:spMkLst>
        </pc:spChg>
        <pc:spChg chg="mod">
          <ac:chgData name="Zenos Zenica" userId="de3ee720dba36952" providerId="Windows Live" clId="Web-{24ADB7D4-CCC6-4396-A50F-0A28491CEAE9}" dt="2020-11-23T14:46:15.540" v="532" actId="14100"/>
          <ac:spMkLst>
            <pc:docMk/>
            <pc:sldMk cId="461680097" sldId="326"/>
            <ac:spMk id="50" creationId="{BF5721FB-3F7B-4EBD-9524-62A76A5BB8F3}"/>
          </ac:spMkLst>
        </pc:spChg>
        <pc:spChg chg="mod">
          <ac:chgData name="Zenos Zenica" userId="de3ee720dba36952" providerId="Windows Live" clId="Web-{24ADB7D4-CCC6-4396-A50F-0A28491CEAE9}" dt="2020-11-23T14:51:26.518" v="609" actId="14100"/>
          <ac:spMkLst>
            <pc:docMk/>
            <pc:sldMk cId="461680097" sldId="326"/>
            <ac:spMk id="52" creationId="{276504A2-0FA3-449A-9AD1-2D1CE6F87451}"/>
          </ac:spMkLst>
        </pc:spChg>
        <pc:spChg chg="mod">
          <ac:chgData name="Zenos Zenica" userId="de3ee720dba36952" providerId="Windows Live" clId="Web-{24ADB7D4-CCC6-4396-A50F-0A28491CEAE9}" dt="2020-11-23T14:51:16.705" v="607" actId="1076"/>
          <ac:spMkLst>
            <pc:docMk/>
            <pc:sldMk cId="461680097" sldId="326"/>
            <ac:spMk id="53" creationId="{7241C04E-2630-4583-9B82-E315BA5FCB44}"/>
          </ac:spMkLst>
        </pc:spChg>
        <pc:spChg chg="mod">
          <ac:chgData name="Zenos Zenica" userId="de3ee720dba36952" providerId="Windows Live" clId="Web-{24ADB7D4-CCC6-4396-A50F-0A28491CEAE9}" dt="2020-11-23T14:51:12.721" v="606" actId="1076"/>
          <ac:spMkLst>
            <pc:docMk/>
            <pc:sldMk cId="461680097" sldId="326"/>
            <ac:spMk id="54" creationId="{38E2D4BB-8AB4-4E59-B683-A30206C7F7BA}"/>
          </ac:spMkLst>
        </pc:spChg>
        <pc:spChg chg="mod">
          <ac:chgData name="Zenos Zenica" userId="de3ee720dba36952" providerId="Windows Live" clId="Web-{24ADB7D4-CCC6-4396-A50F-0A28491CEAE9}" dt="2020-11-23T14:51:47.597" v="613" actId="1076"/>
          <ac:spMkLst>
            <pc:docMk/>
            <pc:sldMk cId="461680097" sldId="326"/>
            <ac:spMk id="55" creationId="{BE1DC0F2-B459-4091-A54F-29B905560B19}"/>
          </ac:spMkLst>
        </pc:spChg>
        <pc:spChg chg="mod">
          <ac:chgData name="Zenos Zenica" userId="de3ee720dba36952" providerId="Windows Live" clId="Web-{24ADB7D4-CCC6-4396-A50F-0A28491CEAE9}" dt="2020-11-23T14:51:41.691" v="612" actId="1076"/>
          <ac:spMkLst>
            <pc:docMk/>
            <pc:sldMk cId="461680097" sldId="326"/>
            <ac:spMk id="56" creationId="{00B405F6-8982-433A-BB4F-B48CF9B7EECB}"/>
          </ac:spMkLst>
        </pc:spChg>
        <pc:spChg chg="mod">
          <ac:chgData name="Zenos Zenica" userId="de3ee720dba36952" providerId="Windows Live" clId="Web-{24ADB7D4-CCC6-4396-A50F-0A28491CEAE9}" dt="2020-11-23T14:46:15.587" v="534" actId="14100"/>
          <ac:spMkLst>
            <pc:docMk/>
            <pc:sldMk cId="461680097" sldId="326"/>
            <ac:spMk id="57" creationId="{10AFC2AE-9E90-40BE-93EA-0CD7636D8DA5}"/>
          </ac:spMkLst>
        </pc:spChg>
      </pc:sldChg>
      <pc:sldChg chg="modSp add">
        <pc:chgData name="Zenos Zenica" userId="de3ee720dba36952" providerId="Windows Live" clId="Web-{24ADB7D4-CCC6-4396-A50F-0A28491CEAE9}" dt="2020-11-23T14:53:11.178" v="632" actId="1076"/>
        <pc:sldMkLst>
          <pc:docMk/>
          <pc:sldMk cId="3362295013" sldId="327"/>
        </pc:sldMkLst>
        <pc:spChg chg="mod">
          <ac:chgData name="Zenos Zenica" userId="de3ee720dba36952" providerId="Windows Live" clId="Web-{24ADB7D4-CCC6-4396-A50F-0A28491CEAE9}" dt="2020-11-23T14:53:11.178" v="632" actId="1076"/>
          <ac:spMkLst>
            <pc:docMk/>
            <pc:sldMk cId="3362295013" sldId="327"/>
            <ac:spMk id="16" creationId="{E83E83C3-E01A-44F1-95FF-6540BC8C3EAB}"/>
          </ac:spMkLst>
        </pc:spChg>
        <pc:spChg chg="mod">
          <ac:chgData name="Zenos Zenica" userId="de3ee720dba36952" providerId="Windows Live" clId="Web-{24ADB7D4-CCC6-4396-A50F-0A28491CEAE9}" dt="2020-11-23T14:52:34.051" v="619" actId="1076"/>
          <ac:spMkLst>
            <pc:docMk/>
            <pc:sldMk cId="3362295013" sldId="327"/>
            <ac:spMk id="17" creationId="{390E0AE5-693A-478E-A429-6FD17C952CCC}"/>
          </ac:spMkLst>
        </pc:spChg>
        <pc:spChg chg="mod">
          <ac:chgData name="Zenos Zenica" userId="de3ee720dba36952" providerId="Windows Live" clId="Web-{24ADB7D4-CCC6-4396-A50F-0A28491CEAE9}" dt="2020-11-23T14:52:21.301" v="614"/>
          <ac:spMkLst>
            <pc:docMk/>
            <pc:sldMk cId="3362295013" sldId="327"/>
            <ac:spMk id="31" creationId="{D01A65AF-E538-451B-B2D1-F535D19269CC}"/>
          </ac:spMkLst>
        </pc:spChg>
        <pc:spChg chg="mod">
          <ac:chgData name="Zenos Zenica" userId="de3ee720dba36952" providerId="Windows Live" clId="Web-{24ADB7D4-CCC6-4396-A50F-0A28491CEAE9}" dt="2020-11-23T14:52:21.348" v="615"/>
          <ac:spMkLst>
            <pc:docMk/>
            <pc:sldMk cId="3362295013" sldId="327"/>
            <ac:spMk id="32" creationId="{A11BAF78-788D-4A99-9262-8C679B10E7A8}"/>
          </ac:spMkLst>
        </pc:spChg>
        <pc:spChg chg="mod">
          <ac:chgData name="Zenos Zenica" userId="de3ee720dba36952" providerId="Windows Live" clId="Web-{24ADB7D4-CCC6-4396-A50F-0A28491CEAE9}" dt="2020-11-23T14:52:21.379" v="616"/>
          <ac:spMkLst>
            <pc:docMk/>
            <pc:sldMk cId="3362295013" sldId="327"/>
            <ac:spMk id="33" creationId="{F1A1AD3D-7852-4FAB-89DC-5112625D17EB}"/>
          </ac:spMkLst>
        </pc:spChg>
        <pc:spChg chg="mod">
          <ac:chgData name="Zenos Zenica" userId="de3ee720dba36952" providerId="Windows Live" clId="Web-{24ADB7D4-CCC6-4396-A50F-0A28491CEAE9}" dt="2020-11-23T14:52:21.411" v="617"/>
          <ac:spMkLst>
            <pc:docMk/>
            <pc:sldMk cId="3362295013" sldId="327"/>
            <ac:spMk id="34" creationId="{9ACF7E41-2253-4DD2-86C3-E896AB8663C3}"/>
          </ac:spMkLst>
        </pc:spChg>
        <pc:spChg chg="mod">
          <ac:chgData name="Zenos Zenica" userId="de3ee720dba36952" providerId="Windows Live" clId="Web-{24ADB7D4-CCC6-4396-A50F-0A28491CEAE9}" dt="2020-11-23T14:52:21.442" v="618"/>
          <ac:spMkLst>
            <pc:docMk/>
            <pc:sldMk cId="3362295013" sldId="327"/>
            <ac:spMk id="35" creationId="{1B2BEF37-3FC2-4691-8F42-0E852E655686}"/>
          </ac:spMkLst>
        </pc:spChg>
      </pc:sldChg>
      <pc:sldChg chg="add">
        <pc:chgData name="Zenos Zenica" userId="de3ee720dba36952" providerId="Windows Live" clId="Web-{24ADB7D4-CCC6-4396-A50F-0A28491CEAE9}" dt="2020-11-23T14:10:15.165" v="10"/>
        <pc:sldMkLst>
          <pc:docMk/>
          <pc:sldMk cId="1605980485" sldId="328"/>
        </pc:sldMkLst>
      </pc:sldChg>
      <pc:sldChg chg="modSp add">
        <pc:chgData name="Zenos Zenica" userId="de3ee720dba36952" providerId="Windows Live" clId="Web-{24ADB7D4-CCC6-4396-A50F-0A28491CEAE9}" dt="2020-11-23T14:54:04.476" v="655" actId="1076"/>
        <pc:sldMkLst>
          <pc:docMk/>
          <pc:sldMk cId="4123285433" sldId="329"/>
        </pc:sldMkLst>
        <pc:spChg chg="mod">
          <ac:chgData name="Zenos Zenica" userId="de3ee720dba36952" providerId="Windows Live" clId="Web-{24ADB7D4-CCC6-4396-A50F-0A28491CEAE9}" dt="2020-11-23T14:54:04.476" v="655" actId="1076"/>
          <ac:spMkLst>
            <pc:docMk/>
            <pc:sldMk cId="4123285433" sldId="329"/>
            <ac:spMk id="16" creationId="{E83E83C3-E01A-44F1-95FF-6540BC8C3EAB}"/>
          </ac:spMkLst>
        </pc:spChg>
        <pc:spChg chg="mod">
          <ac:chgData name="Zenos Zenica" userId="de3ee720dba36952" providerId="Windows Live" clId="Web-{24ADB7D4-CCC6-4396-A50F-0A28491CEAE9}" dt="2020-11-23T14:53:39.928" v="633"/>
          <ac:spMkLst>
            <pc:docMk/>
            <pc:sldMk cId="4123285433" sldId="329"/>
            <ac:spMk id="36" creationId="{3995FD82-BDD4-4C2C-9FFA-0C2D7B1BC237}"/>
          </ac:spMkLst>
        </pc:spChg>
        <pc:spChg chg="mod">
          <ac:chgData name="Zenos Zenica" userId="de3ee720dba36952" providerId="Windows Live" clId="Web-{24ADB7D4-CCC6-4396-A50F-0A28491CEAE9}" dt="2020-11-23T14:53:39.960" v="634"/>
          <ac:spMkLst>
            <pc:docMk/>
            <pc:sldMk cId="4123285433" sldId="329"/>
            <ac:spMk id="38" creationId="{2259A2C7-E986-4072-81C2-DA93C1F6872E}"/>
          </ac:spMkLst>
        </pc:spChg>
        <pc:spChg chg="mod">
          <ac:chgData name="Zenos Zenica" userId="de3ee720dba36952" providerId="Windows Live" clId="Web-{24ADB7D4-CCC6-4396-A50F-0A28491CEAE9}" dt="2020-11-23T14:53:39.975" v="635"/>
          <ac:spMkLst>
            <pc:docMk/>
            <pc:sldMk cId="4123285433" sldId="329"/>
            <ac:spMk id="39" creationId="{02014AC8-A769-43D4-A5F0-77E545B17E3F}"/>
          </ac:spMkLst>
        </pc:spChg>
        <pc:spChg chg="mod">
          <ac:chgData name="Zenos Zenica" userId="de3ee720dba36952" providerId="Windows Live" clId="Web-{24ADB7D4-CCC6-4396-A50F-0A28491CEAE9}" dt="2020-11-23T14:53:39.991" v="636"/>
          <ac:spMkLst>
            <pc:docMk/>
            <pc:sldMk cId="4123285433" sldId="329"/>
            <ac:spMk id="40" creationId="{4D7FAC43-A171-4EDF-93A8-C68AB0CDAF41}"/>
          </ac:spMkLst>
        </pc:spChg>
        <pc:spChg chg="mod">
          <ac:chgData name="Zenos Zenica" userId="de3ee720dba36952" providerId="Windows Live" clId="Web-{24ADB7D4-CCC6-4396-A50F-0A28491CEAE9}" dt="2020-11-23T14:53:40.007" v="637"/>
          <ac:spMkLst>
            <pc:docMk/>
            <pc:sldMk cId="4123285433" sldId="329"/>
            <ac:spMk id="45" creationId="{9B8A5AF8-38C7-4B73-9E0F-8054573F2858}"/>
          </ac:spMkLst>
        </pc:spChg>
        <pc:spChg chg="mod">
          <ac:chgData name="Zenos Zenica" userId="de3ee720dba36952" providerId="Windows Live" clId="Web-{24ADB7D4-CCC6-4396-A50F-0A28491CEAE9}" dt="2020-11-23T14:53:40.022" v="638"/>
          <ac:spMkLst>
            <pc:docMk/>
            <pc:sldMk cId="4123285433" sldId="329"/>
            <ac:spMk id="46" creationId="{B1EE8497-2A6A-49D1-94DB-370D204D3F36}"/>
          </ac:spMkLst>
        </pc:spChg>
        <pc:spChg chg="mod">
          <ac:chgData name="Zenos Zenica" userId="de3ee720dba36952" providerId="Windows Live" clId="Web-{24ADB7D4-CCC6-4396-A50F-0A28491CEAE9}" dt="2020-11-23T14:53:40.038" v="639"/>
          <ac:spMkLst>
            <pc:docMk/>
            <pc:sldMk cId="4123285433" sldId="329"/>
            <ac:spMk id="48" creationId="{47EB6815-20F4-40C9-A966-68D676A3D7E5}"/>
          </ac:spMkLst>
        </pc:spChg>
        <pc:spChg chg="mod">
          <ac:chgData name="Zenos Zenica" userId="de3ee720dba36952" providerId="Windows Live" clId="Web-{24ADB7D4-CCC6-4396-A50F-0A28491CEAE9}" dt="2020-11-23T14:53:40.053" v="640"/>
          <ac:spMkLst>
            <pc:docMk/>
            <pc:sldMk cId="4123285433" sldId="329"/>
            <ac:spMk id="50" creationId="{D41C6E6E-E77E-42EE-AD06-D5BE7D2B3A05}"/>
          </ac:spMkLst>
        </pc:spChg>
        <pc:spChg chg="mod">
          <ac:chgData name="Zenos Zenica" userId="de3ee720dba36952" providerId="Windows Live" clId="Web-{24ADB7D4-CCC6-4396-A50F-0A28491CEAE9}" dt="2020-11-23T14:53:40.085" v="641"/>
          <ac:spMkLst>
            <pc:docMk/>
            <pc:sldMk cId="4123285433" sldId="329"/>
            <ac:spMk id="52" creationId="{E44FA6A9-CB77-46D4-8BB9-FEFB77738A14}"/>
          </ac:spMkLst>
        </pc:spChg>
        <pc:spChg chg="mod">
          <ac:chgData name="Zenos Zenica" userId="de3ee720dba36952" providerId="Windows Live" clId="Web-{24ADB7D4-CCC6-4396-A50F-0A28491CEAE9}" dt="2020-11-23T14:53:40.116" v="642"/>
          <ac:spMkLst>
            <pc:docMk/>
            <pc:sldMk cId="4123285433" sldId="329"/>
            <ac:spMk id="54" creationId="{7B7C34A5-86BA-4447-BCC7-009864B21DB0}"/>
          </ac:spMkLst>
        </pc:spChg>
        <pc:spChg chg="mod">
          <ac:chgData name="Zenos Zenica" userId="de3ee720dba36952" providerId="Windows Live" clId="Web-{24ADB7D4-CCC6-4396-A50F-0A28491CEAE9}" dt="2020-11-23T14:53:40.132" v="643"/>
          <ac:spMkLst>
            <pc:docMk/>
            <pc:sldMk cId="4123285433" sldId="329"/>
            <ac:spMk id="57" creationId="{56B6123A-1FFC-4B11-A070-120A905B00BB}"/>
          </ac:spMkLst>
        </pc:spChg>
        <pc:spChg chg="mod">
          <ac:chgData name="Zenos Zenica" userId="de3ee720dba36952" providerId="Windows Live" clId="Web-{24ADB7D4-CCC6-4396-A50F-0A28491CEAE9}" dt="2020-11-23T14:53:40.147" v="644"/>
          <ac:spMkLst>
            <pc:docMk/>
            <pc:sldMk cId="4123285433" sldId="329"/>
            <ac:spMk id="58" creationId="{AD7CC24D-1402-46F0-B0DA-E4BBBFB3013D}"/>
          </ac:spMkLst>
        </pc:spChg>
        <pc:spChg chg="mod">
          <ac:chgData name="Zenos Zenica" userId="de3ee720dba36952" providerId="Windows Live" clId="Web-{24ADB7D4-CCC6-4396-A50F-0A28491CEAE9}" dt="2020-11-23T14:53:40.178" v="645"/>
          <ac:spMkLst>
            <pc:docMk/>
            <pc:sldMk cId="4123285433" sldId="329"/>
            <ac:spMk id="59" creationId="{1D64C185-3BD8-4341-A69F-AEF005748C83}"/>
          </ac:spMkLst>
        </pc:spChg>
        <pc:spChg chg="mod">
          <ac:chgData name="Zenos Zenica" userId="de3ee720dba36952" providerId="Windows Live" clId="Web-{24ADB7D4-CCC6-4396-A50F-0A28491CEAE9}" dt="2020-11-23T14:53:40.194" v="646"/>
          <ac:spMkLst>
            <pc:docMk/>
            <pc:sldMk cId="4123285433" sldId="329"/>
            <ac:spMk id="60" creationId="{441498B5-3CCE-43D9-B582-4CEA37886DD6}"/>
          </ac:spMkLst>
        </pc:spChg>
      </pc:sldChg>
      <pc:sldChg chg="modSp add">
        <pc:chgData name="Zenos Zenica" userId="de3ee720dba36952" providerId="Windows Live" clId="Web-{24ADB7D4-CCC6-4396-A50F-0A28491CEAE9}" dt="2020-11-23T14:56:41.496" v="704" actId="1076"/>
        <pc:sldMkLst>
          <pc:docMk/>
          <pc:sldMk cId="1808670434" sldId="330"/>
        </pc:sldMkLst>
        <pc:spChg chg="mod">
          <ac:chgData name="Zenos Zenica" userId="de3ee720dba36952" providerId="Windows Live" clId="Web-{24ADB7D4-CCC6-4396-A50F-0A28491CEAE9}" dt="2020-11-23T14:56:41.496" v="704" actId="1076"/>
          <ac:spMkLst>
            <pc:docMk/>
            <pc:sldMk cId="1808670434" sldId="330"/>
            <ac:spMk id="16" creationId="{E83E83C3-E01A-44F1-95FF-6540BC8C3EAB}"/>
          </ac:spMkLst>
        </pc:spChg>
        <pc:spChg chg="mod">
          <ac:chgData name="Zenos Zenica" userId="de3ee720dba36952" providerId="Windows Live" clId="Web-{24ADB7D4-CCC6-4396-A50F-0A28491CEAE9}" dt="2020-11-23T14:55:18.259" v="683" actId="1076"/>
          <ac:spMkLst>
            <pc:docMk/>
            <pc:sldMk cId="1808670434" sldId="330"/>
            <ac:spMk id="37" creationId="{927BC43A-D09D-4B00-990E-A98308F1DECD}"/>
          </ac:spMkLst>
        </pc:spChg>
        <pc:graphicFrameChg chg="mod modGraphic">
          <ac:chgData name="Zenos Zenica" userId="de3ee720dba36952" providerId="Windows Live" clId="Web-{24ADB7D4-CCC6-4396-A50F-0A28491CEAE9}" dt="2020-11-23T14:55:47.963" v="689" actId="1076"/>
          <ac:graphicFrameMkLst>
            <pc:docMk/>
            <pc:sldMk cId="1808670434" sldId="330"/>
            <ac:graphicFrameMk id="5" creationId="{19ECE677-2A64-4258-BB5E-FEBC487B03C4}"/>
          </ac:graphicFrameMkLst>
        </pc:graphicFrameChg>
      </pc:sldChg>
      <pc:sldChg chg="modSp add">
        <pc:chgData name="Zenos Zenica" userId="de3ee720dba36952" providerId="Windows Live" clId="Web-{24ADB7D4-CCC6-4396-A50F-0A28491CEAE9}" dt="2020-11-23T15:01:02.660" v="744" actId="1076"/>
        <pc:sldMkLst>
          <pc:docMk/>
          <pc:sldMk cId="11227809" sldId="331"/>
        </pc:sldMkLst>
        <pc:spChg chg="mod">
          <ac:chgData name="Zenos Zenica" userId="de3ee720dba36952" providerId="Windows Live" clId="Web-{24ADB7D4-CCC6-4396-A50F-0A28491CEAE9}" dt="2020-11-23T15:00:57.004" v="743" actId="1076"/>
          <ac:spMkLst>
            <pc:docMk/>
            <pc:sldMk cId="11227809" sldId="331"/>
            <ac:spMk id="16" creationId="{E83E83C3-E01A-44F1-95FF-6540BC8C3EAB}"/>
          </ac:spMkLst>
        </pc:spChg>
        <pc:spChg chg="mod">
          <ac:chgData name="Zenos Zenica" userId="de3ee720dba36952" providerId="Windows Live" clId="Web-{24ADB7D4-CCC6-4396-A50F-0A28491CEAE9}" dt="2020-11-23T15:01:02.660" v="744" actId="1076"/>
          <ac:spMkLst>
            <pc:docMk/>
            <pc:sldMk cId="11227809" sldId="331"/>
            <ac:spMk id="37" creationId="{927BC43A-D09D-4B00-990E-A98308F1DECD}"/>
          </ac:spMkLst>
        </pc:spChg>
        <pc:graphicFrameChg chg="mod modGraphic">
          <ac:chgData name="Zenos Zenica" userId="de3ee720dba36952" providerId="Windows Live" clId="Web-{24ADB7D4-CCC6-4396-A50F-0A28491CEAE9}" dt="2020-11-23T15:00:28.097" v="734"/>
          <ac:graphicFrameMkLst>
            <pc:docMk/>
            <pc:sldMk cId="11227809" sldId="331"/>
            <ac:graphicFrameMk id="5" creationId="{19ECE677-2A64-4258-BB5E-FEBC487B03C4}"/>
          </ac:graphicFrameMkLst>
        </pc:graphicFrameChg>
      </pc:sldChg>
      <pc:sldChg chg="modSp add">
        <pc:chgData name="Zenos Zenica" userId="de3ee720dba36952" providerId="Windows Live" clId="Web-{24ADB7D4-CCC6-4396-A50F-0A28491CEAE9}" dt="2020-11-23T15:04:58.573" v="805" actId="1076"/>
        <pc:sldMkLst>
          <pc:docMk/>
          <pc:sldMk cId="872030274" sldId="332"/>
        </pc:sldMkLst>
        <pc:spChg chg="mod">
          <ac:chgData name="Zenos Zenica" userId="de3ee720dba36952" providerId="Windows Live" clId="Web-{24ADB7D4-CCC6-4396-A50F-0A28491CEAE9}" dt="2020-11-23T15:04:03.728" v="781" actId="14100"/>
          <ac:spMkLst>
            <pc:docMk/>
            <pc:sldMk cId="872030274" sldId="332"/>
            <ac:spMk id="9" creationId="{8532184E-CDC1-4B1E-81BA-2AB650DCE63D}"/>
          </ac:spMkLst>
        </pc:spChg>
        <pc:spChg chg="mod">
          <ac:chgData name="Zenos Zenica" userId="de3ee720dba36952" providerId="Windows Live" clId="Web-{24ADB7D4-CCC6-4396-A50F-0A28491CEAE9}" dt="2020-11-23T15:02:29.022" v="760" actId="14100"/>
          <ac:spMkLst>
            <pc:docMk/>
            <pc:sldMk cId="872030274" sldId="332"/>
            <ac:spMk id="11" creationId="{1F2C6919-3A2A-4EAF-9384-F103C568B553}"/>
          </ac:spMkLst>
        </pc:spChg>
        <pc:spChg chg="mod">
          <ac:chgData name="Zenos Zenica" userId="de3ee720dba36952" providerId="Windows Live" clId="Web-{24ADB7D4-CCC6-4396-A50F-0A28491CEAE9}" dt="2020-11-23T15:04:58.573" v="805" actId="1076"/>
          <ac:spMkLst>
            <pc:docMk/>
            <pc:sldMk cId="872030274" sldId="332"/>
            <ac:spMk id="16" creationId="{E83E83C3-E01A-44F1-95FF-6540BC8C3EAB}"/>
          </ac:spMkLst>
        </pc:spChg>
        <pc:spChg chg="mod">
          <ac:chgData name="Zenos Zenica" userId="de3ee720dba36952" providerId="Windows Live" clId="Web-{24ADB7D4-CCC6-4396-A50F-0A28491CEAE9}" dt="2020-11-23T15:04:22.447" v="787" actId="20577"/>
          <ac:spMkLst>
            <pc:docMk/>
            <pc:sldMk cId="872030274" sldId="332"/>
            <ac:spMk id="18" creationId="{18B1D3D4-D059-4E65-994D-41EB97447D36}"/>
          </ac:spMkLst>
        </pc:spChg>
        <pc:spChg chg="mod">
          <ac:chgData name="Zenos Zenica" userId="de3ee720dba36952" providerId="Windows Live" clId="Web-{24ADB7D4-CCC6-4396-A50F-0A28491CEAE9}" dt="2020-11-23T15:04:13.838" v="784" actId="20577"/>
          <ac:spMkLst>
            <pc:docMk/>
            <pc:sldMk cId="872030274" sldId="332"/>
            <ac:spMk id="20" creationId="{3CCF2C02-B980-4AA2-87D2-1919D7090BA7}"/>
          </ac:spMkLst>
        </pc:spChg>
        <pc:spChg chg="mod">
          <ac:chgData name="Zenos Zenica" userId="de3ee720dba36952" providerId="Windows Live" clId="Web-{24ADB7D4-CCC6-4396-A50F-0A28491CEAE9}" dt="2020-11-23T15:04:32.119" v="793" actId="20577"/>
          <ac:spMkLst>
            <pc:docMk/>
            <pc:sldMk cId="872030274" sldId="332"/>
            <ac:spMk id="22" creationId="{18996AA9-70E7-48A0-B013-239502E2464E}"/>
          </ac:spMkLst>
        </pc:spChg>
        <pc:spChg chg="mod">
          <ac:chgData name="Zenos Zenica" userId="de3ee720dba36952" providerId="Windows Live" clId="Web-{24ADB7D4-CCC6-4396-A50F-0A28491CEAE9}" dt="2020-11-23T15:04:08.978" v="782" actId="14100"/>
          <ac:spMkLst>
            <pc:docMk/>
            <pc:sldMk cId="872030274" sldId="332"/>
            <ac:spMk id="24" creationId="{EB352128-58C8-45DE-A169-CFC3EBA3EFED}"/>
          </ac:spMkLst>
        </pc:spChg>
        <pc:spChg chg="mod">
          <ac:chgData name="Zenos Zenica" userId="de3ee720dba36952" providerId="Windows Live" clId="Web-{24ADB7D4-CCC6-4396-A50F-0A28491CEAE9}" dt="2020-11-23T15:04:44.463" v="798" actId="20577"/>
          <ac:spMkLst>
            <pc:docMk/>
            <pc:sldMk cId="872030274" sldId="332"/>
            <ac:spMk id="45" creationId="{F8EFABE3-1AAB-4CE2-B8B2-3A4C60A270FA}"/>
          </ac:spMkLst>
        </pc:spChg>
        <pc:grpChg chg="mod">
          <ac:chgData name="Zenos Zenica" userId="de3ee720dba36952" providerId="Windows Live" clId="Web-{24ADB7D4-CCC6-4396-A50F-0A28491CEAE9}" dt="2020-11-23T15:01:58.349" v="752" actId="1076"/>
          <ac:grpSpMkLst>
            <pc:docMk/>
            <pc:sldMk cId="872030274" sldId="332"/>
            <ac:grpSpMk id="6" creationId="{D8A59627-4763-4C37-8298-EA27017DE3AD}"/>
          </ac:grpSpMkLst>
        </pc:grpChg>
      </pc:sldChg>
      <pc:sldChg chg="modSp add">
        <pc:chgData name="Zenos Zenica" userId="de3ee720dba36952" providerId="Windows Live" clId="Web-{24ADB7D4-CCC6-4396-A50F-0A28491CEAE9}" dt="2020-11-23T15:06:58.280" v="848" actId="20577"/>
        <pc:sldMkLst>
          <pc:docMk/>
          <pc:sldMk cId="250075625" sldId="333"/>
        </pc:sldMkLst>
        <pc:spChg chg="mod">
          <ac:chgData name="Zenos Zenica" userId="de3ee720dba36952" providerId="Windows Live" clId="Web-{24ADB7D4-CCC6-4396-A50F-0A28491CEAE9}" dt="2020-11-23T15:05:38.684" v="820" actId="1076"/>
          <ac:spMkLst>
            <pc:docMk/>
            <pc:sldMk cId="250075625" sldId="333"/>
            <ac:spMk id="16" creationId="{E83E83C3-E01A-44F1-95FF-6540BC8C3EAB}"/>
          </ac:spMkLst>
        </pc:spChg>
        <pc:spChg chg="mod">
          <ac:chgData name="Zenos Zenica" userId="de3ee720dba36952" providerId="Windows Live" clId="Web-{24ADB7D4-CCC6-4396-A50F-0A28491CEAE9}" dt="2020-11-23T15:06:11.716" v="833" actId="14100"/>
          <ac:spMkLst>
            <pc:docMk/>
            <pc:sldMk cId="250075625" sldId="333"/>
            <ac:spMk id="21" creationId="{21D0BA0B-8C87-4F7C-BCA3-56D447E0D656}"/>
          </ac:spMkLst>
        </pc:spChg>
        <pc:spChg chg="mod">
          <ac:chgData name="Zenos Zenica" userId="de3ee720dba36952" providerId="Windows Live" clId="Web-{24ADB7D4-CCC6-4396-A50F-0A28491CEAE9}" dt="2020-11-23T15:06:26.591" v="838" actId="14100"/>
          <ac:spMkLst>
            <pc:docMk/>
            <pc:sldMk cId="250075625" sldId="333"/>
            <ac:spMk id="28" creationId="{C39E3897-A151-4AFA-9E12-98105E1ED1B8}"/>
          </ac:spMkLst>
        </pc:spChg>
        <pc:spChg chg="mod">
          <ac:chgData name="Zenos Zenica" userId="de3ee720dba36952" providerId="Windows Live" clId="Web-{24ADB7D4-CCC6-4396-A50F-0A28491CEAE9}" dt="2020-11-23T15:06:16.247" v="834" actId="14100"/>
          <ac:spMkLst>
            <pc:docMk/>
            <pc:sldMk cId="250075625" sldId="333"/>
            <ac:spMk id="29" creationId="{1E514AD9-427F-48FA-852A-18082FD2436A}"/>
          </ac:spMkLst>
        </pc:spChg>
        <pc:spChg chg="mod">
          <ac:chgData name="Zenos Zenica" userId="de3ee720dba36952" providerId="Windows Live" clId="Web-{24ADB7D4-CCC6-4396-A50F-0A28491CEAE9}" dt="2020-11-23T15:06:31.654" v="840" actId="20577"/>
          <ac:spMkLst>
            <pc:docMk/>
            <pc:sldMk cId="250075625" sldId="333"/>
            <ac:spMk id="34" creationId="{7C66C31D-34CA-4424-84AB-35C3678C620C}"/>
          </ac:spMkLst>
        </pc:spChg>
        <pc:spChg chg="mod">
          <ac:chgData name="Zenos Zenica" userId="de3ee720dba36952" providerId="Windows Live" clId="Web-{24ADB7D4-CCC6-4396-A50F-0A28491CEAE9}" dt="2020-11-23T15:06:01.325" v="831" actId="14100"/>
          <ac:spMkLst>
            <pc:docMk/>
            <pc:sldMk cId="250075625" sldId="333"/>
            <ac:spMk id="35" creationId="{28088D43-8408-4A4B-AB53-F25A06ACC66F}"/>
          </ac:spMkLst>
        </pc:spChg>
        <pc:spChg chg="mod">
          <ac:chgData name="Zenos Zenica" userId="de3ee720dba36952" providerId="Windows Live" clId="Web-{24ADB7D4-CCC6-4396-A50F-0A28491CEAE9}" dt="2020-11-23T15:06:06.044" v="832" actId="14100"/>
          <ac:spMkLst>
            <pc:docMk/>
            <pc:sldMk cId="250075625" sldId="333"/>
            <ac:spMk id="40" creationId="{83929F1A-7C89-4933-A1FB-0E840765071A}"/>
          </ac:spMkLst>
        </pc:spChg>
        <pc:spChg chg="mod">
          <ac:chgData name="Zenos Zenica" userId="de3ee720dba36952" providerId="Windows Live" clId="Web-{24ADB7D4-CCC6-4396-A50F-0A28491CEAE9}" dt="2020-11-23T15:06:47.342" v="842" actId="20577"/>
          <ac:spMkLst>
            <pc:docMk/>
            <pc:sldMk cId="250075625" sldId="333"/>
            <ac:spMk id="42" creationId="{A231F47E-9EAC-44E4-8116-ED3BBE41ADA4}"/>
          </ac:spMkLst>
        </pc:spChg>
        <pc:spChg chg="mod">
          <ac:chgData name="Zenos Zenica" userId="de3ee720dba36952" providerId="Windows Live" clId="Web-{24ADB7D4-CCC6-4396-A50F-0A28491CEAE9}" dt="2020-11-23T15:06:52.842" v="845" actId="20577"/>
          <ac:spMkLst>
            <pc:docMk/>
            <pc:sldMk cId="250075625" sldId="333"/>
            <ac:spMk id="43" creationId="{0EDF058C-4125-426B-9D8D-06F63EEE0878}"/>
          </ac:spMkLst>
        </pc:spChg>
        <pc:spChg chg="mod">
          <ac:chgData name="Zenos Zenica" userId="de3ee720dba36952" providerId="Windows Live" clId="Web-{24ADB7D4-CCC6-4396-A50F-0A28491CEAE9}" dt="2020-11-23T15:06:58.280" v="848" actId="20577"/>
          <ac:spMkLst>
            <pc:docMk/>
            <pc:sldMk cId="250075625" sldId="333"/>
            <ac:spMk id="44" creationId="{58522644-D7F1-4D46-99B1-EDFD0CECB420}"/>
          </ac:spMkLst>
        </pc:spChg>
      </pc:sldChg>
      <pc:sldChg chg="modSp add">
        <pc:chgData name="Zenos Zenica" userId="de3ee720dba36952" providerId="Windows Live" clId="Web-{24ADB7D4-CCC6-4396-A50F-0A28491CEAE9}" dt="2020-11-23T15:08:22.798" v="873"/>
        <pc:sldMkLst>
          <pc:docMk/>
          <pc:sldMk cId="2806135718" sldId="334"/>
        </pc:sldMkLst>
        <pc:spChg chg="mod">
          <ac:chgData name="Zenos Zenica" userId="de3ee720dba36952" providerId="Windows Live" clId="Web-{24ADB7D4-CCC6-4396-A50F-0A28491CEAE9}" dt="2020-11-23T15:08:07.985" v="859" actId="1076"/>
          <ac:spMkLst>
            <pc:docMk/>
            <pc:sldMk cId="2806135718" sldId="334"/>
            <ac:spMk id="16" creationId="{E83E83C3-E01A-44F1-95FF-6540BC8C3EAB}"/>
          </ac:spMkLst>
        </pc:spChg>
        <pc:spChg chg="mod">
          <ac:chgData name="Zenos Zenica" userId="de3ee720dba36952" providerId="Windows Live" clId="Web-{24ADB7D4-CCC6-4396-A50F-0A28491CEAE9}" dt="2020-11-23T15:08:22.610" v="860"/>
          <ac:spMkLst>
            <pc:docMk/>
            <pc:sldMk cId="2806135718" sldId="334"/>
            <ac:spMk id="27" creationId="{EFC87C88-6FD0-4295-A66F-8CC5F0BA46AE}"/>
          </ac:spMkLst>
        </pc:spChg>
        <pc:spChg chg="mod">
          <ac:chgData name="Zenos Zenica" userId="de3ee720dba36952" providerId="Windows Live" clId="Web-{24ADB7D4-CCC6-4396-A50F-0A28491CEAE9}" dt="2020-11-23T15:08:22.626" v="861"/>
          <ac:spMkLst>
            <pc:docMk/>
            <pc:sldMk cId="2806135718" sldId="334"/>
            <ac:spMk id="45" creationId="{6358A5F9-AE82-4DEE-A1E2-58E214155C4E}"/>
          </ac:spMkLst>
        </pc:spChg>
        <pc:spChg chg="mod">
          <ac:chgData name="Zenos Zenica" userId="de3ee720dba36952" providerId="Windows Live" clId="Web-{24ADB7D4-CCC6-4396-A50F-0A28491CEAE9}" dt="2020-11-23T15:08:22.642" v="862"/>
          <ac:spMkLst>
            <pc:docMk/>
            <pc:sldMk cId="2806135718" sldId="334"/>
            <ac:spMk id="51" creationId="{08204C54-08A6-4036-84A4-496D285422AB}"/>
          </ac:spMkLst>
        </pc:spChg>
        <pc:spChg chg="mod">
          <ac:chgData name="Zenos Zenica" userId="de3ee720dba36952" providerId="Windows Live" clId="Web-{24ADB7D4-CCC6-4396-A50F-0A28491CEAE9}" dt="2020-11-23T15:08:22.657" v="863"/>
          <ac:spMkLst>
            <pc:docMk/>
            <pc:sldMk cId="2806135718" sldId="334"/>
            <ac:spMk id="53" creationId="{1FAACF7F-4D4D-412B-9859-687FD19F1867}"/>
          </ac:spMkLst>
        </pc:spChg>
        <pc:spChg chg="mod">
          <ac:chgData name="Zenos Zenica" userId="de3ee720dba36952" providerId="Windows Live" clId="Web-{24ADB7D4-CCC6-4396-A50F-0A28491CEAE9}" dt="2020-11-23T15:08:22.673" v="864"/>
          <ac:spMkLst>
            <pc:docMk/>
            <pc:sldMk cId="2806135718" sldId="334"/>
            <ac:spMk id="55" creationId="{4B8EE6F9-291E-4632-A020-5CC6712AF9BD}"/>
          </ac:spMkLst>
        </pc:spChg>
        <pc:spChg chg="mod">
          <ac:chgData name="Zenos Zenica" userId="de3ee720dba36952" providerId="Windows Live" clId="Web-{24ADB7D4-CCC6-4396-A50F-0A28491CEAE9}" dt="2020-11-23T15:08:22.689" v="865"/>
          <ac:spMkLst>
            <pc:docMk/>
            <pc:sldMk cId="2806135718" sldId="334"/>
            <ac:spMk id="57" creationId="{C94BE0CE-DF8A-4092-8AFB-C67302644BD8}"/>
          </ac:spMkLst>
        </pc:spChg>
        <pc:spChg chg="mod">
          <ac:chgData name="Zenos Zenica" userId="de3ee720dba36952" providerId="Windows Live" clId="Web-{24ADB7D4-CCC6-4396-A50F-0A28491CEAE9}" dt="2020-11-23T15:08:22.689" v="866"/>
          <ac:spMkLst>
            <pc:docMk/>
            <pc:sldMk cId="2806135718" sldId="334"/>
            <ac:spMk id="63" creationId="{A8A950DE-F177-4870-B95D-8448EDDFC379}"/>
          </ac:spMkLst>
        </pc:spChg>
        <pc:spChg chg="mod">
          <ac:chgData name="Zenos Zenica" userId="de3ee720dba36952" providerId="Windows Live" clId="Web-{24ADB7D4-CCC6-4396-A50F-0A28491CEAE9}" dt="2020-11-23T15:08:22.704" v="867"/>
          <ac:spMkLst>
            <pc:docMk/>
            <pc:sldMk cId="2806135718" sldId="334"/>
            <ac:spMk id="64" creationId="{321D3145-CBB3-4E33-B29D-88569C7CC047}"/>
          </ac:spMkLst>
        </pc:spChg>
        <pc:spChg chg="mod">
          <ac:chgData name="Zenos Zenica" userId="de3ee720dba36952" providerId="Windows Live" clId="Web-{24ADB7D4-CCC6-4396-A50F-0A28491CEAE9}" dt="2020-11-23T15:08:22.720" v="868"/>
          <ac:spMkLst>
            <pc:docMk/>
            <pc:sldMk cId="2806135718" sldId="334"/>
            <ac:spMk id="65" creationId="{61E4FF1E-1E90-4EB0-A56F-3CAE05E425DC}"/>
          </ac:spMkLst>
        </pc:spChg>
        <pc:spChg chg="mod">
          <ac:chgData name="Zenos Zenica" userId="de3ee720dba36952" providerId="Windows Live" clId="Web-{24ADB7D4-CCC6-4396-A50F-0A28491CEAE9}" dt="2020-11-23T15:08:22.735" v="869"/>
          <ac:spMkLst>
            <pc:docMk/>
            <pc:sldMk cId="2806135718" sldId="334"/>
            <ac:spMk id="66" creationId="{65F19337-9242-46DD-A6ED-11A377373A4E}"/>
          </ac:spMkLst>
        </pc:spChg>
        <pc:spChg chg="mod">
          <ac:chgData name="Zenos Zenica" userId="de3ee720dba36952" providerId="Windows Live" clId="Web-{24ADB7D4-CCC6-4396-A50F-0A28491CEAE9}" dt="2020-11-23T15:08:22.751" v="870"/>
          <ac:spMkLst>
            <pc:docMk/>
            <pc:sldMk cId="2806135718" sldId="334"/>
            <ac:spMk id="67" creationId="{74113D67-6BC5-4D0E-A1D6-EA2C67828A58}"/>
          </ac:spMkLst>
        </pc:spChg>
        <pc:spChg chg="mod">
          <ac:chgData name="Zenos Zenica" userId="de3ee720dba36952" providerId="Windows Live" clId="Web-{24ADB7D4-CCC6-4396-A50F-0A28491CEAE9}" dt="2020-11-23T15:08:22.767" v="871"/>
          <ac:spMkLst>
            <pc:docMk/>
            <pc:sldMk cId="2806135718" sldId="334"/>
            <ac:spMk id="68" creationId="{A1084678-E8E1-4221-8881-379CE85403F5}"/>
          </ac:spMkLst>
        </pc:spChg>
        <pc:spChg chg="mod">
          <ac:chgData name="Zenos Zenica" userId="de3ee720dba36952" providerId="Windows Live" clId="Web-{24ADB7D4-CCC6-4396-A50F-0A28491CEAE9}" dt="2020-11-23T15:08:22.782" v="872"/>
          <ac:spMkLst>
            <pc:docMk/>
            <pc:sldMk cId="2806135718" sldId="334"/>
            <ac:spMk id="69" creationId="{3F277828-85DD-4991-8B35-6E8192C9D454}"/>
          </ac:spMkLst>
        </pc:spChg>
        <pc:spChg chg="mod">
          <ac:chgData name="Zenos Zenica" userId="de3ee720dba36952" providerId="Windows Live" clId="Web-{24ADB7D4-CCC6-4396-A50F-0A28491CEAE9}" dt="2020-11-23T15:08:22.798" v="873"/>
          <ac:spMkLst>
            <pc:docMk/>
            <pc:sldMk cId="2806135718" sldId="334"/>
            <ac:spMk id="70" creationId="{1BD676A8-952E-4A20-B10D-00C7623E4AAE}"/>
          </ac:spMkLst>
        </pc:spChg>
      </pc:sldChg>
      <pc:sldChg chg="modSp add">
        <pc:chgData name="Zenos Zenica" userId="de3ee720dba36952" providerId="Windows Live" clId="Web-{24ADB7D4-CCC6-4396-A50F-0A28491CEAE9}" dt="2020-11-23T15:09:00.987" v="879" actId="14100"/>
        <pc:sldMkLst>
          <pc:docMk/>
          <pc:sldMk cId="553361134" sldId="335"/>
        </pc:sldMkLst>
        <pc:spChg chg="mod">
          <ac:chgData name="Zenos Zenica" userId="de3ee720dba36952" providerId="Windows Live" clId="Web-{24ADB7D4-CCC6-4396-A50F-0A28491CEAE9}" dt="2020-11-23T15:09:00.987" v="879" actId="14100"/>
          <ac:spMkLst>
            <pc:docMk/>
            <pc:sldMk cId="553361134" sldId="335"/>
            <ac:spMk id="16" creationId="{E83E83C3-E01A-44F1-95FF-6540BC8C3EAB}"/>
          </ac:spMkLst>
        </pc:spChg>
      </pc:sldChg>
      <pc:sldChg chg="modSp add">
        <pc:chgData name="Zenos Zenica" userId="de3ee720dba36952" providerId="Windows Live" clId="Web-{24ADB7D4-CCC6-4396-A50F-0A28491CEAE9}" dt="2020-11-23T15:09:21.534" v="887" actId="14100"/>
        <pc:sldMkLst>
          <pc:docMk/>
          <pc:sldMk cId="4134894835" sldId="336"/>
        </pc:sldMkLst>
        <pc:spChg chg="mod">
          <ac:chgData name="Zenos Zenica" userId="de3ee720dba36952" providerId="Windows Live" clId="Web-{24ADB7D4-CCC6-4396-A50F-0A28491CEAE9}" dt="2020-11-23T15:09:21.534" v="887" actId="14100"/>
          <ac:spMkLst>
            <pc:docMk/>
            <pc:sldMk cId="4134894835" sldId="336"/>
            <ac:spMk id="16" creationId="{E83E83C3-E01A-44F1-95FF-6540BC8C3EAB}"/>
          </ac:spMkLst>
        </pc:spChg>
      </pc:sldChg>
      <pc:sldChg chg="modSp add">
        <pc:chgData name="Zenos Zenica" userId="de3ee720dba36952" providerId="Windows Live" clId="Web-{24ADB7D4-CCC6-4396-A50F-0A28491CEAE9}" dt="2020-11-23T15:10:34.224" v="907" actId="1076"/>
        <pc:sldMkLst>
          <pc:docMk/>
          <pc:sldMk cId="917747454" sldId="337"/>
        </pc:sldMkLst>
        <pc:spChg chg="mod">
          <ac:chgData name="Zenos Zenica" userId="de3ee720dba36952" providerId="Windows Live" clId="Web-{24ADB7D4-CCC6-4396-A50F-0A28491CEAE9}" dt="2020-11-23T15:10:34.224" v="907" actId="1076"/>
          <ac:spMkLst>
            <pc:docMk/>
            <pc:sldMk cId="917747454" sldId="337"/>
            <ac:spMk id="16" creationId="{E83E83C3-E01A-44F1-95FF-6540BC8C3EAB}"/>
          </ac:spMkLst>
        </pc:spChg>
        <pc:spChg chg="mod">
          <ac:chgData name="Zenos Zenica" userId="de3ee720dba36952" providerId="Windows Live" clId="Web-{24ADB7D4-CCC6-4396-A50F-0A28491CEAE9}" dt="2020-11-23T15:10:01.863" v="890" actId="1076"/>
          <ac:spMkLst>
            <pc:docMk/>
            <pc:sldMk cId="917747454" sldId="337"/>
            <ac:spMk id="125" creationId="{E7F2FC67-D2C3-4AFB-89B8-B044FF5E280B}"/>
          </ac:spMkLst>
        </pc:spChg>
        <pc:grpChg chg="mod">
          <ac:chgData name="Zenos Zenica" userId="de3ee720dba36952" providerId="Windows Live" clId="Web-{24ADB7D4-CCC6-4396-A50F-0A28491CEAE9}" dt="2020-11-23T15:09:51.347" v="889" actId="1076"/>
          <ac:grpSpMkLst>
            <pc:docMk/>
            <pc:sldMk cId="917747454" sldId="337"/>
            <ac:grpSpMk id="5" creationId="{43C0B1BB-8164-47EA-89A4-8EB6D556EC6B}"/>
          </ac:grpSpMkLst>
        </pc:grpChg>
        <pc:grpChg chg="mod">
          <ac:chgData name="Zenos Zenica" userId="de3ee720dba36952" providerId="Windows Live" clId="Web-{24ADB7D4-CCC6-4396-A50F-0A28491CEAE9}" dt="2020-11-23T15:09:38.581" v="888" actId="1076"/>
          <ac:grpSpMkLst>
            <pc:docMk/>
            <pc:sldMk cId="917747454" sldId="337"/>
            <ac:grpSpMk id="6" creationId="{FC619656-2086-4677-B753-A0AFE1BBBD7A}"/>
          </ac:grpSpMkLst>
        </pc:grpChg>
      </pc:sldChg>
      <pc:sldChg chg="modSp add">
        <pc:chgData name="Zenos Zenica" userId="de3ee720dba36952" providerId="Windows Live" clId="Web-{24ADB7D4-CCC6-4396-A50F-0A28491CEAE9}" dt="2020-11-23T15:13:55.105" v="953" actId="1076"/>
        <pc:sldMkLst>
          <pc:docMk/>
          <pc:sldMk cId="2789181581" sldId="338"/>
        </pc:sldMkLst>
        <pc:spChg chg="mod">
          <ac:chgData name="Zenos Zenica" userId="de3ee720dba36952" providerId="Windows Live" clId="Web-{24ADB7D4-CCC6-4396-A50F-0A28491CEAE9}" dt="2020-11-23T15:13:55.105" v="953" actId="1076"/>
          <ac:spMkLst>
            <pc:docMk/>
            <pc:sldMk cId="2789181581" sldId="338"/>
            <ac:spMk id="16" creationId="{E83E83C3-E01A-44F1-95FF-6540BC8C3EAB}"/>
          </ac:spMkLst>
        </pc:spChg>
        <pc:spChg chg="mod">
          <ac:chgData name="Zenos Zenica" userId="de3ee720dba36952" providerId="Windows Live" clId="Web-{24ADB7D4-CCC6-4396-A50F-0A28491CEAE9}" dt="2020-11-23T15:11:28.772" v="909"/>
          <ac:spMkLst>
            <pc:docMk/>
            <pc:sldMk cId="2789181581" sldId="338"/>
            <ac:spMk id="106" creationId="{125E607E-47C8-4CE8-B0C7-9C2E5CB89E58}"/>
          </ac:spMkLst>
        </pc:spChg>
        <pc:spChg chg="mod">
          <ac:chgData name="Zenos Zenica" userId="de3ee720dba36952" providerId="Windows Live" clId="Web-{24ADB7D4-CCC6-4396-A50F-0A28491CEAE9}" dt="2020-11-23T15:11:28.772" v="910"/>
          <ac:spMkLst>
            <pc:docMk/>
            <pc:sldMk cId="2789181581" sldId="338"/>
            <ac:spMk id="109" creationId="{14CEC68A-F589-4BAB-8531-B51C5576EDCC}"/>
          </ac:spMkLst>
        </pc:spChg>
        <pc:spChg chg="mod">
          <ac:chgData name="Zenos Zenica" userId="de3ee720dba36952" providerId="Windows Live" clId="Web-{24ADB7D4-CCC6-4396-A50F-0A28491CEAE9}" dt="2020-11-23T15:11:28.788" v="911"/>
          <ac:spMkLst>
            <pc:docMk/>
            <pc:sldMk cId="2789181581" sldId="338"/>
            <ac:spMk id="110" creationId="{313F64DC-367B-4D57-A323-FACA03F0277C}"/>
          </ac:spMkLst>
        </pc:spChg>
        <pc:spChg chg="mod">
          <ac:chgData name="Zenos Zenica" userId="de3ee720dba36952" providerId="Windows Live" clId="Web-{24ADB7D4-CCC6-4396-A50F-0A28491CEAE9}" dt="2020-11-23T15:11:28.788" v="912"/>
          <ac:spMkLst>
            <pc:docMk/>
            <pc:sldMk cId="2789181581" sldId="338"/>
            <ac:spMk id="112" creationId="{33088128-3F82-493A-8A25-4A5A6502DB62}"/>
          </ac:spMkLst>
        </pc:spChg>
        <pc:spChg chg="mod">
          <ac:chgData name="Zenos Zenica" userId="de3ee720dba36952" providerId="Windows Live" clId="Web-{24ADB7D4-CCC6-4396-A50F-0A28491CEAE9}" dt="2020-11-23T15:11:28.913" v="919" actId="20577"/>
          <ac:spMkLst>
            <pc:docMk/>
            <pc:sldMk cId="2789181581" sldId="338"/>
            <ac:spMk id="117" creationId="{7C165CC1-1327-4937-91C6-2B756E8B065F}"/>
          </ac:spMkLst>
        </pc:spChg>
        <pc:spChg chg="mod">
          <ac:chgData name="Zenos Zenica" userId="de3ee720dba36952" providerId="Windows Live" clId="Web-{24ADB7D4-CCC6-4396-A50F-0A28491CEAE9}" dt="2020-11-23T15:11:29.757" v="921" actId="20577"/>
          <ac:spMkLst>
            <pc:docMk/>
            <pc:sldMk cId="2789181581" sldId="338"/>
            <ac:spMk id="119" creationId="{A41A0C23-F979-4084-9567-ED79F4435971}"/>
          </ac:spMkLst>
        </pc:spChg>
        <pc:spChg chg="mod">
          <ac:chgData name="Zenos Zenica" userId="de3ee720dba36952" providerId="Windows Live" clId="Web-{24ADB7D4-CCC6-4396-A50F-0A28491CEAE9}" dt="2020-11-23T15:11:29.897" v="925" actId="20577"/>
          <ac:spMkLst>
            <pc:docMk/>
            <pc:sldMk cId="2789181581" sldId="338"/>
            <ac:spMk id="121" creationId="{37DDC056-993D-47DF-9055-40C112E5B5CF}"/>
          </ac:spMkLst>
        </pc:spChg>
        <pc:spChg chg="mod">
          <ac:chgData name="Zenos Zenica" userId="de3ee720dba36952" providerId="Windows Live" clId="Web-{24ADB7D4-CCC6-4396-A50F-0A28491CEAE9}" dt="2020-11-23T15:11:30.007" v="931" actId="20577"/>
          <ac:spMkLst>
            <pc:docMk/>
            <pc:sldMk cId="2789181581" sldId="338"/>
            <ac:spMk id="123" creationId="{F4B0739E-8DB9-4C9B-9825-33F842739DF8}"/>
          </ac:spMkLst>
        </pc:spChg>
        <pc:spChg chg="mod">
          <ac:chgData name="Zenos Zenica" userId="de3ee720dba36952" providerId="Windows Live" clId="Web-{24ADB7D4-CCC6-4396-A50F-0A28491CEAE9}" dt="2020-11-23T15:13:19.525" v="948" actId="1076"/>
          <ac:spMkLst>
            <pc:docMk/>
            <pc:sldMk cId="2789181581" sldId="338"/>
            <ac:spMk id="125" creationId="{E7F2FC67-D2C3-4AFB-89B8-B044FF5E280B}"/>
          </ac:spMkLst>
        </pc:spChg>
      </pc:sldChg>
      <pc:sldChg chg="modSp add">
        <pc:chgData name="Zenos Zenica" userId="de3ee720dba36952" providerId="Windows Live" clId="Web-{24ADB7D4-CCC6-4396-A50F-0A28491CEAE9}" dt="2020-11-23T15:14:50.903" v="981" actId="1076"/>
        <pc:sldMkLst>
          <pc:docMk/>
          <pc:sldMk cId="747296911" sldId="339"/>
        </pc:sldMkLst>
        <pc:spChg chg="mod">
          <ac:chgData name="Zenos Zenica" userId="de3ee720dba36952" providerId="Windows Live" clId="Web-{24ADB7D4-CCC6-4396-A50F-0A28491CEAE9}" dt="2020-11-23T15:14:50.903" v="981" actId="1076"/>
          <ac:spMkLst>
            <pc:docMk/>
            <pc:sldMk cId="747296911" sldId="339"/>
            <ac:spMk id="16" creationId="{E83E83C3-E01A-44F1-95FF-6540BC8C3EAB}"/>
          </ac:spMkLst>
        </pc:spChg>
        <pc:spChg chg="mod">
          <ac:chgData name="Zenos Zenica" userId="de3ee720dba36952" providerId="Windows Live" clId="Web-{24ADB7D4-CCC6-4396-A50F-0A28491CEAE9}" dt="2020-11-23T15:14:20.168" v="955"/>
          <ac:spMkLst>
            <pc:docMk/>
            <pc:sldMk cId="747296911" sldId="339"/>
            <ac:spMk id="28" creationId="{920E6F0E-226E-46DE-B94B-52FA1262FF50}"/>
          </ac:spMkLst>
        </pc:spChg>
        <pc:spChg chg="mod">
          <ac:chgData name="Zenos Zenica" userId="de3ee720dba36952" providerId="Windows Live" clId="Web-{24ADB7D4-CCC6-4396-A50F-0A28491CEAE9}" dt="2020-11-23T15:14:20.183" v="956"/>
          <ac:spMkLst>
            <pc:docMk/>
            <pc:sldMk cId="747296911" sldId="339"/>
            <ac:spMk id="29" creationId="{3DC2B982-C86B-449A-BD3A-EF318DF81263}"/>
          </ac:spMkLst>
        </pc:spChg>
        <pc:spChg chg="mod">
          <ac:chgData name="Zenos Zenica" userId="de3ee720dba36952" providerId="Windows Live" clId="Web-{24ADB7D4-CCC6-4396-A50F-0A28491CEAE9}" dt="2020-11-23T15:14:20.199" v="957"/>
          <ac:spMkLst>
            <pc:docMk/>
            <pc:sldMk cId="747296911" sldId="339"/>
            <ac:spMk id="30" creationId="{EC8B67DB-1B15-4AA7-988F-683E59BC1D7D}"/>
          </ac:spMkLst>
        </pc:spChg>
        <pc:spChg chg="mod">
          <ac:chgData name="Zenos Zenica" userId="de3ee720dba36952" providerId="Windows Live" clId="Web-{24ADB7D4-CCC6-4396-A50F-0A28491CEAE9}" dt="2020-11-23T15:14:20.199" v="958"/>
          <ac:spMkLst>
            <pc:docMk/>
            <pc:sldMk cId="747296911" sldId="339"/>
            <ac:spMk id="31" creationId="{F7E98078-71AD-422F-84BD-F3C3BE47861E}"/>
          </ac:spMkLst>
        </pc:spChg>
        <pc:spChg chg="mod">
          <ac:chgData name="Zenos Zenica" userId="de3ee720dba36952" providerId="Windows Live" clId="Web-{24ADB7D4-CCC6-4396-A50F-0A28491CEAE9}" dt="2020-11-23T15:14:20.215" v="959"/>
          <ac:spMkLst>
            <pc:docMk/>
            <pc:sldMk cId="747296911" sldId="339"/>
            <ac:spMk id="33" creationId="{F1C8BE34-DCFE-4BB8-A642-2470309A5AFC}"/>
          </ac:spMkLst>
        </pc:spChg>
        <pc:spChg chg="mod">
          <ac:chgData name="Zenos Zenica" userId="de3ee720dba36952" providerId="Windows Live" clId="Web-{24ADB7D4-CCC6-4396-A50F-0A28491CEAE9}" dt="2020-11-23T15:14:20.230" v="960"/>
          <ac:spMkLst>
            <pc:docMk/>
            <pc:sldMk cId="747296911" sldId="339"/>
            <ac:spMk id="34" creationId="{E42ACCDA-FF92-4F1E-9072-DCAD7600499A}"/>
          </ac:spMkLst>
        </pc:spChg>
        <pc:spChg chg="mod">
          <ac:chgData name="Zenos Zenica" userId="de3ee720dba36952" providerId="Windows Live" clId="Web-{24ADB7D4-CCC6-4396-A50F-0A28491CEAE9}" dt="2020-11-23T15:14:20.246" v="961"/>
          <ac:spMkLst>
            <pc:docMk/>
            <pc:sldMk cId="747296911" sldId="339"/>
            <ac:spMk id="35" creationId="{A1D0661E-149A-42D2-8215-871879F04063}"/>
          </ac:spMkLst>
        </pc:spChg>
        <pc:spChg chg="mod">
          <ac:chgData name="Zenos Zenica" userId="de3ee720dba36952" providerId="Windows Live" clId="Web-{24ADB7D4-CCC6-4396-A50F-0A28491CEAE9}" dt="2020-11-23T15:14:20.262" v="962"/>
          <ac:spMkLst>
            <pc:docMk/>
            <pc:sldMk cId="747296911" sldId="339"/>
            <ac:spMk id="36" creationId="{0C192D40-38CC-47AE-A98B-A62AB2009793}"/>
          </ac:spMkLst>
        </pc:spChg>
        <pc:spChg chg="mod">
          <ac:chgData name="Zenos Zenica" userId="de3ee720dba36952" providerId="Windows Live" clId="Web-{24ADB7D4-CCC6-4396-A50F-0A28491CEAE9}" dt="2020-11-23T15:14:20.277" v="963"/>
          <ac:spMkLst>
            <pc:docMk/>
            <pc:sldMk cId="747296911" sldId="339"/>
            <ac:spMk id="37" creationId="{02B9744C-F601-4144-B8B5-8619F0D83851}"/>
          </ac:spMkLst>
        </pc:spChg>
        <pc:spChg chg="mod">
          <ac:chgData name="Zenos Zenica" userId="de3ee720dba36952" providerId="Windows Live" clId="Web-{24ADB7D4-CCC6-4396-A50F-0A28491CEAE9}" dt="2020-11-23T15:14:20.293" v="964"/>
          <ac:spMkLst>
            <pc:docMk/>
            <pc:sldMk cId="747296911" sldId="339"/>
            <ac:spMk id="38" creationId="{8E023378-66A1-4D76-9F67-DA9D018492C5}"/>
          </ac:spMkLst>
        </pc:spChg>
        <pc:spChg chg="mod">
          <ac:chgData name="Zenos Zenica" userId="de3ee720dba36952" providerId="Windows Live" clId="Web-{24ADB7D4-CCC6-4396-A50F-0A28491CEAE9}" dt="2020-11-23T15:14:20.308" v="965"/>
          <ac:spMkLst>
            <pc:docMk/>
            <pc:sldMk cId="747296911" sldId="339"/>
            <ac:spMk id="39" creationId="{7CA92BA5-34F2-4A45-BC22-B1564B2AFAD1}"/>
          </ac:spMkLst>
        </pc:spChg>
        <pc:spChg chg="mod">
          <ac:chgData name="Zenos Zenica" userId="de3ee720dba36952" providerId="Windows Live" clId="Web-{24ADB7D4-CCC6-4396-A50F-0A28491CEAE9}" dt="2020-11-23T15:14:20.308" v="966"/>
          <ac:spMkLst>
            <pc:docMk/>
            <pc:sldMk cId="747296911" sldId="339"/>
            <ac:spMk id="40" creationId="{F10A702B-12C5-40EC-8606-325AA5945C09}"/>
          </ac:spMkLst>
        </pc:spChg>
        <pc:spChg chg="mod">
          <ac:chgData name="Zenos Zenica" userId="de3ee720dba36952" providerId="Windows Live" clId="Web-{24ADB7D4-CCC6-4396-A50F-0A28491CEAE9}" dt="2020-11-23T15:14:20.152" v="954"/>
          <ac:spMkLst>
            <pc:docMk/>
            <pc:sldMk cId="747296911" sldId="339"/>
            <ac:spMk id="125" creationId="{E7F2FC67-D2C3-4AFB-89B8-B044FF5E280B}"/>
          </ac:spMkLst>
        </pc:spChg>
      </pc:sldChg>
      <pc:sldChg chg="modSp add">
        <pc:chgData name="Zenos Zenica" userId="de3ee720dba36952" providerId="Windows Live" clId="Web-{24ADB7D4-CCC6-4396-A50F-0A28491CEAE9}" dt="2020-11-23T15:16:03.686" v="1017" actId="1076"/>
        <pc:sldMkLst>
          <pc:docMk/>
          <pc:sldMk cId="841306383" sldId="340"/>
        </pc:sldMkLst>
        <pc:spChg chg="mod">
          <ac:chgData name="Zenos Zenica" userId="de3ee720dba36952" providerId="Windows Live" clId="Web-{24ADB7D4-CCC6-4396-A50F-0A28491CEAE9}" dt="2020-11-23T15:16:03.686" v="1017" actId="1076"/>
          <ac:spMkLst>
            <pc:docMk/>
            <pc:sldMk cId="841306383" sldId="340"/>
            <ac:spMk id="16" creationId="{E83E83C3-E01A-44F1-95FF-6540BC8C3EAB}"/>
          </ac:spMkLst>
        </pc:spChg>
        <pc:spChg chg="mod">
          <ac:chgData name="Zenos Zenica" userId="de3ee720dba36952" providerId="Windows Live" clId="Web-{24ADB7D4-CCC6-4396-A50F-0A28491CEAE9}" dt="2020-11-23T15:15:53.671" v="1004" actId="1076"/>
          <ac:spMkLst>
            <pc:docMk/>
            <pc:sldMk cId="841306383" sldId="340"/>
            <ac:spMk id="26" creationId="{0DFF2D83-431A-463E-AD17-13FF7D65D7E7}"/>
          </ac:spMkLst>
        </pc:spChg>
        <pc:spChg chg="mod">
          <ac:chgData name="Zenos Zenica" userId="de3ee720dba36952" providerId="Windows Live" clId="Web-{24ADB7D4-CCC6-4396-A50F-0A28491CEAE9}" dt="2020-11-23T15:15:53.686" v="1005" actId="1076"/>
          <ac:spMkLst>
            <pc:docMk/>
            <pc:sldMk cId="841306383" sldId="340"/>
            <ac:spMk id="32" creationId="{6C41D8FF-87C3-4635-9113-46EABA34DEF5}"/>
          </ac:spMkLst>
        </pc:spChg>
        <pc:spChg chg="mod">
          <ac:chgData name="Zenos Zenica" userId="de3ee720dba36952" providerId="Windows Live" clId="Web-{24ADB7D4-CCC6-4396-A50F-0A28491CEAE9}" dt="2020-11-23T15:15:53.702" v="1006" actId="1076"/>
          <ac:spMkLst>
            <pc:docMk/>
            <pc:sldMk cId="841306383" sldId="340"/>
            <ac:spMk id="41" creationId="{68FFACF7-3191-4CB4-9E7C-FB1CBF63BA97}"/>
          </ac:spMkLst>
        </pc:spChg>
        <pc:spChg chg="mod">
          <ac:chgData name="Zenos Zenica" userId="de3ee720dba36952" providerId="Windows Live" clId="Web-{24ADB7D4-CCC6-4396-A50F-0A28491CEAE9}" dt="2020-11-23T15:15:53.702" v="1007" actId="1076"/>
          <ac:spMkLst>
            <pc:docMk/>
            <pc:sldMk cId="841306383" sldId="340"/>
            <ac:spMk id="42" creationId="{5D276D22-9C92-49E2-91F4-4A7EFA9C67E4}"/>
          </ac:spMkLst>
        </pc:spChg>
        <pc:spChg chg="mod">
          <ac:chgData name="Zenos Zenica" userId="de3ee720dba36952" providerId="Windows Live" clId="Web-{24ADB7D4-CCC6-4396-A50F-0A28491CEAE9}" dt="2020-11-23T15:15:53.655" v="1003" actId="1076"/>
          <ac:spMkLst>
            <pc:docMk/>
            <pc:sldMk cId="841306383" sldId="340"/>
            <ac:spMk id="43" creationId="{0F9A7962-6B75-49D2-A00E-2107B61616DE}"/>
          </ac:spMkLst>
        </pc:spChg>
        <pc:spChg chg="mod">
          <ac:chgData name="Zenos Zenica" userId="de3ee720dba36952" providerId="Windows Live" clId="Web-{24ADB7D4-CCC6-4396-A50F-0A28491CEAE9}" dt="2020-11-23T15:15:53.717" v="1008" actId="1076"/>
          <ac:spMkLst>
            <pc:docMk/>
            <pc:sldMk cId="841306383" sldId="340"/>
            <ac:spMk id="44" creationId="{9D05F3A2-C870-4AC5-A949-2DE49F8CAAD0}"/>
          </ac:spMkLst>
        </pc:spChg>
        <pc:spChg chg="mod">
          <ac:chgData name="Zenos Zenica" userId="de3ee720dba36952" providerId="Windows Live" clId="Web-{24ADB7D4-CCC6-4396-A50F-0A28491CEAE9}" dt="2020-11-23T15:15:53.717" v="1009" actId="1076"/>
          <ac:spMkLst>
            <pc:docMk/>
            <pc:sldMk cId="841306383" sldId="340"/>
            <ac:spMk id="45" creationId="{885D4830-EEDC-410E-9E59-85B53A851DD9}"/>
          </ac:spMkLst>
        </pc:spChg>
        <pc:spChg chg="mod">
          <ac:chgData name="Zenos Zenica" userId="de3ee720dba36952" providerId="Windows Live" clId="Web-{24ADB7D4-CCC6-4396-A50F-0A28491CEAE9}" dt="2020-11-23T15:15:53.733" v="1010" actId="1076"/>
          <ac:spMkLst>
            <pc:docMk/>
            <pc:sldMk cId="841306383" sldId="340"/>
            <ac:spMk id="46" creationId="{3732BA0D-B8DF-4768-ABA7-DBBD90A7DCC0}"/>
          </ac:spMkLst>
        </pc:spChg>
        <pc:spChg chg="mod">
          <ac:chgData name="Zenos Zenica" userId="de3ee720dba36952" providerId="Windows Live" clId="Web-{24ADB7D4-CCC6-4396-A50F-0A28491CEAE9}" dt="2020-11-23T15:15:53.780" v="1014" actId="1076"/>
          <ac:spMkLst>
            <pc:docMk/>
            <pc:sldMk cId="841306383" sldId="340"/>
            <ac:spMk id="47" creationId="{7104B6E2-CF6F-4339-8167-E0C99325B46D}"/>
          </ac:spMkLst>
        </pc:spChg>
        <pc:spChg chg="mod">
          <ac:chgData name="Zenos Zenica" userId="de3ee720dba36952" providerId="Windows Live" clId="Web-{24ADB7D4-CCC6-4396-A50F-0A28491CEAE9}" dt="2020-11-23T15:15:53.749" v="1011" actId="1076"/>
          <ac:spMkLst>
            <pc:docMk/>
            <pc:sldMk cId="841306383" sldId="340"/>
            <ac:spMk id="49" creationId="{C8EE7E25-1DE7-48A4-8420-CB531DCCBFE6}"/>
          </ac:spMkLst>
        </pc:spChg>
        <pc:spChg chg="mod">
          <ac:chgData name="Zenos Zenica" userId="de3ee720dba36952" providerId="Windows Live" clId="Web-{24ADB7D4-CCC6-4396-A50F-0A28491CEAE9}" dt="2020-11-23T15:15:53.749" v="1012" actId="1076"/>
          <ac:spMkLst>
            <pc:docMk/>
            <pc:sldMk cId="841306383" sldId="340"/>
            <ac:spMk id="51" creationId="{DD501777-E0CB-4ED1-8E60-6D064F22FC16}"/>
          </ac:spMkLst>
        </pc:spChg>
        <pc:spChg chg="mod">
          <ac:chgData name="Zenos Zenica" userId="de3ee720dba36952" providerId="Windows Live" clId="Web-{24ADB7D4-CCC6-4396-A50F-0A28491CEAE9}" dt="2020-11-23T15:15:53.764" v="1013" actId="1076"/>
          <ac:spMkLst>
            <pc:docMk/>
            <pc:sldMk cId="841306383" sldId="340"/>
            <ac:spMk id="53" creationId="{C7F5D1CA-A63D-4828-AB3C-A633AC638FC4}"/>
          </ac:spMkLst>
        </pc:spChg>
        <pc:spChg chg="mod">
          <ac:chgData name="Zenos Zenica" userId="de3ee720dba36952" providerId="Windows Live" clId="Web-{24ADB7D4-CCC6-4396-A50F-0A28491CEAE9}" dt="2020-11-23T15:15:57.671" v="1015" actId="1076"/>
          <ac:spMkLst>
            <pc:docMk/>
            <pc:sldMk cId="841306383" sldId="340"/>
            <ac:spMk id="125" creationId="{E7F2FC67-D2C3-4AFB-89B8-B044FF5E280B}"/>
          </ac:spMkLst>
        </pc:spChg>
      </pc:sldChg>
      <pc:sldChg chg="modSp add">
        <pc:chgData name="Zenos Zenica" userId="de3ee720dba36952" providerId="Windows Live" clId="Web-{24ADB7D4-CCC6-4396-A50F-0A28491CEAE9}" dt="2020-11-23T15:16:32.422" v="1023" actId="20577"/>
        <pc:sldMkLst>
          <pc:docMk/>
          <pc:sldMk cId="1493969223" sldId="341"/>
        </pc:sldMkLst>
        <pc:spChg chg="mod">
          <ac:chgData name="Zenos Zenica" userId="de3ee720dba36952" providerId="Windows Live" clId="Web-{24ADB7D4-CCC6-4396-A50F-0A28491CEAE9}" dt="2020-11-23T15:16:32.422" v="1023" actId="20577"/>
          <ac:spMkLst>
            <pc:docMk/>
            <pc:sldMk cId="1493969223" sldId="341"/>
            <ac:spMk id="16" creationId="{E83E83C3-E01A-44F1-95FF-6540BC8C3EAB}"/>
          </ac:spMkLst>
        </pc:spChg>
      </pc:sldChg>
      <pc:sldChg chg="add">
        <pc:chgData name="Zenos Zenica" userId="de3ee720dba36952" providerId="Windows Live" clId="Web-{24ADB7D4-CCC6-4396-A50F-0A28491CEAE9}" dt="2020-11-23T14:12:14.278" v="24"/>
        <pc:sldMkLst>
          <pc:docMk/>
          <pc:sldMk cId="540352036" sldId="342"/>
        </pc:sldMkLst>
      </pc:sldChg>
      <pc:sldChg chg="modSp add">
        <pc:chgData name="Zenos Zenica" userId="de3ee720dba36952" providerId="Windows Live" clId="Web-{24ADB7D4-CCC6-4396-A50F-0A28491CEAE9}" dt="2020-11-23T15:17:18.595" v="1052" actId="1076"/>
        <pc:sldMkLst>
          <pc:docMk/>
          <pc:sldMk cId="1412144160" sldId="343"/>
        </pc:sldMkLst>
        <pc:spChg chg="mod">
          <ac:chgData name="Zenos Zenica" userId="de3ee720dba36952" providerId="Windows Live" clId="Web-{24ADB7D4-CCC6-4396-A50F-0A28491CEAE9}" dt="2020-11-23T15:16:53.860" v="1026" actId="1076"/>
          <ac:spMkLst>
            <pc:docMk/>
            <pc:sldMk cId="1412144160" sldId="343"/>
            <ac:spMk id="10" creationId="{439AB075-704F-4DF1-8AAD-CF7A623F8EFD}"/>
          </ac:spMkLst>
        </pc:spChg>
        <pc:spChg chg="mod">
          <ac:chgData name="Zenos Zenica" userId="de3ee720dba36952" providerId="Windows Live" clId="Web-{24ADB7D4-CCC6-4396-A50F-0A28491CEAE9}" dt="2020-11-23T15:16:53.875" v="1027" actId="1076"/>
          <ac:spMkLst>
            <pc:docMk/>
            <pc:sldMk cId="1412144160" sldId="343"/>
            <ac:spMk id="11" creationId="{91CB81DE-3D07-4F75-BED5-CF978C7F18F0}"/>
          </ac:spMkLst>
        </pc:spChg>
        <pc:spChg chg="mod">
          <ac:chgData name="Zenos Zenica" userId="de3ee720dba36952" providerId="Windows Live" clId="Web-{24ADB7D4-CCC6-4396-A50F-0A28491CEAE9}" dt="2020-11-23T15:16:53.875" v="1028" actId="1076"/>
          <ac:spMkLst>
            <pc:docMk/>
            <pc:sldMk cId="1412144160" sldId="343"/>
            <ac:spMk id="12" creationId="{5F213513-73B8-41A9-A1AA-49279C878BD0}"/>
          </ac:spMkLst>
        </pc:spChg>
        <pc:spChg chg="mod">
          <ac:chgData name="Zenos Zenica" userId="de3ee720dba36952" providerId="Windows Live" clId="Web-{24ADB7D4-CCC6-4396-A50F-0A28491CEAE9}" dt="2020-11-23T15:16:53.891" v="1029" actId="1076"/>
          <ac:spMkLst>
            <pc:docMk/>
            <pc:sldMk cId="1412144160" sldId="343"/>
            <ac:spMk id="13" creationId="{B7D06AC3-1445-4A32-8DEC-DB2E253FA8F5}"/>
          </ac:spMkLst>
        </pc:spChg>
        <pc:spChg chg="mod">
          <ac:chgData name="Zenos Zenica" userId="de3ee720dba36952" providerId="Windows Live" clId="Web-{24ADB7D4-CCC6-4396-A50F-0A28491CEAE9}" dt="2020-11-23T15:16:53.907" v="1030" actId="1076"/>
          <ac:spMkLst>
            <pc:docMk/>
            <pc:sldMk cId="1412144160" sldId="343"/>
            <ac:spMk id="14" creationId="{23F4EC38-BC36-463C-927F-556D2F38AE0F}"/>
          </ac:spMkLst>
        </pc:spChg>
        <pc:spChg chg="mod">
          <ac:chgData name="Zenos Zenica" userId="de3ee720dba36952" providerId="Windows Live" clId="Web-{24ADB7D4-CCC6-4396-A50F-0A28491CEAE9}" dt="2020-11-23T15:16:53.922" v="1031" actId="1076"/>
          <ac:spMkLst>
            <pc:docMk/>
            <pc:sldMk cId="1412144160" sldId="343"/>
            <ac:spMk id="15" creationId="{74066035-0FDF-43BF-8BEF-A53EFB1B261A}"/>
          </ac:spMkLst>
        </pc:spChg>
        <pc:spChg chg="mod">
          <ac:chgData name="Zenos Zenica" userId="de3ee720dba36952" providerId="Windows Live" clId="Web-{24ADB7D4-CCC6-4396-A50F-0A28491CEAE9}" dt="2020-11-23T15:17:18.595" v="1052" actId="1076"/>
          <ac:spMkLst>
            <pc:docMk/>
            <pc:sldMk cId="1412144160" sldId="343"/>
            <ac:spMk id="16" creationId="{E83E83C3-E01A-44F1-95FF-6540BC8C3EAB}"/>
          </ac:spMkLst>
        </pc:spChg>
        <pc:spChg chg="mod">
          <ac:chgData name="Zenos Zenica" userId="de3ee720dba36952" providerId="Windows Live" clId="Web-{24ADB7D4-CCC6-4396-A50F-0A28491CEAE9}" dt="2020-11-23T15:16:53.922" v="1032" actId="1076"/>
          <ac:spMkLst>
            <pc:docMk/>
            <pc:sldMk cId="1412144160" sldId="343"/>
            <ac:spMk id="17" creationId="{DD18262F-8E11-4E1E-A03E-5AA7177FCA59}"/>
          </ac:spMkLst>
        </pc:spChg>
        <pc:spChg chg="mod">
          <ac:chgData name="Zenos Zenica" userId="de3ee720dba36952" providerId="Windows Live" clId="Web-{24ADB7D4-CCC6-4396-A50F-0A28491CEAE9}" dt="2020-11-23T15:16:53.938" v="1033" actId="1076"/>
          <ac:spMkLst>
            <pc:docMk/>
            <pc:sldMk cId="1412144160" sldId="343"/>
            <ac:spMk id="18" creationId="{A0C96CDA-D8A0-4F0C-82C7-3BFBBEBA9BC0}"/>
          </ac:spMkLst>
        </pc:spChg>
        <pc:spChg chg="mod">
          <ac:chgData name="Zenos Zenica" userId="de3ee720dba36952" providerId="Windows Live" clId="Web-{24ADB7D4-CCC6-4396-A50F-0A28491CEAE9}" dt="2020-11-23T15:16:53.954" v="1034" actId="1076"/>
          <ac:spMkLst>
            <pc:docMk/>
            <pc:sldMk cId="1412144160" sldId="343"/>
            <ac:spMk id="19" creationId="{0067984E-00FF-4303-ADF2-A1D314CE9FFC}"/>
          </ac:spMkLst>
        </pc:spChg>
        <pc:spChg chg="mod">
          <ac:chgData name="Zenos Zenica" userId="de3ee720dba36952" providerId="Windows Live" clId="Web-{24ADB7D4-CCC6-4396-A50F-0A28491CEAE9}" dt="2020-11-23T15:16:53.954" v="1035" actId="1076"/>
          <ac:spMkLst>
            <pc:docMk/>
            <pc:sldMk cId="1412144160" sldId="343"/>
            <ac:spMk id="20" creationId="{2CFF0562-9425-4ED0-B387-B3EE845DA532}"/>
          </ac:spMkLst>
        </pc:spChg>
        <pc:spChg chg="mod">
          <ac:chgData name="Zenos Zenica" userId="de3ee720dba36952" providerId="Windows Live" clId="Web-{24ADB7D4-CCC6-4396-A50F-0A28491CEAE9}" dt="2020-11-23T15:16:53.969" v="1036" actId="1076"/>
          <ac:spMkLst>
            <pc:docMk/>
            <pc:sldMk cId="1412144160" sldId="343"/>
            <ac:spMk id="21" creationId="{0BA5A545-BF71-4D16-A4A4-74A3597999D9}"/>
          </ac:spMkLst>
        </pc:spChg>
        <pc:spChg chg="mod">
          <ac:chgData name="Zenos Zenica" userId="de3ee720dba36952" providerId="Windows Live" clId="Web-{24ADB7D4-CCC6-4396-A50F-0A28491CEAE9}" dt="2020-11-23T15:16:53.985" v="1037" actId="1076"/>
          <ac:spMkLst>
            <pc:docMk/>
            <pc:sldMk cId="1412144160" sldId="343"/>
            <ac:spMk id="22" creationId="{C62448B9-3394-4F3F-BBC0-80E17DAA3A64}"/>
          </ac:spMkLst>
        </pc:spChg>
        <pc:spChg chg="mod">
          <ac:chgData name="Zenos Zenica" userId="de3ee720dba36952" providerId="Windows Live" clId="Web-{24ADB7D4-CCC6-4396-A50F-0A28491CEAE9}" dt="2020-11-23T15:16:53.985" v="1038" actId="1076"/>
          <ac:spMkLst>
            <pc:docMk/>
            <pc:sldMk cId="1412144160" sldId="343"/>
            <ac:spMk id="23" creationId="{57374032-37BD-4082-A10F-0BAE03ABC84C}"/>
          </ac:spMkLst>
        </pc:spChg>
        <pc:spChg chg="mod">
          <ac:chgData name="Zenos Zenica" userId="de3ee720dba36952" providerId="Windows Live" clId="Web-{24ADB7D4-CCC6-4396-A50F-0A28491CEAE9}" dt="2020-11-23T15:16:54" v="1039" actId="1076"/>
          <ac:spMkLst>
            <pc:docMk/>
            <pc:sldMk cId="1412144160" sldId="343"/>
            <ac:spMk id="24" creationId="{D6EBA538-DE5D-4CA5-9BFE-21B6F91B719E}"/>
          </ac:spMkLst>
        </pc:spChg>
        <pc:spChg chg="mod">
          <ac:chgData name="Zenos Zenica" userId="de3ee720dba36952" providerId="Windows Live" clId="Web-{24ADB7D4-CCC6-4396-A50F-0A28491CEAE9}" dt="2020-11-23T15:16:54.016" v="1040" actId="1076"/>
          <ac:spMkLst>
            <pc:docMk/>
            <pc:sldMk cId="1412144160" sldId="343"/>
            <ac:spMk id="25" creationId="{91BE9FCD-250A-4A6A-94E6-BF3F4B46FC0E}"/>
          </ac:spMkLst>
        </pc:spChg>
        <pc:spChg chg="mod">
          <ac:chgData name="Zenos Zenica" userId="de3ee720dba36952" providerId="Windows Live" clId="Web-{24ADB7D4-CCC6-4396-A50F-0A28491CEAE9}" dt="2020-11-23T15:17:02.344" v="1044" actId="1076"/>
          <ac:spMkLst>
            <pc:docMk/>
            <pc:sldMk cId="1412144160" sldId="343"/>
            <ac:spMk id="51" creationId="{1E04ACF3-59B5-48F9-B9F8-6B8F95B01226}"/>
          </ac:spMkLst>
        </pc:spChg>
      </pc:sldChg>
      <pc:sldChg chg="modSp add">
        <pc:chgData name="Zenos Zenica" userId="de3ee720dba36952" providerId="Windows Live" clId="Web-{24ADB7D4-CCC6-4396-A50F-0A28491CEAE9}" dt="2020-11-23T15:20:01.803" v="1103" actId="20577"/>
        <pc:sldMkLst>
          <pc:docMk/>
          <pc:sldMk cId="1448397911" sldId="344"/>
        </pc:sldMkLst>
        <pc:spChg chg="mod">
          <ac:chgData name="Zenos Zenica" userId="de3ee720dba36952" providerId="Windows Live" clId="Web-{24ADB7D4-CCC6-4396-A50F-0A28491CEAE9}" dt="2020-11-23T15:17:41.502" v="1056" actId="14100"/>
          <ac:spMkLst>
            <pc:docMk/>
            <pc:sldMk cId="1448397911" sldId="344"/>
            <ac:spMk id="6" creationId="{E49AC5C1-A909-41C1-A219-C9E12F080917}"/>
          </ac:spMkLst>
        </pc:spChg>
        <pc:spChg chg="mod">
          <ac:chgData name="Zenos Zenica" userId="de3ee720dba36952" providerId="Windows Live" clId="Web-{24ADB7D4-CCC6-4396-A50F-0A28491CEAE9}" dt="2020-11-23T15:18:30.285" v="1077" actId="1076"/>
          <ac:spMkLst>
            <pc:docMk/>
            <pc:sldMk cId="1448397911" sldId="344"/>
            <ac:spMk id="16" creationId="{E83E83C3-E01A-44F1-95FF-6540BC8C3EAB}"/>
          </ac:spMkLst>
        </pc:spChg>
        <pc:spChg chg="mod">
          <ac:chgData name="Zenos Zenica" userId="de3ee720dba36952" providerId="Windows Live" clId="Web-{24ADB7D4-CCC6-4396-A50F-0A28491CEAE9}" dt="2020-11-23T15:19:20.130" v="1090" actId="20577"/>
          <ac:spMkLst>
            <pc:docMk/>
            <pc:sldMk cId="1448397911" sldId="344"/>
            <ac:spMk id="28" creationId="{B12EAF4A-58C6-4748-B8C7-EF5A5BCE5A17}"/>
          </ac:spMkLst>
        </pc:spChg>
        <pc:spChg chg="mod">
          <ac:chgData name="Zenos Zenica" userId="de3ee720dba36952" providerId="Windows Live" clId="Web-{24ADB7D4-CCC6-4396-A50F-0A28491CEAE9}" dt="2020-11-23T15:19:07.567" v="1084" actId="20577"/>
          <ac:spMkLst>
            <pc:docMk/>
            <pc:sldMk cId="1448397911" sldId="344"/>
            <ac:spMk id="29" creationId="{F9E391F7-4167-44E5-85A0-E85281905D42}"/>
          </ac:spMkLst>
        </pc:spChg>
        <pc:spChg chg="mod">
          <ac:chgData name="Zenos Zenica" userId="de3ee720dba36952" providerId="Windows Live" clId="Web-{24ADB7D4-CCC6-4396-A50F-0A28491CEAE9}" dt="2020-11-23T15:20:01.803" v="1103" actId="20577"/>
          <ac:spMkLst>
            <pc:docMk/>
            <pc:sldMk cId="1448397911" sldId="344"/>
            <ac:spMk id="30" creationId="{280F6568-43D7-494E-A281-0DA38DF6CD5D}"/>
          </ac:spMkLst>
        </pc:spChg>
        <pc:spChg chg="mod">
          <ac:chgData name="Zenos Zenica" userId="de3ee720dba36952" providerId="Windows Live" clId="Web-{24ADB7D4-CCC6-4396-A50F-0A28491CEAE9}" dt="2020-11-23T15:19:26.052" v="1093" actId="20577"/>
          <ac:spMkLst>
            <pc:docMk/>
            <pc:sldMk cId="1448397911" sldId="344"/>
            <ac:spMk id="31" creationId="{8A521000-8C1F-4401-9AC6-828A78A16B75}"/>
          </ac:spMkLst>
        </pc:spChg>
        <pc:spChg chg="mod">
          <ac:chgData name="Zenos Zenica" userId="de3ee720dba36952" providerId="Windows Live" clId="Web-{24ADB7D4-CCC6-4396-A50F-0A28491CEAE9}" dt="2020-11-23T15:19:14.989" v="1087" actId="20577"/>
          <ac:spMkLst>
            <pc:docMk/>
            <pc:sldMk cId="1448397911" sldId="344"/>
            <ac:spMk id="32" creationId="{2527A049-3863-469B-92DB-55207607CFB5}"/>
          </ac:spMkLst>
        </pc:spChg>
        <pc:spChg chg="mod">
          <ac:chgData name="Zenos Zenica" userId="de3ee720dba36952" providerId="Windows Live" clId="Web-{24ADB7D4-CCC6-4396-A50F-0A28491CEAE9}" dt="2020-11-23T15:19:52.631" v="1100" actId="20577"/>
          <ac:spMkLst>
            <pc:docMk/>
            <pc:sldMk cId="1448397911" sldId="344"/>
            <ac:spMk id="33" creationId="{B448CF3E-E2A1-4EC1-B65A-33DB4B70A3D4}"/>
          </ac:spMkLst>
        </pc:spChg>
        <pc:spChg chg="mod">
          <ac:chgData name="Zenos Zenica" userId="de3ee720dba36952" providerId="Windows Live" clId="Web-{24ADB7D4-CCC6-4396-A50F-0A28491CEAE9}" dt="2020-11-23T15:19:47.084" v="1098" actId="14100"/>
          <ac:spMkLst>
            <pc:docMk/>
            <pc:sldMk cId="1448397911" sldId="344"/>
            <ac:spMk id="35" creationId="{67AEA14B-A9D9-4CF9-ACD8-E4C1DC44CFA0}"/>
          </ac:spMkLst>
        </pc:spChg>
        <pc:spChg chg="mod">
          <ac:chgData name="Zenos Zenica" userId="de3ee720dba36952" providerId="Windows Live" clId="Web-{24ADB7D4-CCC6-4396-A50F-0A28491CEAE9}" dt="2020-11-23T15:19:34.771" v="1096" actId="14100"/>
          <ac:spMkLst>
            <pc:docMk/>
            <pc:sldMk cId="1448397911" sldId="344"/>
            <ac:spMk id="36" creationId="{DC630005-0C6A-413D-82B2-B7848CA1E2A5}"/>
          </ac:spMkLst>
        </pc:spChg>
        <pc:grpChg chg="mod">
          <ac:chgData name="Zenos Zenica" userId="de3ee720dba36952" providerId="Windows Live" clId="Web-{24ADB7D4-CCC6-4396-A50F-0A28491CEAE9}" dt="2020-11-23T15:18:48.207" v="1078" actId="1076"/>
          <ac:grpSpMkLst>
            <pc:docMk/>
            <pc:sldMk cId="1448397911" sldId="344"/>
            <ac:grpSpMk id="5" creationId="{BF2C38FF-69BB-4C92-B3BB-9183737C4D1B}"/>
          </ac:grpSpMkLst>
        </pc:grpChg>
      </pc:sldChg>
      <pc:sldChg chg="modSp add">
        <pc:chgData name="Zenos Zenica" userId="de3ee720dba36952" providerId="Windows Live" clId="Web-{24ADB7D4-CCC6-4396-A50F-0A28491CEAE9}" dt="2020-11-23T15:20:54.195" v="1114" actId="20577"/>
        <pc:sldMkLst>
          <pc:docMk/>
          <pc:sldMk cId="493304230" sldId="345"/>
        </pc:sldMkLst>
        <pc:spChg chg="mod">
          <ac:chgData name="Zenos Zenica" userId="de3ee720dba36952" providerId="Windows Live" clId="Web-{24ADB7D4-CCC6-4396-A50F-0A28491CEAE9}" dt="2020-11-23T15:20:54.195" v="1114" actId="20577"/>
          <ac:spMkLst>
            <pc:docMk/>
            <pc:sldMk cId="493304230" sldId="345"/>
            <ac:spMk id="16" creationId="{E83E83C3-E01A-44F1-95FF-6540BC8C3EAB}"/>
          </ac:spMkLst>
        </pc:spChg>
        <pc:spChg chg="mod">
          <ac:chgData name="Zenos Zenica" userId="de3ee720dba36952" providerId="Windows Live" clId="Web-{24ADB7D4-CCC6-4396-A50F-0A28491CEAE9}" dt="2020-11-23T15:20:35.366" v="1106" actId="1076"/>
          <ac:spMkLst>
            <pc:docMk/>
            <pc:sldMk cId="493304230" sldId="345"/>
            <ac:spMk id="19" creationId="{65F74CF7-4743-4F49-A01B-2155DA7ABDF0}"/>
          </ac:spMkLst>
        </pc:spChg>
        <pc:spChg chg="mod">
          <ac:chgData name="Zenos Zenica" userId="de3ee720dba36952" providerId="Windows Live" clId="Web-{24ADB7D4-CCC6-4396-A50F-0A28491CEAE9}" dt="2020-11-23T15:20:35.382" v="1107" actId="1076"/>
          <ac:spMkLst>
            <pc:docMk/>
            <pc:sldMk cId="493304230" sldId="345"/>
            <ac:spMk id="21" creationId="{80B65201-CD31-40FE-8ABA-E3B321AA9423}"/>
          </ac:spMkLst>
        </pc:spChg>
        <pc:spChg chg="mod">
          <ac:chgData name="Zenos Zenica" userId="de3ee720dba36952" providerId="Windows Live" clId="Web-{24ADB7D4-CCC6-4396-A50F-0A28491CEAE9}" dt="2020-11-23T15:20:35.382" v="1108" actId="1076"/>
          <ac:spMkLst>
            <pc:docMk/>
            <pc:sldMk cId="493304230" sldId="345"/>
            <ac:spMk id="22" creationId="{9A84E0AE-0A75-4A80-A110-76AD8E567881}"/>
          </ac:spMkLst>
        </pc:spChg>
        <pc:spChg chg="mod">
          <ac:chgData name="Zenos Zenica" userId="de3ee720dba36952" providerId="Windows Live" clId="Web-{24ADB7D4-CCC6-4396-A50F-0A28491CEAE9}" dt="2020-11-23T15:20:35.398" v="1109" actId="1076"/>
          <ac:spMkLst>
            <pc:docMk/>
            <pc:sldMk cId="493304230" sldId="345"/>
            <ac:spMk id="23" creationId="{DDD4D00D-F512-44C3-AF82-562D1BEAB430}"/>
          </ac:spMkLst>
        </pc:spChg>
        <pc:cxnChg chg="mod">
          <ac:chgData name="Zenos Zenica" userId="de3ee720dba36952" providerId="Windows Live" clId="Web-{24ADB7D4-CCC6-4396-A50F-0A28491CEAE9}" dt="2020-11-23T15:20:45.570" v="1110" actId="1076"/>
          <ac:cxnSpMkLst>
            <pc:docMk/>
            <pc:sldMk cId="493304230" sldId="345"/>
            <ac:cxnSpMk id="20" creationId="{C030EA10-A4D5-4EA0-956B-C14FFB688775}"/>
          </ac:cxnSpMkLst>
        </pc:cxnChg>
      </pc:sldChg>
      <pc:sldChg chg="modSp add">
        <pc:chgData name="Zenos Zenica" userId="de3ee720dba36952" providerId="Windows Live" clId="Web-{24ADB7D4-CCC6-4396-A50F-0A28491CEAE9}" dt="2020-11-23T15:21:25.805" v="1125" actId="1076"/>
        <pc:sldMkLst>
          <pc:docMk/>
          <pc:sldMk cId="2705057055" sldId="346"/>
        </pc:sldMkLst>
        <pc:spChg chg="mod">
          <ac:chgData name="Zenos Zenica" userId="de3ee720dba36952" providerId="Windows Live" clId="Web-{24ADB7D4-CCC6-4396-A50F-0A28491CEAE9}" dt="2020-11-23T15:21:25.805" v="1125" actId="1076"/>
          <ac:spMkLst>
            <pc:docMk/>
            <pc:sldMk cId="2705057055" sldId="346"/>
            <ac:spMk id="16" creationId="{E83E83C3-E01A-44F1-95FF-6540BC8C3EAB}"/>
          </ac:spMkLst>
        </pc:spChg>
      </pc:sldChg>
      <pc:sldChg chg="modSp add">
        <pc:chgData name="Zenos Zenica" userId="de3ee720dba36952" providerId="Windows Live" clId="Web-{24ADB7D4-CCC6-4396-A50F-0A28491CEAE9}" dt="2020-11-23T15:21:56.900" v="1147" actId="14100"/>
        <pc:sldMkLst>
          <pc:docMk/>
          <pc:sldMk cId="3953190050" sldId="347"/>
        </pc:sldMkLst>
        <pc:spChg chg="mod">
          <ac:chgData name="Zenos Zenica" userId="de3ee720dba36952" providerId="Windows Live" clId="Web-{24ADB7D4-CCC6-4396-A50F-0A28491CEAE9}" dt="2020-11-23T15:21:56.900" v="1147" actId="14100"/>
          <ac:spMkLst>
            <pc:docMk/>
            <pc:sldMk cId="3953190050" sldId="347"/>
            <ac:spMk id="16" creationId="{E83E83C3-E01A-44F1-95FF-6540BC8C3EAB}"/>
          </ac:spMkLst>
        </pc:spChg>
        <pc:spChg chg="mod">
          <ac:chgData name="Zenos Zenica" userId="de3ee720dba36952" providerId="Windows Live" clId="Web-{24ADB7D4-CCC6-4396-A50F-0A28491CEAE9}" dt="2020-11-23T15:21:34.977" v="1126"/>
          <ac:spMkLst>
            <pc:docMk/>
            <pc:sldMk cId="3953190050" sldId="347"/>
            <ac:spMk id="17" creationId="{9BBD1740-AFC7-4F81-AB1C-A7E9501AA599}"/>
          </ac:spMkLst>
        </pc:spChg>
        <pc:spChg chg="mod">
          <ac:chgData name="Zenos Zenica" userId="de3ee720dba36952" providerId="Windows Live" clId="Web-{24ADB7D4-CCC6-4396-A50F-0A28491CEAE9}" dt="2020-11-23T15:21:34.977" v="1127"/>
          <ac:spMkLst>
            <pc:docMk/>
            <pc:sldMk cId="3953190050" sldId="347"/>
            <ac:spMk id="18" creationId="{EBB86866-944C-46AA-937D-156D2575690A}"/>
          </ac:spMkLst>
        </pc:spChg>
        <pc:spChg chg="mod">
          <ac:chgData name="Zenos Zenica" userId="de3ee720dba36952" providerId="Windows Live" clId="Web-{24ADB7D4-CCC6-4396-A50F-0A28491CEAE9}" dt="2020-11-23T15:21:34.993" v="1128"/>
          <ac:spMkLst>
            <pc:docMk/>
            <pc:sldMk cId="3953190050" sldId="347"/>
            <ac:spMk id="19" creationId="{D534E00D-07E2-448B-9264-BE4CA18F6DB5}"/>
          </ac:spMkLst>
        </pc:spChg>
        <pc:spChg chg="mod">
          <ac:chgData name="Zenos Zenica" userId="de3ee720dba36952" providerId="Windows Live" clId="Web-{24ADB7D4-CCC6-4396-A50F-0A28491CEAE9}" dt="2020-11-23T15:21:35.009" v="1129"/>
          <ac:spMkLst>
            <pc:docMk/>
            <pc:sldMk cId="3953190050" sldId="347"/>
            <ac:spMk id="20" creationId="{07736993-51BD-4C5A-9B1D-5DC916B073B8}"/>
          </ac:spMkLst>
        </pc:spChg>
        <pc:spChg chg="mod">
          <ac:chgData name="Zenos Zenica" userId="de3ee720dba36952" providerId="Windows Live" clId="Web-{24ADB7D4-CCC6-4396-A50F-0A28491CEAE9}" dt="2020-11-23T15:21:35.009" v="1130"/>
          <ac:spMkLst>
            <pc:docMk/>
            <pc:sldMk cId="3953190050" sldId="347"/>
            <ac:spMk id="21" creationId="{B5439FA6-F0F9-476B-957F-C505EFAA038A}"/>
          </ac:spMkLst>
        </pc:spChg>
        <pc:spChg chg="mod">
          <ac:chgData name="Zenos Zenica" userId="de3ee720dba36952" providerId="Windows Live" clId="Web-{24ADB7D4-CCC6-4396-A50F-0A28491CEAE9}" dt="2020-11-23T15:21:35.024" v="1131"/>
          <ac:spMkLst>
            <pc:docMk/>
            <pc:sldMk cId="3953190050" sldId="347"/>
            <ac:spMk id="22" creationId="{889548DB-265B-483C-A114-B42DFE78C65F}"/>
          </ac:spMkLst>
        </pc:spChg>
        <pc:spChg chg="mod">
          <ac:chgData name="Zenos Zenica" userId="de3ee720dba36952" providerId="Windows Live" clId="Web-{24ADB7D4-CCC6-4396-A50F-0A28491CEAE9}" dt="2020-11-23T15:21:35.040" v="1132"/>
          <ac:spMkLst>
            <pc:docMk/>
            <pc:sldMk cId="3953190050" sldId="347"/>
            <ac:spMk id="23" creationId="{C4A19AAE-B89E-4367-8744-2DF032D60988}"/>
          </ac:spMkLst>
        </pc:spChg>
        <pc:spChg chg="mod">
          <ac:chgData name="Zenos Zenica" userId="de3ee720dba36952" providerId="Windows Live" clId="Web-{24ADB7D4-CCC6-4396-A50F-0A28491CEAE9}" dt="2020-11-23T15:21:35.040" v="1133"/>
          <ac:spMkLst>
            <pc:docMk/>
            <pc:sldMk cId="3953190050" sldId="347"/>
            <ac:spMk id="24" creationId="{18627B21-0EBA-4C4D-A7CE-7BD284856585}"/>
          </ac:spMkLst>
        </pc:spChg>
        <pc:spChg chg="mod">
          <ac:chgData name="Zenos Zenica" userId="de3ee720dba36952" providerId="Windows Live" clId="Web-{24ADB7D4-CCC6-4396-A50F-0A28491CEAE9}" dt="2020-11-23T15:21:35.056" v="1134"/>
          <ac:spMkLst>
            <pc:docMk/>
            <pc:sldMk cId="3953190050" sldId="347"/>
            <ac:spMk id="25" creationId="{44FF8A16-C22A-47E9-A0F8-CD2E5BD5E1E6}"/>
          </ac:spMkLst>
        </pc:spChg>
        <pc:spChg chg="mod">
          <ac:chgData name="Zenos Zenica" userId="de3ee720dba36952" providerId="Windows Live" clId="Web-{24ADB7D4-CCC6-4396-A50F-0A28491CEAE9}" dt="2020-11-23T15:21:35.056" v="1135"/>
          <ac:spMkLst>
            <pc:docMk/>
            <pc:sldMk cId="3953190050" sldId="347"/>
            <ac:spMk id="32" creationId="{FEFA83D2-9B78-4919-B708-F41111BF8360}"/>
          </ac:spMkLst>
        </pc:spChg>
        <pc:spChg chg="mod">
          <ac:chgData name="Zenos Zenica" userId="de3ee720dba36952" providerId="Windows Live" clId="Web-{24ADB7D4-CCC6-4396-A50F-0A28491CEAE9}" dt="2020-11-23T15:21:39.665" v="1141" actId="1076"/>
          <ac:spMkLst>
            <pc:docMk/>
            <pc:sldMk cId="3953190050" sldId="347"/>
            <ac:spMk id="33" creationId="{C7D293F0-3612-4272-B56D-BC4E4236AD8C}"/>
          </ac:spMkLst>
        </pc:spChg>
        <pc:spChg chg="mod">
          <ac:chgData name="Zenos Zenica" userId="de3ee720dba36952" providerId="Windows Live" clId="Web-{24ADB7D4-CCC6-4396-A50F-0A28491CEAE9}" dt="2020-11-23T15:21:35.087" v="1137"/>
          <ac:spMkLst>
            <pc:docMk/>
            <pc:sldMk cId="3953190050" sldId="347"/>
            <ac:spMk id="39" creationId="{8D3FB7E3-43AE-44E4-A5CF-A73CF31AABE4}"/>
          </ac:spMkLst>
        </pc:spChg>
        <pc:spChg chg="mod">
          <ac:chgData name="Zenos Zenica" userId="de3ee720dba36952" providerId="Windows Live" clId="Web-{24ADB7D4-CCC6-4396-A50F-0A28491CEAE9}" dt="2020-11-23T15:21:35.102" v="1138"/>
          <ac:spMkLst>
            <pc:docMk/>
            <pc:sldMk cId="3953190050" sldId="347"/>
            <ac:spMk id="41" creationId="{43FD355D-7DE3-4451-84B2-6B03E3A5719D}"/>
          </ac:spMkLst>
        </pc:spChg>
        <pc:spChg chg="mod">
          <ac:chgData name="Zenos Zenica" userId="de3ee720dba36952" providerId="Windows Live" clId="Web-{24ADB7D4-CCC6-4396-A50F-0A28491CEAE9}" dt="2020-11-23T15:21:35.102" v="1139"/>
          <ac:spMkLst>
            <pc:docMk/>
            <pc:sldMk cId="3953190050" sldId="347"/>
            <ac:spMk id="43" creationId="{70C8F454-8A21-45D8-8DBC-76CFA0D8807F}"/>
          </ac:spMkLst>
        </pc:spChg>
        <pc:spChg chg="mod">
          <ac:chgData name="Zenos Zenica" userId="de3ee720dba36952" providerId="Windows Live" clId="Web-{24ADB7D4-CCC6-4396-A50F-0A28491CEAE9}" dt="2020-11-23T15:21:35.118" v="1140"/>
          <ac:spMkLst>
            <pc:docMk/>
            <pc:sldMk cId="3953190050" sldId="347"/>
            <ac:spMk id="46" creationId="{C54FDBD7-08AA-4824-BBFF-762B573B427A}"/>
          </ac:spMkLst>
        </pc:spChg>
      </pc:sldChg>
      <pc:sldChg chg="modSp add">
        <pc:chgData name="Zenos Zenica" userId="de3ee720dba36952" providerId="Windows Live" clId="Web-{24ADB7D4-CCC6-4396-A50F-0A28491CEAE9}" dt="2020-11-23T15:28:57.865" v="1213" actId="1076"/>
        <pc:sldMkLst>
          <pc:docMk/>
          <pc:sldMk cId="4222709522" sldId="348"/>
        </pc:sldMkLst>
        <pc:spChg chg="mod">
          <ac:chgData name="Zenos Zenica" userId="de3ee720dba36952" providerId="Windows Live" clId="Web-{24ADB7D4-CCC6-4396-A50F-0A28491CEAE9}" dt="2020-11-23T15:22:56.152" v="1171" actId="14100"/>
          <ac:spMkLst>
            <pc:docMk/>
            <pc:sldMk cId="4222709522" sldId="348"/>
            <ac:spMk id="6" creationId="{60809866-29FD-46BF-95C0-4879DD73F880}"/>
          </ac:spMkLst>
        </pc:spChg>
        <pc:spChg chg="mod">
          <ac:chgData name="Zenos Zenica" userId="de3ee720dba36952" providerId="Windows Live" clId="Web-{24ADB7D4-CCC6-4396-A50F-0A28491CEAE9}" dt="2020-11-23T15:28:16.208" v="1208" actId="1076"/>
          <ac:spMkLst>
            <pc:docMk/>
            <pc:sldMk cId="4222709522" sldId="348"/>
            <ac:spMk id="26" creationId="{63F1DBAD-0B36-4B37-BCA1-FB4ECF7ED2BB}"/>
          </ac:spMkLst>
        </pc:spChg>
        <pc:spChg chg="mod">
          <ac:chgData name="Zenos Zenica" userId="de3ee720dba36952" providerId="Windows Live" clId="Web-{24ADB7D4-CCC6-4396-A50F-0A28491CEAE9}" dt="2020-11-23T15:27:55.270" v="1204" actId="1076"/>
          <ac:spMkLst>
            <pc:docMk/>
            <pc:sldMk cId="4222709522" sldId="348"/>
            <ac:spMk id="27" creationId="{6CDB2E3F-0AC6-420D-B9FC-737E51C7B9D1}"/>
          </ac:spMkLst>
        </pc:spChg>
        <pc:spChg chg="mod">
          <ac:chgData name="Zenos Zenica" userId="de3ee720dba36952" providerId="Windows Live" clId="Web-{24ADB7D4-CCC6-4396-A50F-0A28491CEAE9}" dt="2020-11-23T15:28:57.865" v="1213" actId="1076"/>
          <ac:spMkLst>
            <pc:docMk/>
            <pc:sldMk cId="4222709522" sldId="348"/>
            <ac:spMk id="28" creationId="{093FC81C-0F88-4EF9-943E-0F3D0C2F0BB0}"/>
          </ac:spMkLst>
        </pc:spChg>
        <pc:spChg chg="mod">
          <ac:chgData name="Zenos Zenica" userId="de3ee720dba36952" providerId="Windows Live" clId="Web-{24ADB7D4-CCC6-4396-A50F-0A28491CEAE9}" dt="2020-11-23T15:28:52.928" v="1212" actId="1076"/>
          <ac:spMkLst>
            <pc:docMk/>
            <pc:sldMk cId="4222709522" sldId="348"/>
            <ac:spMk id="29" creationId="{7F8215E4-DC3E-46B8-8E54-69DEAD031218}"/>
          </ac:spMkLst>
        </pc:spChg>
        <pc:spChg chg="mod">
          <ac:chgData name="Zenos Zenica" userId="de3ee720dba36952" providerId="Windows Live" clId="Web-{24ADB7D4-CCC6-4396-A50F-0A28491CEAE9}" dt="2020-11-23T15:22:56.245" v="1176" actId="14100"/>
          <ac:spMkLst>
            <pc:docMk/>
            <pc:sldMk cId="4222709522" sldId="348"/>
            <ac:spMk id="30" creationId="{06A542EC-6D57-4E8C-863F-CFACB70BF998}"/>
          </ac:spMkLst>
        </pc:spChg>
        <pc:spChg chg="mod">
          <ac:chgData name="Zenos Zenica" userId="de3ee720dba36952" providerId="Windows Live" clId="Web-{24ADB7D4-CCC6-4396-A50F-0A28491CEAE9}" dt="2020-11-23T15:22:56.261" v="1177" actId="14100"/>
          <ac:spMkLst>
            <pc:docMk/>
            <pc:sldMk cId="4222709522" sldId="348"/>
            <ac:spMk id="34" creationId="{FC41F2F4-0BBF-44E6-9846-4485CCE90AD7}"/>
          </ac:spMkLst>
        </pc:spChg>
        <pc:spChg chg="mod">
          <ac:chgData name="Zenos Zenica" userId="de3ee720dba36952" providerId="Windows Live" clId="Web-{24ADB7D4-CCC6-4396-A50F-0A28491CEAE9}" dt="2020-11-23T15:22:56.277" v="1178" actId="14100"/>
          <ac:spMkLst>
            <pc:docMk/>
            <pc:sldMk cId="4222709522" sldId="348"/>
            <ac:spMk id="36" creationId="{9ECA720B-D772-4C20-8725-D8C36E886B4E}"/>
          </ac:spMkLst>
        </pc:spChg>
        <pc:spChg chg="mod">
          <ac:chgData name="Zenos Zenica" userId="de3ee720dba36952" providerId="Windows Live" clId="Web-{24ADB7D4-CCC6-4396-A50F-0A28491CEAE9}" dt="2020-11-23T15:22:56.292" v="1179" actId="14100"/>
          <ac:spMkLst>
            <pc:docMk/>
            <pc:sldMk cId="4222709522" sldId="348"/>
            <ac:spMk id="38" creationId="{D281114D-AF9B-47CE-9B2C-171C06276185}"/>
          </ac:spMkLst>
        </pc:spChg>
        <pc:spChg chg="mod">
          <ac:chgData name="Zenos Zenica" userId="de3ee720dba36952" providerId="Windows Live" clId="Web-{24ADB7D4-CCC6-4396-A50F-0A28491CEAE9}" dt="2020-11-23T15:22:56.324" v="1180" actId="14100"/>
          <ac:spMkLst>
            <pc:docMk/>
            <pc:sldMk cId="4222709522" sldId="348"/>
            <ac:spMk id="42" creationId="{8DF86FAB-8B10-409F-96CC-3D62B3F01815}"/>
          </ac:spMkLst>
        </pc:spChg>
        <pc:spChg chg="mod">
          <ac:chgData name="Zenos Zenica" userId="de3ee720dba36952" providerId="Windows Live" clId="Web-{24ADB7D4-CCC6-4396-A50F-0A28491CEAE9}" dt="2020-11-23T15:22:56.339" v="1181" actId="14100"/>
          <ac:spMkLst>
            <pc:docMk/>
            <pc:sldMk cId="4222709522" sldId="348"/>
            <ac:spMk id="44" creationId="{DE1F04C7-093F-4D2B-98CA-AB74C3EC595D}"/>
          </ac:spMkLst>
        </pc:spChg>
        <pc:spChg chg="mod">
          <ac:chgData name="Zenos Zenica" userId="de3ee720dba36952" providerId="Windows Live" clId="Web-{24ADB7D4-CCC6-4396-A50F-0A28491CEAE9}" dt="2020-11-23T15:26:02.235" v="1202" actId="1076"/>
          <ac:spMkLst>
            <pc:docMk/>
            <pc:sldMk cId="4222709522" sldId="348"/>
            <ac:spMk id="47" creationId="{4BA3534E-EC4C-43EB-83F1-630FDE1783ED}"/>
          </ac:spMkLst>
        </pc:spChg>
        <pc:spChg chg="mod">
          <ac:chgData name="Zenos Zenica" userId="de3ee720dba36952" providerId="Windows Live" clId="Web-{24ADB7D4-CCC6-4396-A50F-0A28491CEAE9}" dt="2020-11-23T15:22:56.386" v="1183" actId="14100"/>
          <ac:spMkLst>
            <pc:docMk/>
            <pc:sldMk cId="4222709522" sldId="348"/>
            <ac:spMk id="48" creationId="{817885A5-5C5F-44FC-9447-C66A73C02045}"/>
          </ac:spMkLst>
        </pc:spChg>
        <pc:spChg chg="mod">
          <ac:chgData name="Zenos Zenica" userId="de3ee720dba36952" providerId="Windows Live" clId="Web-{24ADB7D4-CCC6-4396-A50F-0A28491CEAE9}" dt="2020-11-23T15:23:15.996" v="1190" actId="14100"/>
          <ac:spMkLst>
            <pc:docMk/>
            <pc:sldMk cId="4222709522" sldId="348"/>
            <ac:spMk id="49" creationId="{A0B7F624-4C48-4E94-8C06-41BC0204EBEF}"/>
          </ac:spMkLst>
        </pc:spChg>
        <pc:spChg chg="mod">
          <ac:chgData name="Zenos Zenica" userId="de3ee720dba36952" providerId="Windows Live" clId="Web-{24ADB7D4-CCC6-4396-A50F-0A28491CEAE9}" dt="2020-11-23T15:28:29.521" v="1210" actId="14100"/>
          <ac:spMkLst>
            <pc:docMk/>
            <pc:sldMk cId="4222709522" sldId="348"/>
            <ac:spMk id="50" creationId="{423B9E03-4C90-4518-89F2-39B2A5C7287D}"/>
          </ac:spMkLst>
        </pc:spChg>
        <pc:spChg chg="mod">
          <ac:chgData name="Zenos Zenica" userId="de3ee720dba36952" providerId="Windows Live" clId="Web-{24ADB7D4-CCC6-4396-A50F-0A28491CEAE9}" dt="2020-11-23T15:22:56.136" v="1170" actId="14100"/>
          <ac:spMkLst>
            <pc:docMk/>
            <pc:sldMk cId="4222709522" sldId="348"/>
            <ac:spMk id="51" creationId="{18663230-FB3F-47AA-A16A-0491C9CA360F}"/>
          </ac:spMkLst>
        </pc:spChg>
        <pc:spChg chg="mod">
          <ac:chgData name="Zenos Zenica" userId="de3ee720dba36952" providerId="Windows Live" clId="Web-{24ADB7D4-CCC6-4396-A50F-0A28491CEAE9}" dt="2020-11-23T15:22:56.449" v="1186" actId="14100"/>
          <ac:spMkLst>
            <pc:docMk/>
            <pc:sldMk cId="4222709522" sldId="348"/>
            <ac:spMk id="55" creationId="{6B37D0B1-3C57-4FDE-8F62-DB654E1A6C66}"/>
          </ac:spMkLst>
        </pc:spChg>
        <pc:spChg chg="mod">
          <ac:chgData name="Zenos Zenica" userId="de3ee720dba36952" providerId="Windows Live" clId="Web-{24ADB7D4-CCC6-4396-A50F-0A28491CEAE9}" dt="2020-11-23T15:22:56.464" v="1187" actId="14100"/>
          <ac:spMkLst>
            <pc:docMk/>
            <pc:sldMk cId="4222709522" sldId="348"/>
            <ac:spMk id="56" creationId="{5E9A1FD9-E7B5-4163-8D8A-AB2BE4C706FB}"/>
          </ac:spMkLst>
        </pc:spChg>
        <pc:cxnChg chg="mod">
          <ac:chgData name="Zenos Zenica" userId="de3ee720dba36952" providerId="Windows Live" clId="Web-{24ADB7D4-CCC6-4396-A50F-0A28491CEAE9}" dt="2020-11-23T15:22:56.417" v="1184" actId="14100"/>
          <ac:cxnSpMkLst>
            <pc:docMk/>
            <pc:sldMk cId="4222709522" sldId="348"/>
            <ac:cxnSpMk id="8" creationId="{7DD998B9-35C3-4AD1-9094-3E2B3A4F998C}"/>
          </ac:cxnSpMkLst>
        </pc:cxnChg>
        <pc:cxnChg chg="mod">
          <ac:chgData name="Zenos Zenica" userId="de3ee720dba36952" providerId="Windows Live" clId="Web-{24ADB7D4-CCC6-4396-A50F-0A28491CEAE9}" dt="2020-11-23T15:22:56.433" v="1185" actId="14100"/>
          <ac:cxnSpMkLst>
            <pc:docMk/>
            <pc:sldMk cId="4222709522" sldId="348"/>
            <ac:cxnSpMk id="52" creationId="{26132091-87FF-452A-8FED-7AE4AEE6AC66}"/>
          </ac:cxnSpMkLst>
        </pc:cxnChg>
      </pc:sldChg>
      <pc:sldChg chg="modSp add">
        <pc:chgData name="Zenos Zenica" userId="de3ee720dba36952" providerId="Windows Live" clId="Web-{24ADB7D4-CCC6-4396-A50F-0A28491CEAE9}" dt="2020-11-23T15:30:40.072" v="1230" actId="14100"/>
        <pc:sldMkLst>
          <pc:docMk/>
          <pc:sldMk cId="52330762" sldId="349"/>
        </pc:sldMkLst>
        <pc:spChg chg="mod">
          <ac:chgData name="Zenos Zenica" userId="de3ee720dba36952" providerId="Windows Live" clId="Web-{24ADB7D4-CCC6-4396-A50F-0A28491CEAE9}" dt="2020-11-23T15:30:04.055" v="1219" actId="1076"/>
          <ac:spMkLst>
            <pc:docMk/>
            <pc:sldMk cId="52330762" sldId="349"/>
            <ac:spMk id="16" creationId="{E83E83C3-E01A-44F1-95FF-6540BC8C3EAB}"/>
          </ac:spMkLst>
        </pc:spChg>
        <pc:spChg chg="mod">
          <ac:chgData name="Zenos Zenica" userId="de3ee720dba36952" providerId="Windows Live" clId="Web-{24ADB7D4-CCC6-4396-A50F-0A28491CEAE9}" dt="2020-11-23T15:30:26.759" v="1227" actId="1076"/>
          <ac:spMkLst>
            <pc:docMk/>
            <pc:sldMk cId="52330762" sldId="349"/>
            <ac:spMk id="46" creationId="{01CE5CA7-8B4D-4E6C-9E22-A294C2C9DDE8}"/>
          </ac:spMkLst>
        </pc:spChg>
        <pc:spChg chg="mod">
          <ac:chgData name="Zenos Zenica" userId="de3ee720dba36952" providerId="Windows Live" clId="Web-{24ADB7D4-CCC6-4396-A50F-0A28491CEAE9}" dt="2020-11-23T15:30:09.102" v="1221" actId="20577"/>
          <ac:spMkLst>
            <pc:docMk/>
            <pc:sldMk cId="52330762" sldId="349"/>
            <ac:spMk id="61" creationId="{C1F5DD5C-B202-474E-9B0D-76B8F5BBF921}"/>
          </ac:spMkLst>
        </pc:spChg>
        <pc:spChg chg="mod">
          <ac:chgData name="Zenos Zenica" userId="de3ee720dba36952" providerId="Windows Live" clId="Web-{24ADB7D4-CCC6-4396-A50F-0A28491CEAE9}" dt="2020-11-23T15:30:40.072" v="1230" actId="14100"/>
          <ac:spMkLst>
            <pc:docMk/>
            <pc:sldMk cId="52330762" sldId="349"/>
            <ac:spMk id="62" creationId="{FD12B727-AD4F-4067-9E90-31F9646E7F95}"/>
          </ac:spMkLst>
        </pc:spChg>
        <pc:cxnChg chg="mod">
          <ac:chgData name="Zenos Zenica" userId="de3ee720dba36952" providerId="Windows Live" clId="Web-{24ADB7D4-CCC6-4396-A50F-0A28491CEAE9}" dt="2020-11-23T15:30:31.899" v="1228" actId="1076"/>
          <ac:cxnSpMkLst>
            <pc:docMk/>
            <pc:sldMk cId="52330762" sldId="349"/>
            <ac:cxnSpMk id="64" creationId="{59D6F5CB-6DA5-4649-A349-418F1B294A92}"/>
          </ac:cxnSpMkLst>
        </pc:cxnChg>
      </pc:sldChg>
      <pc:sldChg chg="modSp add">
        <pc:chgData name="Zenos Zenica" userId="de3ee720dba36952" providerId="Windows Live" clId="Web-{24ADB7D4-CCC6-4396-A50F-0A28491CEAE9}" dt="2020-11-23T15:32:34.387" v="1320" actId="20577"/>
        <pc:sldMkLst>
          <pc:docMk/>
          <pc:sldMk cId="2520768103" sldId="350"/>
        </pc:sldMkLst>
        <pc:spChg chg="mod">
          <ac:chgData name="Zenos Zenica" userId="de3ee720dba36952" providerId="Windows Live" clId="Web-{24ADB7D4-CCC6-4396-A50F-0A28491CEAE9}" dt="2020-11-23T15:32:01.824" v="1291" actId="14100"/>
          <ac:spMkLst>
            <pc:docMk/>
            <pc:sldMk cId="2520768103" sldId="350"/>
            <ac:spMk id="5" creationId="{F9EAD6E8-62AF-43EE-9C77-314A8F9F19C2}"/>
          </ac:spMkLst>
        </pc:spChg>
        <pc:spChg chg="mod">
          <ac:chgData name="Zenos Zenica" userId="de3ee720dba36952" providerId="Windows Live" clId="Web-{24ADB7D4-CCC6-4396-A50F-0A28491CEAE9}" dt="2020-11-23T15:32:34.387" v="1320" actId="20577"/>
          <ac:spMkLst>
            <pc:docMk/>
            <pc:sldMk cId="2520768103" sldId="350"/>
            <ac:spMk id="16" creationId="{E83E83C3-E01A-44F1-95FF-6540BC8C3EAB}"/>
          </ac:spMkLst>
        </pc:spChg>
        <pc:spChg chg="mod">
          <ac:chgData name="Zenos Zenica" userId="de3ee720dba36952" providerId="Windows Live" clId="Web-{24ADB7D4-CCC6-4396-A50F-0A28491CEAE9}" dt="2020-11-23T15:32:02.058" v="1306" actId="14100"/>
          <ac:spMkLst>
            <pc:docMk/>
            <pc:sldMk cId="2520768103" sldId="350"/>
            <ac:spMk id="31" creationId="{0AB4F0F3-3097-41CE-B680-2565023184FB}"/>
          </ac:spMkLst>
        </pc:spChg>
        <pc:spChg chg="mod">
          <ac:chgData name="Zenos Zenica" userId="de3ee720dba36952" providerId="Windows Live" clId="Web-{24ADB7D4-CCC6-4396-A50F-0A28491CEAE9}" dt="2020-11-23T15:32:02.043" v="1305" actId="14100"/>
          <ac:spMkLst>
            <pc:docMk/>
            <pc:sldMk cId="2520768103" sldId="350"/>
            <ac:spMk id="32" creationId="{BFA2C403-02C1-4256-9269-A737F1467E47}"/>
          </ac:spMkLst>
        </pc:spChg>
        <pc:spChg chg="mod">
          <ac:chgData name="Zenos Zenica" userId="de3ee720dba36952" providerId="Windows Live" clId="Web-{24ADB7D4-CCC6-4396-A50F-0A28491CEAE9}" dt="2020-11-23T15:32:02.027" v="1304" actId="14100"/>
          <ac:spMkLst>
            <pc:docMk/>
            <pc:sldMk cId="2520768103" sldId="350"/>
            <ac:spMk id="33" creationId="{07B5209B-347E-4595-B1A2-C91CDCFB5C1C}"/>
          </ac:spMkLst>
        </pc:spChg>
        <pc:spChg chg="mod">
          <ac:chgData name="Zenos Zenica" userId="de3ee720dba36952" providerId="Windows Live" clId="Web-{24ADB7D4-CCC6-4396-A50F-0A28491CEAE9}" dt="2020-11-23T15:32:02.012" v="1303" actId="14100"/>
          <ac:spMkLst>
            <pc:docMk/>
            <pc:sldMk cId="2520768103" sldId="350"/>
            <ac:spMk id="35" creationId="{9ED6D64B-2D9E-4875-95F9-51AC375F8010}"/>
          </ac:spMkLst>
        </pc:spChg>
        <pc:spChg chg="mod">
          <ac:chgData name="Zenos Zenica" userId="de3ee720dba36952" providerId="Windows Live" clId="Web-{24ADB7D4-CCC6-4396-A50F-0A28491CEAE9}" dt="2020-11-23T15:32:01.996" v="1302" actId="14100"/>
          <ac:spMkLst>
            <pc:docMk/>
            <pc:sldMk cId="2520768103" sldId="350"/>
            <ac:spMk id="37" creationId="{2B452C44-F1CD-48AC-9EBF-CA2D3414921C}"/>
          </ac:spMkLst>
        </pc:spChg>
        <pc:spChg chg="mod">
          <ac:chgData name="Zenos Zenica" userId="de3ee720dba36952" providerId="Windows Live" clId="Web-{24ADB7D4-CCC6-4396-A50F-0A28491CEAE9}" dt="2020-11-23T15:32:01.965" v="1301" actId="14100"/>
          <ac:spMkLst>
            <pc:docMk/>
            <pc:sldMk cId="2520768103" sldId="350"/>
            <ac:spMk id="39" creationId="{79D47A99-D80F-44DB-958A-4738C47C6A18}"/>
          </ac:spMkLst>
        </pc:spChg>
        <pc:spChg chg="mod">
          <ac:chgData name="Zenos Zenica" userId="de3ee720dba36952" providerId="Windows Live" clId="Web-{24ADB7D4-CCC6-4396-A50F-0A28491CEAE9}" dt="2020-11-23T15:32:01.949" v="1300" actId="14100"/>
          <ac:spMkLst>
            <pc:docMk/>
            <pc:sldMk cId="2520768103" sldId="350"/>
            <ac:spMk id="40" creationId="{D8A6BFCD-C4DA-48D5-9420-CB59108103C6}"/>
          </ac:spMkLst>
        </pc:spChg>
        <pc:spChg chg="mod">
          <ac:chgData name="Zenos Zenica" userId="de3ee720dba36952" providerId="Windows Live" clId="Web-{24ADB7D4-CCC6-4396-A50F-0A28491CEAE9}" dt="2020-11-23T15:32:01.793" v="1288" actId="14100"/>
          <ac:spMkLst>
            <pc:docMk/>
            <pc:sldMk cId="2520768103" sldId="350"/>
            <ac:spMk id="41" creationId="{A6A93EA4-077E-45D7-81AA-E27E72DA528A}"/>
          </ac:spMkLst>
        </pc:spChg>
        <pc:spChg chg="mod">
          <ac:chgData name="Zenos Zenica" userId="de3ee720dba36952" providerId="Windows Live" clId="Web-{24ADB7D4-CCC6-4396-A50F-0A28491CEAE9}" dt="2020-11-23T15:32:01.808" v="1290" actId="14100"/>
          <ac:spMkLst>
            <pc:docMk/>
            <pc:sldMk cId="2520768103" sldId="350"/>
            <ac:spMk id="43" creationId="{33D97474-B775-495B-95D3-4577CC13C41D}"/>
          </ac:spMkLst>
        </pc:spChg>
        <pc:spChg chg="mod">
          <ac:chgData name="Zenos Zenica" userId="de3ee720dba36952" providerId="Windows Live" clId="Web-{24ADB7D4-CCC6-4396-A50F-0A28491CEAE9}" dt="2020-11-23T15:32:01.933" v="1299" actId="14100"/>
          <ac:spMkLst>
            <pc:docMk/>
            <pc:sldMk cId="2520768103" sldId="350"/>
            <ac:spMk id="46" creationId="{01CE5CA7-8B4D-4E6C-9E22-A294C2C9DDE8}"/>
          </ac:spMkLst>
        </pc:spChg>
        <pc:spChg chg="mod">
          <ac:chgData name="Zenos Zenica" userId="de3ee720dba36952" providerId="Windows Live" clId="Web-{24ADB7D4-CCC6-4396-A50F-0A28491CEAE9}" dt="2020-11-23T15:32:00.496" v="1282" actId="14100"/>
          <ac:spMkLst>
            <pc:docMk/>
            <pc:sldMk cId="2520768103" sldId="350"/>
            <ac:spMk id="57" creationId="{FF7F0F29-500A-4E56-A108-F29987E03B57}"/>
          </ac:spMkLst>
        </pc:spChg>
        <pc:spChg chg="mod">
          <ac:chgData name="Zenos Zenica" userId="de3ee720dba36952" providerId="Windows Live" clId="Web-{24ADB7D4-CCC6-4396-A50F-0A28491CEAE9}" dt="2020-11-23T15:31:59.933" v="1273" actId="14100"/>
          <ac:spMkLst>
            <pc:docMk/>
            <pc:sldMk cId="2520768103" sldId="350"/>
            <ac:spMk id="58" creationId="{EC4144FA-EA4F-43DB-8229-35D6E0271B06}"/>
          </ac:spMkLst>
        </pc:spChg>
        <pc:spChg chg="mod">
          <ac:chgData name="Zenos Zenica" userId="de3ee720dba36952" providerId="Windows Live" clId="Web-{24ADB7D4-CCC6-4396-A50F-0A28491CEAE9}" dt="2020-11-23T15:32:00.543" v="1284" actId="14100"/>
          <ac:spMkLst>
            <pc:docMk/>
            <pc:sldMk cId="2520768103" sldId="350"/>
            <ac:spMk id="59" creationId="{87248272-29C4-4CBB-86B2-8B2357FFBE7B}"/>
          </ac:spMkLst>
        </pc:spChg>
        <pc:spChg chg="mod">
          <ac:chgData name="Zenos Zenica" userId="de3ee720dba36952" providerId="Windows Live" clId="Web-{24ADB7D4-CCC6-4396-A50F-0A28491CEAE9}" dt="2020-11-23T15:32:00.574" v="1285" actId="14100"/>
          <ac:spMkLst>
            <pc:docMk/>
            <pc:sldMk cId="2520768103" sldId="350"/>
            <ac:spMk id="60" creationId="{BD24F8CF-6730-4996-ADE0-EAC6AB3855DA}"/>
          </ac:spMkLst>
        </pc:spChg>
        <pc:spChg chg="mod">
          <ac:chgData name="Zenos Zenica" userId="de3ee720dba36952" providerId="Windows Live" clId="Web-{24ADB7D4-CCC6-4396-A50F-0A28491CEAE9}" dt="2020-11-23T15:31:59.965" v="1274" actId="14100"/>
          <ac:spMkLst>
            <pc:docMk/>
            <pc:sldMk cId="2520768103" sldId="350"/>
            <ac:spMk id="61" creationId="{C1F5DD5C-B202-474E-9B0D-76B8F5BBF921}"/>
          </ac:spMkLst>
        </pc:spChg>
        <pc:spChg chg="mod">
          <ac:chgData name="Zenos Zenica" userId="de3ee720dba36952" providerId="Windows Live" clId="Web-{24ADB7D4-CCC6-4396-A50F-0A28491CEAE9}" dt="2020-11-23T15:31:59.980" v="1275" actId="14100"/>
          <ac:spMkLst>
            <pc:docMk/>
            <pc:sldMk cId="2520768103" sldId="350"/>
            <ac:spMk id="62" creationId="{FD12B727-AD4F-4067-9E90-31F9646E7F95}"/>
          </ac:spMkLst>
        </pc:spChg>
        <pc:spChg chg="mod">
          <ac:chgData name="Zenos Zenica" userId="de3ee720dba36952" providerId="Windows Live" clId="Web-{24ADB7D4-CCC6-4396-A50F-0A28491CEAE9}" dt="2020-11-23T15:32:01.902" v="1294" actId="14100"/>
          <ac:spMkLst>
            <pc:docMk/>
            <pc:sldMk cId="2520768103" sldId="350"/>
            <ac:spMk id="65" creationId="{08B7B151-77FA-46C9-99E8-B997192D1803}"/>
          </ac:spMkLst>
        </pc:spChg>
        <pc:spChg chg="mod">
          <ac:chgData name="Zenos Zenica" userId="de3ee720dba36952" providerId="Windows Live" clId="Web-{24ADB7D4-CCC6-4396-A50F-0A28491CEAE9}" dt="2020-11-23T15:32:01.871" v="1293" actId="14100"/>
          <ac:spMkLst>
            <pc:docMk/>
            <pc:sldMk cId="2520768103" sldId="350"/>
            <ac:spMk id="67" creationId="{395FDB2E-6B63-4E38-BFFD-056A21D8F8A0}"/>
          </ac:spMkLst>
        </pc:spChg>
        <pc:spChg chg="mod">
          <ac:chgData name="Zenos Zenica" userId="de3ee720dba36952" providerId="Windows Live" clId="Web-{24ADB7D4-CCC6-4396-A50F-0A28491CEAE9}" dt="2020-11-23T15:32:01.855" v="1292" actId="14100"/>
          <ac:spMkLst>
            <pc:docMk/>
            <pc:sldMk cId="2520768103" sldId="350"/>
            <ac:spMk id="68" creationId="{1932D53C-2757-4DEC-A176-61C0185DC6A4}"/>
          </ac:spMkLst>
        </pc:spChg>
        <pc:cxnChg chg="mod">
          <ac:chgData name="Zenos Zenica" userId="de3ee720dba36952" providerId="Windows Live" clId="Web-{24ADB7D4-CCC6-4396-A50F-0A28491CEAE9}" dt="2020-11-23T15:32:01.918" v="1295" actId="14100"/>
          <ac:cxnSpMkLst>
            <pc:docMk/>
            <pc:sldMk cId="2520768103" sldId="350"/>
            <ac:cxnSpMk id="64" creationId="{59D6F5CB-6DA5-4649-A349-418F1B294A92}"/>
          </ac:cxnSpMkLst>
        </pc:cxnChg>
      </pc:sldChg>
      <pc:sldChg chg="modSp add">
        <pc:chgData name="Zenos Zenica" userId="de3ee720dba36952" providerId="Windows Live" clId="Web-{24ADB7D4-CCC6-4396-A50F-0A28491CEAE9}" dt="2020-11-23T15:32:56.857" v="1331" actId="20577"/>
        <pc:sldMkLst>
          <pc:docMk/>
          <pc:sldMk cId="2536396623" sldId="351"/>
        </pc:sldMkLst>
        <pc:spChg chg="mod">
          <ac:chgData name="Zenos Zenica" userId="de3ee720dba36952" providerId="Windows Live" clId="Web-{24ADB7D4-CCC6-4396-A50F-0A28491CEAE9}" dt="2020-11-23T15:32:56.857" v="1331" actId="20577"/>
          <ac:spMkLst>
            <pc:docMk/>
            <pc:sldMk cId="2536396623" sldId="351"/>
            <ac:spMk id="16" creationId="{E83E83C3-E01A-44F1-95FF-6540BC8C3EAB}"/>
          </ac:spMkLst>
        </pc:spChg>
      </pc:sldChg>
      <pc:sldChg chg="modSp add">
        <pc:chgData name="Zenos Zenica" userId="de3ee720dba36952" providerId="Windows Live" clId="Web-{24ADB7D4-CCC6-4396-A50F-0A28491CEAE9}" dt="2020-11-23T15:34:37.750" v="1358" actId="1076"/>
        <pc:sldMkLst>
          <pc:docMk/>
          <pc:sldMk cId="3356150316" sldId="352"/>
        </pc:sldMkLst>
        <pc:spChg chg="mod">
          <ac:chgData name="Zenos Zenica" userId="de3ee720dba36952" providerId="Windows Live" clId="Web-{24ADB7D4-CCC6-4396-A50F-0A28491CEAE9}" dt="2020-11-23T15:33:22.483" v="1334" actId="1076"/>
          <ac:spMkLst>
            <pc:docMk/>
            <pc:sldMk cId="3356150316" sldId="352"/>
            <ac:spMk id="2" creationId="{38B4E260-12F3-4A00-968A-9E9720209DA1}"/>
          </ac:spMkLst>
        </pc:spChg>
        <pc:spChg chg="mod">
          <ac:chgData name="Zenos Zenica" userId="de3ee720dba36952" providerId="Windows Live" clId="Web-{24ADB7D4-CCC6-4396-A50F-0A28491CEAE9}" dt="2020-11-23T15:34:37.750" v="1358" actId="1076"/>
          <ac:spMkLst>
            <pc:docMk/>
            <pc:sldMk cId="3356150316" sldId="352"/>
            <ac:spMk id="16" creationId="{E83E83C3-E01A-44F1-95FF-6540BC8C3EAB}"/>
          </ac:spMkLst>
        </pc:spChg>
        <pc:spChg chg="mod">
          <ac:chgData name="Zenos Zenica" userId="de3ee720dba36952" providerId="Windows Live" clId="Web-{24ADB7D4-CCC6-4396-A50F-0A28491CEAE9}" dt="2020-11-23T15:33:39.671" v="1338" actId="1076"/>
          <ac:spMkLst>
            <pc:docMk/>
            <pc:sldMk cId="3356150316" sldId="352"/>
            <ac:spMk id="264" creationId="{ED2DAB9C-A050-4309-8957-26960CA2AFD8}"/>
          </ac:spMkLst>
        </pc:spChg>
        <pc:spChg chg="mod">
          <ac:chgData name="Zenos Zenica" userId="de3ee720dba36952" providerId="Windows Live" clId="Web-{24ADB7D4-CCC6-4396-A50F-0A28491CEAE9}" dt="2020-11-23T15:33:48.733" v="1340" actId="1076"/>
          <ac:spMkLst>
            <pc:docMk/>
            <pc:sldMk cId="3356150316" sldId="352"/>
            <ac:spMk id="265" creationId="{E2BFB5DD-AD15-47B7-A5B6-02C943839F87}"/>
          </ac:spMkLst>
        </pc:spChg>
        <pc:spChg chg="mod">
          <ac:chgData name="Zenos Zenica" userId="de3ee720dba36952" providerId="Windows Live" clId="Web-{24ADB7D4-CCC6-4396-A50F-0A28491CEAE9}" dt="2020-11-23T15:33:44.280" v="1339" actId="1076"/>
          <ac:spMkLst>
            <pc:docMk/>
            <pc:sldMk cId="3356150316" sldId="352"/>
            <ac:spMk id="267" creationId="{340279B8-F07C-4F84-B499-5166633B1C04}"/>
          </ac:spMkLst>
        </pc:spChg>
        <pc:spChg chg="mod">
          <ac:chgData name="Zenos Zenica" userId="de3ee720dba36952" providerId="Windows Live" clId="Web-{24ADB7D4-CCC6-4396-A50F-0A28491CEAE9}" dt="2020-11-23T15:34:14.281" v="1350" actId="1076"/>
          <ac:spMkLst>
            <pc:docMk/>
            <pc:sldMk cId="3356150316" sldId="352"/>
            <ac:spMk id="268" creationId="{411D80B6-7815-4D87-9485-A71F2A8B3697}"/>
          </ac:spMkLst>
        </pc:spChg>
        <pc:spChg chg="mod">
          <ac:chgData name="Zenos Zenica" userId="de3ee720dba36952" providerId="Windows Live" clId="Web-{24ADB7D4-CCC6-4396-A50F-0A28491CEAE9}" dt="2020-11-23T15:34:05.656" v="1344" actId="1076"/>
          <ac:spMkLst>
            <pc:docMk/>
            <pc:sldMk cId="3356150316" sldId="352"/>
            <ac:spMk id="269" creationId="{7A101EC3-DB6F-4C01-875B-5ECC89D3854A}"/>
          </ac:spMkLst>
        </pc:spChg>
        <pc:spChg chg="mod">
          <ac:chgData name="Zenos Zenica" userId="de3ee720dba36952" providerId="Windows Live" clId="Web-{24ADB7D4-CCC6-4396-A50F-0A28491CEAE9}" dt="2020-11-23T15:34:05.687" v="1345" actId="1076"/>
          <ac:spMkLst>
            <pc:docMk/>
            <pc:sldMk cId="3356150316" sldId="352"/>
            <ac:spMk id="270" creationId="{A5C85C3D-BF9D-41D9-937F-BCA203F824A7}"/>
          </ac:spMkLst>
        </pc:spChg>
        <pc:spChg chg="mod">
          <ac:chgData name="Zenos Zenica" userId="de3ee720dba36952" providerId="Windows Live" clId="Web-{24ADB7D4-CCC6-4396-A50F-0A28491CEAE9}" dt="2020-11-23T15:34:05.718" v="1346" actId="1076"/>
          <ac:spMkLst>
            <pc:docMk/>
            <pc:sldMk cId="3356150316" sldId="352"/>
            <ac:spMk id="271" creationId="{4A865BD5-3BF6-4AD3-ACC1-50D708E48ECB}"/>
          </ac:spMkLst>
        </pc:spChg>
      </pc:sldChg>
      <pc:sldChg chg="modSp add">
        <pc:chgData name="Zenos Zenica" userId="de3ee720dba36952" providerId="Windows Live" clId="Web-{24ADB7D4-CCC6-4396-A50F-0A28491CEAE9}" dt="2020-11-23T15:37:01.473" v="1404" actId="14100"/>
        <pc:sldMkLst>
          <pc:docMk/>
          <pc:sldMk cId="538759520" sldId="353"/>
        </pc:sldMkLst>
        <pc:spChg chg="mod">
          <ac:chgData name="Zenos Zenica" userId="de3ee720dba36952" providerId="Windows Live" clId="Web-{24ADB7D4-CCC6-4396-A50F-0A28491CEAE9}" dt="2020-11-23T15:37:01.473" v="1404" actId="14100"/>
          <ac:spMkLst>
            <pc:docMk/>
            <pc:sldMk cId="538759520" sldId="353"/>
            <ac:spMk id="16" creationId="{E83E83C3-E01A-44F1-95FF-6540BC8C3EAB}"/>
          </ac:spMkLst>
        </pc:spChg>
        <pc:spChg chg="mod">
          <ac:chgData name="Zenos Zenica" userId="de3ee720dba36952" providerId="Windows Live" clId="Web-{24ADB7D4-CCC6-4396-A50F-0A28491CEAE9}" dt="2020-11-23T15:35:24.017" v="1375" actId="20577"/>
          <ac:spMkLst>
            <pc:docMk/>
            <pc:sldMk cId="538759520" sldId="353"/>
            <ac:spMk id="25" creationId="{F515E31D-BED8-4142-83E4-234414BC65E6}"/>
          </ac:spMkLst>
        </pc:spChg>
        <pc:spChg chg="mod">
          <ac:chgData name="Zenos Zenica" userId="de3ee720dba36952" providerId="Windows Live" clId="Web-{24ADB7D4-CCC6-4396-A50F-0A28491CEAE9}" dt="2020-11-23T15:35:34.752" v="1381" actId="20577"/>
          <ac:spMkLst>
            <pc:docMk/>
            <pc:sldMk cId="538759520" sldId="353"/>
            <ac:spMk id="26" creationId="{F8D6F09F-A0AB-4817-9C16-8AF4E96B5D6D}"/>
          </ac:spMkLst>
        </pc:spChg>
        <pc:spChg chg="mod">
          <ac:chgData name="Zenos Zenica" userId="de3ee720dba36952" providerId="Windows Live" clId="Web-{24ADB7D4-CCC6-4396-A50F-0A28491CEAE9}" dt="2020-11-23T15:35:46.143" v="1392" actId="20577"/>
          <ac:spMkLst>
            <pc:docMk/>
            <pc:sldMk cId="538759520" sldId="353"/>
            <ac:spMk id="27" creationId="{7636100F-C6EF-4378-894A-EE52D0EB68E2}"/>
          </ac:spMkLst>
        </pc:spChg>
        <pc:spChg chg="mod">
          <ac:chgData name="Zenos Zenica" userId="de3ee720dba36952" providerId="Windows Live" clId="Web-{24ADB7D4-CCC6-4396-A50F-0A28491CEAE9}" dt="2020-11-23T15:35:18.236" v="1372" actId="20577"/>
          <ac:spMkLst>
            <pc:docMk/>
            <pc:sldMk cId="538759520" sldId="353"/>
            <ac:spMk id="28" creationId="{2A4E779B-3B03-4778-8377-69D2D53BE475}"/>
          </ac:spMkLst>
        </pc:spChg>
        <pc:spChg chg="mod">
          <ac:chgData name="Zenos Zenica" userId="de3ee720dba36952" providerId="Windows Live" clId="Web-{24ADB7D4-CCC6-4396-A50F-0A28491CEAE9}" dt="2020-11-23T15:35:30.111" v="1378" actId="20577"/>
          <ac:spMkLst>
            <pc:docMk/>
            <pc:sldMk cId="538759520" sldId="353"/>
            <ac:spMk id="29" creationId="{71DF2F59-49CD-4F84-8C34-74E6B248C7FC}"/>
          </ac:spMkLst>
        </pc:spChg>
        <pc:spChg chg="mod">
          <ac:chgData name="Zenos Zenica" userId="de3ee720dba36952" providerId="Windows Live" clId="Web-{24ADB7D4-CCC6-4396-A50F-0A28491CEAE9}" dt="2020-11-23T15:35:42.440" v="1389" actId="20577"/>
          <ac:spMkLst>
            <pc:docMk/>
            <pc:sldMk cId="538759520" sldId="353"/>
            <ac:spMk id="30" creationId="{D67440E2-F898-4F26-BFCB-904EF6F65795}"/>
          </ac:spMkLst>
        </pc:spChg>
        <pc:spChg chg="mod">
          <ac:chgData name="Zenos Zenica" userId="de3ee720dba36952" providerId="Windows Live" clId="Web-{24ADB7D4-CCC6-4396-A50F-0A28491CEAE9}" dt="2020-11-23T15:36:23.910" v="1396" actId="20577"/>
          <ac:spMkLst>
            <pc:docMk/>
            <pc:sldMk cId="538759520" sldId="353"/>
            <ac:spMk id="31" creationId="{0AC17CD9-5A31-4183-8A1E-8ABCF38070B1}"/>
          </ac:spMkLst>
        </pc:spChg>
        <pc:spChg chg="mod">
          <ac:chgData name="Zenos Zenica" userId="de3ee720dba36952" providerId="Windows Live" clId="Web-{24ADB7D4-CCC6-4396-A50F-0A28491CEAE9}" dt="2020-11-23T15:36:13.566" v="1394" actId="20577"/>
          <ac:spMkLst>
            <pc:docMk/>
            <pc:sldMk cId="538759520" sldId="353"/>
            <ac:spMk id="32" creationId="{E2F9A2C6-DD03-4F40-9CAC-F27C8496B473}"/>
          </ac:spMkLst>
        </pc:spChg>
        <pc:spChg chg="mod">
          <ac:chgData name="Zenos Zenica" userId="de3ee720dba36952" providerId="Windows Live" clId="Web-{24ADB7D4-CCC6-4396-A50F-0A28491CEAE9}" dt="2020-11-23T15:36:27.472" v="1397" actId="20577"/>
          <ac:spMkLst>
            <pc:docMk/>
            <pc:sldMk cId="538759520" sldId="353"/>
            <ac:spMk id="33" creationId="{305E68BB-6A05-4633-ABE4-B57BB7151962}"/>
          </ac:spMkLst>
        </pc:spChg>
        <pc:spChg chg="mod">
          <ac:chgData name="Zenos Zenica" userId="de3ee720dba36952" providerId="Windows Live" clId="Web-{24ADB7D4-CCC6-4396-A50F-0A28491CEAE9}" dt="2020-11-23T15:36:18.175" v="1395" actId="20577"/>
          <ac:spMkLst>
            <pc:docMk/>
            <pc:sldMk cId="538759520" sldId="353"/>
            <ac:spMk id="34" creationId="{D1FEB52D-EBDF-4BA6-A9EF-C0B727932EF5}"/>
          </ac:spMkLst>
        </pc:spChg>
        <pc:grpChg chg="mod">
          <ac:chgData name="Zenos Zenica" userId="de3ee720dba36952" providerId="Windows Live" clId="Web-{24ADB7D4-CCC6-4396-A50F-0A28491CEAE9}" dt="2020-11-23T15:36:44.848" v="1399" actId="14100"/>
          <ac:grpSpMkLst>
            <pc:docMk/>
            <pc:sldMk cId="538759520" sldId="353"/>
            <ac:grpSpMk id="15" creationId="{A7257A27-5505-42AE-B954-7BF2EF07F9C6}"/>
          </ac:grpSpMkLst>
        </pc:grpChg>
      </pc:sldChg>
      <pc:sldChg chg="modSp add">
        <pc:chgData name="Zenos Zenica" userId="de3ee720dba36952" providerId="Windows Live" clId="Web-{24ADB7D4-CCC6-4396-A50F-0A28491CEAE9}" dt="2020-11-23T15:40:56.512" v="1469" actId="1076"/>
        <pc:sldMkLst>
          <pc:docMk/>
          <pc:sldMk cId="4217231077" sldId="354"/>
        </pc:sldMkLst>
        <pc:spChg chg="mod">
          <ac:chgData name="Zenos Zenica" userId="de3ee720dba36952" providerId="Windows Live" clId="Web-{24ADB7D4-CCC6-4396-A50F-0A28491CEAE9}" dt="2020-11-23T15:39:21.368" v="1448" actId="14100"/>
          <ac:spMkLst>
            <pc:docMk/>
            <pc:sldMk cId="4217231077" sldId="354"/>
            <ac:spMk id="6" creationId="{B2AE5D6E-295E-42D8-AF5D-6AD2B0F75347}"/>
          </ac:spMkLst>
        </pc:spChg>
        <pc:spChg chg="mod">
          <ac:chgData name="Zenos Zenica" userId="de3ee720dba36952" providerId="Windows Live" clId="Web-{24ADB7D4-CCC6-4396-A50F-0A28491CEAE9}" dt="2020-11-23T15:40:30.933" v="1461" actId="20577"/>
          <ac:spMkLst>
            <pc:docMk/>
            <pc:sldMk cId="4217231077" sldId="354"/>
            <ac:spMk id="10" creationId="{218D54CB-EDD0-4F2D-8FAE-8686B16AB153}"/>
          </ac:spMkLst>
        </pc:spChg>
        <pc:spChg chg="mod">
          <ac:chgData name="Zenos Zenica" userId="de3ee720dba36952" providerId="Windows Live" clId="Web-{24ADB7D4-CCC6-4396-A50F-0A28491CEAE9}" dt="2020-11-23T15:40:56.512" v="1469" actId="1076"/>
          <ac:spMkLst>
            <pc:docMk/>
            <pc:sldMk cId="4217231077" sldId="354"/>
            <ac:spMk id="16" creationId="{E83E83C3-E01A-44F1-95FF-6540BC8C3EAB}"/>
          </ac:spMkLst>
        </pc:spChg>
        <pc:spChg chg="mod">
          <ac:chgData name="Zenos Zenica" userId="de3ee720dba36952" providerId="Windows Live" clId="Web-{24ADB7D4-CCC6-4396-A50F-0A28491CEAE9}" dt="2020-11-23T15:40:22.948" v="1460" actId="20577"/>
          <ac:spMkLst>
            <pc:docMk/>
            <pc:sldMk cId="4217231077" sldId="354"/>
            <ac:spMk id="51" creationId="{59263594-F341-40B7-B9FB-183368666F4A}"/>
          </ac:spMkLst>
        </pc:spChg>
      </pc:sldChg>
      <pc:sldChg chg="add del">
        <pc:chgData name="Zenos Zenica" userId="de3ee720dba36952" providerId="Windows Live" clId="Web-{24ADB7D4-CCC6-4396-A50F-0A28491CEAE9}" dt="2020-11-23T14:14:17.563" v="39"/>
        <pc:sldMkLst>
          <pc:docMk/>
          <pc:sldMk cId="2607497392" sldId="355"/>
        </pc:sldMkLst>
      </pc:sldChg>
      <pc:sldChg chg="modSp add">
        <pc:chgData name="Zenos Zenica" userId="de3ee720dba36952" providerId="Windows Live" clId="Web-{24ADB7D4-CCC6-4396-A50F-0A28491CEAE9}" dt="2020-11-23T15:39:04.243" v="1447" actId="14100"/>
        <pc:sldMkLst>
          <pc:docMk/>
          <pc:sldMk cId="2314783844" sldId="356"/>
        </pc:sldMkLst>
        <pc:spChg chg="mod">
          <ac:chgData name="Zenos Zenica" userId="de3ee720dba36952" providerId="Windows Live" clId="Web-{24ADB7D4-CCC6-4396-A50F-0A28491CEAE9}" dt="2020-11-23T15:37:54.897" v="1427" actId="14100"/>
          <ac:spMkLst>
            <pc:docMk/>
            <pc:sldMk cId="2314783844" sldId="356"/>
            <ac:spMk id="6" creationId="{B2AE5D6E-295E-42D8-AF5D-6AD2B0F75347}"/>
          </ac:spMkLst>
        </pc:spChg>
        <pc:spChg chg="mod">
          <ac:chgData name="Zenos Zenica" userId="de3ee720dba36952" providerId="Windows Live" clId="Web-{24ADB7D4-CCC6-4396-A50F-0A28491CEAE9}" dt="2020-11-23T15:39:04.243" v="1447" actId="14100"/>
          <ac:spMkLst>
            <pc:docMk/>
            <pc:sldMk cId="2314783844" sldId="356"/>
            <ac:spMk id="16" creationId="{E83E83C3-E01A-44F1-95FF-6540BC8C3EAB}"/>
          </ac:spMkLst>
        </pc:spChg>
        <pc:spChg chg="mod">
          <ac:chgData name="Zenos Zenica" userId="de3ee720dba36952" providerId="Windows Live" clId="Web-{24ADB7D4-CCC6-4396-A50F-0A28491CEAE9}" dt="2020-11-23T15:39:02.102" v="1446" actId="20577"/>
          <ac:spMkLst>
            <pc:docMk/>
            <pc:sldMk cId="2314783844" sldId="356"/>
            <ac:spMk id="51" creationId="{59263594-F341-40B7-B9FB-183368666F4A}"/>
          </ac:spMkLst>
        </pc:spChg>
      </pc:sldChg>
      <pc:sldChg chg="modSp add">
        <pc:chgData name="Zenos Zenica" userId="de3ee720dba36952" providerId="Windows Live" clId="Web-{24ADB7D4-CCC6-4396-A50F-0A28491CEAE9}" dt="2020-11-23T15:47:40.461" v="1537" actId="20577"/>
        <pc:sldMkLst>
          <pc:docMk/>
          <pc:sldMk cId="2437797832" sldId="357"/>
        </pc:sldMkLst>
        <pc:spChg chg="mod">
          <ac:chgData name="Zenos Zenica" userId="de3ee720dba36952" providerId="Windows Live" clId="Web-{24ADB7D4-CCC6-4396-A50F-0A28491CEAE9}" dt="2020-11-23T15:41:49.341" v="1474" actId="1076"/>
          <ac:spMkLst>
            <pc:docMk/>
            <pc:sldMk cId="2437797832" sldId="357"/>
            <ac:spMk id="6" creationId="{B2AE5D6E-295E-42D8-AF5D-6AD2B0F75347}"/>
          </ac:spMkLst>
        </pc:spChg>
        <pc:spChg chg="mod">
          <ac:chgData name="Zenos Zenica" userId="de3ee720dba36952" providerId="Windows Live" clId="Web-{24ADB7D4-CCC6-4396-A50F-0A28491CEAE9}" dt="2020-11-23T15:47:40.461" v="1537" actId="20577"/>
          <ac:spMkLst>
            <pc:docMk/>
            <pc:sldMk cId="2437797832" sldId="357"/>
            <ac:spMk id="10" creationId="{218D54CB-EDD0-4F2D-8FAE-8686B16AB153}"/>
          </ac:spMkLst>
        </pc:spChg>
        <pc:spChg chg="mod">
          <ac:chgData name="Zenos Zenica" userId="de3ee720dba36952" providerId="Windows Live" clId="Web-{24ADB7D4-CCC6-4396-A50F-0A28491CEAE9}" dt="2020-11-23T15:47:30.039" v="1533" actId="14100"/>
          <ac:spMkLst>
            <pc:docMk/>
            <pc:sldMk cId="2437797832" sldId="357"/>
            <ac:spMk id="11" creationId="{0D6015C8-25E3-4B49-B49D-F30F6FD512CE}"/>
          </ac:spMkLst>
        </pc:spChg>
        <pc:spChg chg="mod">
          <ac:chgData name="Zenos Zenica" userId="de3ee720dba36952" providerId="Windows Live" clId="Web-{24ADB7D4-CCC6-4396-A50F-0A28491CEAE9}" dt="2020-11-23T15:45:33.254" v="1513" actId="14100"/>
          <ac:spMkLst>
            <pc:docMk/>
            <pc:sldMk cId="2437797832" sldId="357"/>
            <ac:spMk id="16" creationId="{E83E83C3-E01A-44F1-95FF-6540BC8C3EAB}"/>
          </ac:spMkLst>
        </pc:spChg>
        <pc:spChg chg="mod">
          <ac:chgData name="Zenos Zenica" userId="de3ee720dba36952" providerId="Windows Live" clId="Web-{24ADB7D4-CCC6-4396-A50F-0A28491CEAE9}" dt="2020-11-23T15:47:23.148" v="1532" actId="14100"/>
          <ac:spMkLst>
            <pc:docMk/>
            <pc:sldMk cId="2437797832" sldId="357"/>
            <ac:spMk id="51" creationId="{59263594-F341-40B7-B9FB-183368666F4A}"/>
          </ac:spMkLst>
        </pc:spChg>
      </pc:sldChg>
      <pc:sldChg chg="modSp add">
        <pc:chgData name="Zenos Zenica" userId="de3ee720dba36952" providerId="Windows Live" clId="Web-{24ADB7D4-CCC6-4396-A50F-0A28491CEAE9}" dt="2020-11-23T15:48:37.885" v="1557" actId="1076"/>
        <pc:sldMkLst>
          <pc:docMk/>
          <pc:sldMk cId="511760471" sldId="358"/>
        </pc:sldMkLst>
        <pc:spChg chg="mod">
          <ac:chgData name="Zenos Zenica" userId="de3ee720dba36952" providerId="Windows Live" clId="Web-{24ADB7D4-CCC6-4396-A50F-0A28491CEAE9}" dt="2020-11-23T15:48:30.603" v="1551" actId="1076"/>
          <ac:spMkLst>
            <pc:docMk/>
            <pc:sldMk cId="511760471" sldId="358"/>
            <ac:spMk id="6" creationId="{B2AE5D6E-295E-42D8-AF5D-6AD2B0F75347}"/>
          </ac:spMkLst>
        </pc:spChg>
        <pc:spChg chg="mod">
          <ac:chgData name="Zenos Zenica" userId="de3ee720dba36952" providerId="Windows Live" clId="Web-{24ADB7D4-CCC6-4396-A50F-0A28491CEAE9}" dt="2020-11-23T15:48:30.650" v="1553" actId="1076"/>
          <ac:spMkLst>
            <pc:docMk/>
            <pc:sldMk cId="511760471" sldId="358"/>
            <ac:spMk id="10" creationId="{218D54CB-EDD0-4F2D-8FAE-8686B16AB153}"/>
          </ac:spMkLst>
        </pc:spChg>
        <pc:spChg chg="mod">
          <ac:chgData name="Zenos Zenica" userId="de3ee720dba36952" providerId="Windows Live" clId="Web-{24ADB7D4-CCC6-4396-A50F-0A28491CEAE9}" dt="2020-11-23T15:48:30.681" v="1554" actId="1076"/>
          <ac:spMkLst>
            <pc:docMk/>
            <pc:sldMk cId="511760471" sldId="358"/>
            <ac:spMk id="11" creationId="{0D6015C8-25E3-4B49-B49D-F30F6FD512CE}"/>
          </ac:spMkLst>
        </pc:spChg>
        <pc:spChg chg="mod">
          <ac:chgData name="Zenos Zenica" userId="de3ee720dba36952" providerId="Windows Live" clId="Web-{24ADB7D4-CCC6-4396-A50F-0A28491CEAE9}" dt="2020-11-23T15:48:30.697" v="1555" actId="1076"/>
          <ac:spMkLst>
            <pc:docMk/>
            <pc:sldMk cId="511760471" sldId="358"/>
            <ac:spMk id="14" creationId="{A0B3E0BD-55F5-44C6-8525-77853E200DC8}"/>
          </ac:spMkLst>
        </pc:spChg>
        <pc:spChg chg="mod">
          <ac:chgData name="Zenos Zenica" userId="de3ee720dba36952" providerId="Windows Live" clId="Web-{24ADB7D4-CCC6-4396-A50F-0A28491CEAE9}" dt="2020-11-23T15:48:37.885" v="1557" actId="1076"/>
          <ac:spMkLst>
            <pc:docMk/>
            <pc:sldMk cId="511760471" sldId="358"/>
            <ac:spMk id="16" creationId="{E83E83C3-E01A-44F1-95FF-6540BC8C3EAB}"/>
          </ac:spMkLst>
        </pc:spChg>
        <pc:spChg chg="mod">
          <ac:chgData name="Zenos Zenica" userId="de3ee720dba36952" providerId="Windows Live" clId="Web-{24ADB7D4-CCC6-4396-A50F-0A28491CEAE9}" dt="2020-11-23T15:48:30.634" v="1552" actId="1076"/>
          <ac:spMkLst>
            <pc:docMk/>
            <pc:sldMk cId="511760471" sldId="358"/>
            <ac:spMk id="51" creationId="{59263594-F341-40B7-B9FB-183368666F4A}"/>
          </ac:spMkLst>
        </pc:spChg>
      </pc:sldChg>
      <pc:sldChg chg="modSp add">
        <pc:chgData name="Zenos Zenica" userId="de3ee720dba36952" providerId="Windows Live" clId="Web-{24ADB7D4-CCC6-4396-A50F-0A28491CEAE9}" dt="2020-11-23T15:49:27.199" v="1580" actId="14100"/>
        <pc:sldMkLst>
          <pc:docMk/>
          <pc:sldMk cId="1343620634" sldId="359"/>
        </pc:sldMkLst>
        <pc:spChg chg="mod">
          <ac:chgData name="Zenos Zenica" userId="de3ee720dba36952" providerId="Windows Live" clId="Web-{24ADB7D4-CCC6-4396-A50F-0A28491CEAE9}" dt="2020-11-23T15:48:58.057" v="1559" actId="1076"/>
          <ac:spMkLst>
            <pc:docMk/>
            <pc:sldMk cId="1343620634" sldId="359"/>
            <ac:spMk id="6" creationId="{B2AE5D6E-295E-42D8-AF5D-6AD2B0F75347}"/>
          </ac:spMkLst>
        </pc:spChg>
        <pc:spChg chg="mod">
          <ac:chgData name="Zenos Zenica" userId="de3ee720dba36952" providerId="Windows Live" clId="Web-{24ADB7D4-CCC6-4396-A50F-0A28491CEAE9}" dt="2020-11-23T15:49:11.073" v="1570" actId="14100"/>
          <ac:spMkLst>
            <pc:docMk/>
            <pc:sldMk cId="1343620634" sldId="359"/>
            <ac:spMk id="10" creationId="{218D54CB-EDD0-4F2D-8FAE-8686B16AB153}"/>
          </ac:spMkLst>
        </pc:spChg>
        <pc:spChg chg="mod">
          <ac:chgData name="Zenos Zenica" userId="de3ee720dba36952" providerId="Windows Live" clId="Web-{24ADB7D4-CCC6-4396-A50F-0A28491CEAE9}" dt="2020-11-23T15:49:11.089" v="1571" actId="14100"/>
          <ac:spMkLst>
            <pc:docMk/>
            <pc:sldMk cId="1343620634" sldId="359"/>
            <ac:spMk id="11" creationId="{0D6015C8-25E3-4B49-B49D-F30F6FD512CE}"/>
          </ac:spMkLst>
        </pc:spChg>
        <pc:spChg chg="mod">
          <ac:chgData name="Zenos Zenica" userId="de3ee720dba36952" providerId="Windows Live" clId="Web-{24ADB7D4-CCC6-4396-A50F-0A28491CEAE9}" dt="2020-11-23T15:49:11.104" v="1572" actId="14100"/>
          <ac:spMkLst>
            <pc:docMk/>
            <pc:sldMk cId="1343620634" sldId="359"/>
            <ac:spMk id="14" creationId="{A0B3E0BD-55F5-44C6-8525-77853E200DC8}"/>
          </ac:spMkLst>
        </pc:spChg>
        <pc:spChg chg="mod">
          <ac:chgData name="Zenos Zenica" userId="de3ee720dba36952" providerId="Windows Live" clId="Web-{24ADB7D4-CCC6-4396-A50F-0A28491CEAE9}" dt="2020-11-23T15:49:11.136" v="1573" actId="14100"/>
          <ac:spMkLst>
            <pc:docMk/>
            <pc:sldMk cId="1343620634" sldId="359"/>
            <ac:spMk id="15" creationId="{630D3B3F-353C-4EA1-B3A1-CB6B792D89F4}"/>
          </ac:spMkLst>
        </pc:spChg>
        <pc:spChg chg="mod">
          <ac:chgData name="Zenos Zenica" userId="de3ee720dba36952" providerId="Windows Live" clId="Web-{24ADB7D4-CCC6-4396-A50F-0A28491CEAE9}" dt="2020-11-23T15:49:27.199" v="1580" actId="14100"/>
          <ac:spMkLst>
            <pc:docMk/>
            <pc:sldMk cId="1343620634" sldId="359"/>
            <ac:spMk id="16" creationId="{E83E83C3-E01A-44F1-95FF-6540BC8C3EAB}"/>
          </ac:spMkLst>
        </pc:spChg>
        <pc:spChg chg="mod">
          <ac:chgData name="Zenos Zenica" userId="de3ee720dba36952" providerId="Windows Live" clId="Web-{24ADB7D4-CCC6-4396-A50F-0A28491CEAE9}" dt="2020-11-23T15:49:11.151" v="1574" actId="14100"/>
          <ac:spMkLst>
            <pc:docMk/>
            <pc:sldMk cId="1343620634" sldId="359"/>
            <ac:spMk id="51" creationId="{59263594-F341-40B7-B9FB-183368666F4A}"/>
          </ac:spMkLst>
        </pc:spChg>
      </pc:sldChg>
      <pc:sldChg chg="modSp add">
        <pc:chgData name="Zenos Zenica" userId="de3ee720dba36952" providerId="Windows Live" clId="Web-{24ADB7D4-CCC6-4396-A50F-0A28491CEAE9}" dt="2020-11-23T15:50:24.279" v="1613" actId="1076"/>
        <pc:sldMkLst>
          <pc:docMk/>
          <pc:sldMk cId="2435555445" sldId="360"/>
        </pc:sldMkLst>
        <pc:spChg chg="mod">
          <ac:chgData name="Zenos Zenica" userId="de3ee720dba36952" providerId="Windows Live" clId="Web-{24ADB7D4-CCC6-4396-A50F-0A28491CEAE9}" dt="2020-11-23T15:50:03.575" v="1604" actId="14100"/>
          <ac:spMkLst>
            <pc:docMk/>
            <pc:sldMk cId="2435555445" sldId="360"/>
            <ac:spMk id="5" creationId="{48F0A160-D9CA-46D5-A2B9-1788280BDD5E}"/>
          </ac:spMkLst>
        </pc:spChg>
        <pc:spChg chg="mod">
          <ac:chgData name="Zenos Zenica" userId="de3ee720dba36952" providerId="Windows Live" clId="Web-{24ADB7D4-CCC6-4396-A50F-0A28491CEAE9}" dt="2020-11-23T15:50:03.450" v="1598" actId="14100"/>
          <ac:spMkLst>
            <pc:docMk/>
            <pc:sldMk cId="2435555445" sldId="360"/>
            <ac:spMk id="6" creationId="{B2AE5D6E-295E-42D8-AF5D-6AD2B0F75347}"/>
          </ac:spMkLst>
        </pc:spChg>
        <pc:spChg chg="mod">
          <ac:chgData name="Zenos Zenica" userId="de3ee720dba36952" providerId="Windows Live" clId="Web-{24ADB7D4-CCC6-4396-A50F-0A28491CEAE9}" dt="2020-11-23T15:50:03.559" v="1603" actId="14100"/>
          <ac:spMkLst>
            <pc:docMk/>
            <pc:sldMk cId="2435555445" sldId="360"/>
            <ac:spMk id="7" creationId="{3993E674-5585-4A17-96AC-434C9E29F07E}"/>
          </ac:spMkLst>
        </pc:spChg>
        <pc:spChg chg="mod">
          <ac:chgData name="Zenos Zenica" userId="de3ee720dba36952" providerId="Windows Live" clId="Web-{24ADB7D4-CCC6-4396-A50F-0A28491CEAE9}" dt="2020-11-23T15:50:03.481" v="1599" actId="14100"/>
          <ac:spMkLst>
            <pc:docMk/>
            <pc:sldMk cId="2435555445" sldId="360"/>
            <ac:spMk id="10" creationId="{218D54CB-EDD0-4F2D-8FAE-8686B16AB153}"/>
          </ac:spMkLst>
        </pc:spChg>
        <pc:spChg chg="mod">
          <ac:chgData name="Zenos Zenica" userId="de3ee720dba36952" providerId="Windows Live" clId="Web-{24ADB7D4-CCC6-4396-A50F-0A28491CEAE9}" dt="2020-11-23T15:50:03.497" v="1600" actId="14100"/>
          <ac:spMkLst>
            <pc:docMk/>
            <pc:sldMk cId="2435555445" sldId="360"/>
            <ac:spMk id="11" creationId="{0D6015C8-25E3-4B49-B49D-F30F6FD512CE}"/>
          </ac:spMkLst>
        </pc:spChg>
        <pc:spChg chg="mod">
          <ac:chgData name="Zenos Zenica" userId="de3ee720dba36952" providerId="Windows Live" clId="Web-{24ADB7D4-CCC6-4396-A50F-0A28491CEAE9}" dt="2020-11-23T15:50:03.528" v="1601" actId="14100"/>
          <ac:spMkLst>
            <pc:docMk/>
            <pc:sldMk cId="2435555445" sldId="360"/>
            <ac:spMk id="14" creationId="{A0B3E0BD-55F5-44C6-8525-77853E200DC8}"/>
          </ac:spMkLst>
        </pc:spChg>
        <pc:spChg chg="mod">
          <ac:chgData name="Zenos Zenica" userId="de3ee720dba36952" providerId="Windows Live" clId="Web-{24ADB7D4-CCC6-4396-A50F-0A28491CEAE9}" dt="2020-11-23T15:50:03.544" v="1602" actId="14100"/>
          <ac:spMkLst>
            <pc:docMk/>
            <pc:sldMk cId="2435555445" sldId="360"/>
            <ac:spMk id="15" creationId="{630D3B3F-353C-4EA1-B3A1-CB6B792D89F4}"/>
          </ac:spMkLst>
        </pc:spChg>
        <pc:spChg chg="mod">
          <ac:chgData name="Zenos Zenica" userId="de3ee720dba36952" providerId="Windows Live" clId="Web-{24ADB7D4-CCC6-4396-A50F-0A28491CEAE9}" dt="2020-11-23T15:50:24.279" v="1613" actId="1076"/>
          <ac:spMkLst>
            <pc:docMk/>
            <pc:sldMk cId="2435555445" sldId="360"/>
            <ac:spMk id="16" creationId="{E83E83C3-E01A-44F1-95FF-6540BC8C3EAB}"/>
          </ac:spMkLst>
        </pc:spChg>
        <pc:spChg chg="mod">
          <ac:chgData name="Zenos Zenica" userId="de3ee720dba36952" providerId="Windows Live" clId="Web-{24ADB7D4-CCC6-4396-A50F-0A28491CEAE9}" dt="2020-11-23T15:50:03.434" v="1597" actId="14100"/>
          <ac:spMkLst>
            <pc:docMk/>
            <pc:sldMk cId="2435555445" sldId="360"/>
            <ac:spMk id="51" creationId="{59263594-F341-40B7-B9FB-183368666F4A}"/>
          </ac:spMkLst>
        </pc:spChg>
      </pc:sldChg>
      <pc:sldChg chg="modSp add">
        <pc:chgData name="Zenos Zenica" userId="de3ee720dba36952" providerId="Windows Live" clId="Web-{24ADB7D4-CCC6-4396-A50F-0A28491CEAE9}" dt="2020-11-23T15:51:13.046" v="1638" actId="1076"/>
        <pc:sldMkLst>
          <pc:docMk/>
          <pc:sldMk cId="3255145565" sldId="361"/>
        </pc:sldMkLst>
        <pc:spChg chg="mod">
          <ac:chgData name="Zenos Zenica" userId="de3ee720dba36952" providerId="Windows Live" clId="Web-{24ADB7D4-CCC6-4396-A50F-0A28491CEAE9}" dt="2020-11-23T15:51:13.046" v="1638" actId="1076"/>
          <ac:spMkLst>
            <pc:docMk/>
            <pc:sldMk cId="3255145565" sldId="361"/>
            <ac:spMk id="16" creationId="{E83E83C3-E01A-44F1-95FF-6540BC8C3EAB}"/>
          </ac:spMkLst>
        </pc:spChg>
        <pc:spChg chg="mod">
          <ac:chgData name="Zenos Zenica" userId="de3ee720dba36952" providerId="Windows Live" clId="Web-{24ADB7D4-CCC6-4396-A50F-0A28491CEAE9}" dt="2020-11-23T15:50:50.373" v="1630" actId="14100"/>
          <ac:spMkLst>
            <pc:docMk/>
            <pc:sldMk cId="3255145565" sldId="361"/>
            <ac:spMk id="17" creationId="{13A6E936-9A8C-4F27-9933-76E26D5DD7C6}"/>
          </ac:spMkLst>
        </pc:spChg>
        <pc:spChg chg="mod">
          <ac:chgData name="Zenos Zenica" userId="de3ee720dba36952" providerId="Windows Live" clId="Web-{24ADB7D4-CCC6-4396-A50F-0A28491CEAE9}" dt="2020-11-23T15:50:39.435" v="1615"/>
          <ac:spMkLst>
            <pc:docMk/>
            <pc:sldMk cId="3255145565" sldId="361"/>
            <ac:spMk id="18" creationId="{72AC7196-E3D5-4962-BE37-04C2FDA12D07}"/>
          </ac:spMkLst>
        </pc:spChg>
        <pc:spChg chg="mod">
          <ac:chgData name="Zenos Zenica" userId="de3ee720dba36952" providerId="Windows Live" clId="Web-{24ADB7D4-CCC6-4396-A50F-0A28491CEAE9}" dt="2020-11-23T15:50:39.451" v="1616"/>
          <ac:spMkLst>
            <pc:docMk/>
            <pc:sldMk cId="3255145565" sldId="361"/>
            <ac:spMk id="19" creationId="{242A148C-4717-4214-A402-24BA0AA53EE7}"/>
          </ac:spMkLst>
        </pc:spChg>
        <pc:spChg chg="mod">
          <ac:chgData name="Zenos Zenica" userId="de3ee720dba36952" providerId="Windows Live" clId="Web-{24ADB7D4-CCC6-4396-A50F-0A28491CEAE9}" dt="2020-11-23T15:50:39.451" v="1617"/>
          <ac:spMkLst>
            <pc:docMk/>
            <pc:sldMk cId="3255145565" sldId="361"/>
            <ac:spMk id="22" creationId="{954B69F5-D996-441E-B795-683939A721C5}"/>
          </ac:spMkLst>
        </pc:spChg>
        <pc:spChg chg="mod">
          <ac:chgData name="Zenos Zenica" userId="de3ee720dba36952" providerId="Windows Live" clId="Web-{24ADB7D4-CCC6-4396-A50F-0A28491CEAE9}" dt="2020-11-23T15:51:01.780" v="1633" actId="1076"/>
          <ac:spMkLst>
            <pc:docMk/>
            <pc:sldMk cId="3255145565" sldId="361"/>
            <ac:spMk id="23" creationId="{F14A08AD-642C-47B6-BA3F-31928D2A8EFB}"/>
          </ac:spMkLst>
        </pc:spChg>
        <pc:spChg chg="mod">
          <ac:chgData name="Zenos Zenica" userId="de3ee720dba36952" providerId="Windows Live" clId="Web-{24ADB7D4-CCC6-4396-A50F-0A28491CEAE9}" dt="2020-11-23T15:50:54.561" v="1631" actId="14100"/>
          <ac:spMkLst>
            <pc:docMk/>
            <pc:sldMk cId="3255145565" sldId="361"/>
            <ac:spMk id="24" creationId="{E70E40B2-4F68-4465-A6C3-23D539FB67C7}"/>
          </ac:spMkLst>
        </pc:spChg>
        <pc:spChg chg="mod">
          <ac:chgData name="Zenos Zenica" userId="de3ee720dba36952" providerId="Windows Live" clId="Web-{24ADB7D4-CCC6-4396-A50F-0A28491CEAE9}" dt="2020-11-23T15:50:39.482" v="1620"/>
          <ac:spMkLst>
            <pc:docMk/>
            <pc:sldMk cId="3255145565" sldId="361"/>
            <ac:spMk id="25" creationId="{649FE9EE-4376-45D2-A835-3383F9520B56}"/>
          </ac:spMkLst>
        </pc:spChg>
        <pc:spChg chg="mod">
          <ac:chgData name="Zenos Zenica" userId="de3ee720dba36952" providerId="Windows Live" clId="Web-{24ADB7D4-CCC6-4396-A50F-0A28491CEAE9}" dt="2020-11-23T15:50:39.498" v="1621"/>
          <ac:spMkLst>
            <pc:docMk/>
            <pc:sldMk cId="3255145565" sldId="361"/>
            <ac:spMk id="26" creationId="{D91E1F1E-C24E-4E31-ACB1-D343084F5772}"/>
          </ac:spMkLst>
        </pc:spChg>
        <pc:spChg chg="mod">
          <ac:chgData name="Zenos Zenica" userId="de3ee720dba36952" providerId="Windows Live" clId="Web-{24ADB7D4-CCC6-4396-A50F-0A28491CEAE9}" dt="2020-11-23T15:50:39.513" v="1622"/>
          <ac:spMkLst>
            <pc:docMk/>
            <pc:sldMk cId="3255145565" sldId="361"/>
            <ac:spMk id="28" creationId="{A280D296-0B69-4674-9E4D-24933B3D8907}"/>
          </ac:spMkLst>
        </pc:spChg>
        <pc:spChg chg="mod">
          <ac:chgData name="Zenos Zenica" userId="de3ee720dba36952" providerId="Windows Live" clId="Web-{24ADB7D4-CCC6-4396-A50F-0A28491CEAE9}" dt="2020-11-23T15:51:05.749" v="1634" actId="1076"/>
          <ac:spMkLst>
            <pc:docMk/>
            <pc:sldMk cId="3255145565" sldId="361"/>
            <ac:spMk id="29" creationId="{1BCCD530-2422-43A0-A77B-65D19B37D75C}"/>
          </ac:spMkLst>
        </pc:spChg>
        <pc:spChg chg="mod">
          <ac:chgData name="Zenos Zenica" userId="de3ee720dba36952" providerId="Windows Live" clId="Web-{24ADB7D4-CCC6-4396-A50F-0A28491CEAE9}" dt="2020-11-23T15:50:46.404" v="1629" actId="14100"/>
          <ac:spMkLst>
            <pc:docMk/>
            <pc:sldMk cId="3255145565" sldId="361"/>
            <ac:spMk id="30" creationId="{18232E6A-382B-4B6A-A87A-03D84C4F5706}"/>
          </ac:spMkLst>
        </pc:spChg>
        <pc:spChg chg="mod">
          <ac:chgData name="Zenos Zenica" userId="de3ee720dba36952" providerId="Windows Live" clId="Web-{24ADB7D4-CCC6-4396-A50F-0A28491CEAE9}" dt="2020-11-23T15:50:39.545" v="1625"/>
          <ac:spMkLst>
            <pc:docMk/>
            <pc:sldMk cId="3255145565" sldId="361"/>
            <ac:spMk id="31" creationId="{D220535A-62AF-4A01-88C8-B61F30BC6DD9}"/>
          </ac:spMkLst>
        </pc:spChg>
        <pc:spChg chg="mod">
          <ac:chgData name="Zenos Zenica" userId="de3ee720dba36952" providerId="Windows Live" clId="Web-{24ADB7D4-CCC6-4396-A50F-0A28491CEAE9}" dt="2020-11-23T15:50:39.545" v="1626"/>
          <ac:spMkLst>
            <pc:docMk/>
            <pc:sldMk cId="3255145565" sldId="361"/>
            <ac:spMk id="32" creationId="{483E9501-E861-41C9-B708-2579223FBCD4}"/>
          </ac:spMkLst>
        </pc:spChg>
        <pc:spChg chg="mod">
          <ac:chgData name="Zenos Zenica" userId="de3ee720dba36952" providerId="Windows Live" clId="Web-{24ADB7D4-CCC6-4396-A50F-0A28491CEAE9}" dt="2020-11-23T15:50:39.560" v="1627"/>
          <ac:spMkLst>
            <pc:docMk/>
            <pc:sldMk cId="3255145565" sldId="361"/>
            <ac:spMk id="34" creationId="{A19B0DCF-CA4E-4C72-B1E0-E3D5139C88D8}"/>
          </ac:spMkLst>
        </pc:spChg>
        <pc:spChg chg="mod">
          <ac:chgData name="Zenos Zenica" userId="de3ee720dba36952" providerId="Windows Live" clId="Web-{24ADB7D4-CCC6-4396-A50F-0A28491CEAE9}" dt="2020-11-23T15:50:58.748" v="1632" actId="1076"/>
          <ac:spMkLst>
            <pc:docMk/>
            <pc:sldMk cId="3255145565" sldId="361"/>
            <ac:spMk id="35" creationId="{0E770631-6BA5-4B28-A54A-42438C9D6C7F}"/>
          </ac:spMkLst>
        </pc:spChg>
      </pc:sldChg>
      <pc:sldMasterChg chg="add addSldLayout">
        <pc:chgData name="Zenos Zenica" userId="de3ee720dba36952" providerId="Windows Live" clId="Web-{24ADB7D4-CCC6-4396-A50F-0A28491CEAE9}" dt="2020-11-23T14:09:08.663" v="0"/>
        <pc:sldMasterMkLst>
          <pc:docMk/>
          <pc:sldMasterMk cId="1233805520" sldId="2147483648"/>
        </pc:sldMasterMkLst>
        <pc:sldLayoutChg chg="add">
          <pc:chgData name="Zenos Zenica" userId="de3ee720dba36952" providerId="Windows Live" clId="Web-{24ADB7D4-CCC6-4396-A50F-0A28491CEAE9}" dt="2020-11-23T14:09:08.663" v="0"/>
          <pc:sldLayoutMkLst>
            <pc:docMk/>
            <pc:sldMasterMk cId="1233805520" sldId="2147483648"/>
            <pc:sldLayoutMk cId="642951318" sldId="214748368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0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10"/>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1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22"/>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3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2"/>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3"/>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5"/>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6"/>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8"/>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9"/>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50"/>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51"/>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52"/>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0"/>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2"/>
          </pc:sldLayoutMkLst>
        </pc:sldLayoutChg>
        <pc:sldLayoutChg chg="add">
          <pc:chgData name="Zenos Zenica" userId="de3ee720dba36952" providerId="Windows Live" clId="Web-{24ADB7D4-CCC6-4396-A50F-0A28491CEAE9}" dt="2020-11-23T14:09:08.663" v="0"/>
          <pc:sldLayoutMkLst>
            <pc:docMk/>
            <pc:sldMasterMk cId="1233805520" sldId="2147483648"/>
            <pc:sldLayoutMk cId="676221190" sldId="2147483763"/>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5"/>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6"/>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8"/>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9"/>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70"/>
          </pc:sldLayoutMkLst>
        </pc:sldLayoutChg>
      </pc:sldMasterChg>
      <pc:sldMasterChg chg="replId">
        <pc:chgData name="Zenos Zenica" userId="de3ee720dba36952" providerId="Windows Live" clId="Web-{24ADB7D4-CCC6-4396-A50F-0A28491CEAE9}" dt="2020-11-23T14:09:08.663" v="0"/>
        <pc:sldMasterMkLst>
          <pc:docMk/>
          <pc:sldMasterMk cId="2527814785" sldId="2147483771"/>
        </pc:sldMasterMkLst>
      </pc:sldMasterChg>
    </pc:docChg>
  </pc:docChgLst>
  <pc:docChgLst>
    <pc:chgData name="Zenos Zenica" userId="de3ee720dba36952" providerId="Windows Live" clId="Web-{48E4E262-EF5E-4DCC-8585-C7C293F726C4}"/>
    <pc:docChg chg="addSld delSld sldOrd">
      <pc:chgData name="Zenos Zenica" userId="de3ee720dba36952" providerId="Windows Live" clId="Web-{48E4E262-EF5E-4DCC-8585-C7C293F726C4}" dt="2020-11-23T07:52:01.668" v="56"/>
      <pc:docMkLst>
        <pc:docMk/>
      </pc:docMkLst>
      <pc:sldChg chg="del">
        <pc:chgData name="Zenos Zenica" userId="de3ee720dba36952" providerId="Windows Live" clId="Web-{48E4E262-EF5E-4DCC-8585-C7C293F726C4}" dt="2020-11-23T07:51:22.729" v="13"/>
        <pc:sldMkLst>
          <pc:docMk/>
          <pc:sldMk cId="2751410079" sldId="656"/>
        </pc:sldMkLst>
      </pc:sldChg>
      <pc:sldChg chg="del">
        <pc:chgData name="Zenos Zenica" userId="de3ee720dba36952" providerId="Windows Live" clId="Web-{48E4E262-EF5E-4DCC-8585-C7C293F726C4}" dt="2020-11-23T07:51:27.167" v="19"/>
        <pc:sldMkLst>
          <pc:docMk/>
          <pc:sldMk cId="636982651" sldId="3308"/>
        </pc:sldMkLst>
      </pc:sldChg>
      <pc:sldChg chg="del">
        <pc:chgData name="Zenos Zenica" userId="de3ee720dba36952" providerId="Windows Live" clId="Web-{48E4E262-EF5E-4DCC-8585-C7C293F726C4}" dt="2020-11-23T07:51:08.432" v="3"/>
        <pc:sldMkLst>
          <pc:docMk/>
          <pc:sldMk cId="1081143013" sldId="3322"/>
        </pc:sldMkLst>
      </pc:sldChg>
      <pc:sldChg chg="del">
        <pc:chgData name="Zenos Zenica" userId="de3ee720dba36952" providerId="Windows Live" clId="Web-{48E4E262-EF5E-4DCC-8585-C7C293F726C4}" dt="2020-11-23T07:51:40.089" v="38"/>
        <pc:sldMkLst>
          <pc:docMk/>
          <pc:sldMk cId="2314694749" sldId="3324"/>
        </pc:sldMkLst>
      </pc:sldChg>
      <pc:sldChg chg="del">
        <pc:chgData name="Zenos Zenica" userId="de3ee720dba36952" providerId="Windows Live" clId="Web-{48E4E262-EF5E-4DCC-8585-C7C293F726C4}" dt="2020-11-23T07:51:28.120" v="20"/>
        <pc:sldMkLst>
          <pc:docMk/>
          <pc:sldMk cId="1820136793" sldId="3325"/>
        </pc:sldMkLst>
      </pc:sldChg>
      <pc:sldChg chg="del">
        <pc:chgData name="Zenos Zenica" userId="de3ee720dba36952" providerId="Windows Live" clId="Web-{48E4E262-EF5E-4DCC-8585-C7C293F726C4}" dt="2020-11-23T07:51:25.932" v="17"/>
        <pc:sldMkLst>
          <pc:docMk/>
          <pc:sldMk cId="95585474" sldId="3336"/>
        </pc:sldMkLst>
      </pc:sldChg>
      <pc:sldChg chg="del">
        <pc:chgData name="Zenos Zenica" userId="de3ee720dba36952" providerId="Windows Live" clId="Web-{48E4E262-EF5E-4DCC-8585-C7C293F726C4}" dt="2020-11-23T07:51:20.916" v="9"/>
        <pc:sldMkLst>
          <pc:docMk/>
          <pc:sldMk cId="1747924527" sldId="3337"/>
        </pc:sldMkLst>
      </pc:sldChg>
      <pc:sldChg chg="del">
        <pc:chgData name="Zenos Zenica" userId="de3ee720dba36952" providerId="Windows Live" clId="Web-{48E4E262-EF5E-4DCC-8585-C7C293F726C4}" dt="2020-11-23T07:51:21.323" v="10"/>
        <pc:sldMkLst>
          <pc:docMk/>
          <pc:sldMk cId="896895879" sldId="3338"/>
        </pc:sldMkLst>
      </pc:sldChg>
      <pc:sldChg chg="del">
        <pc:chgData name="Zenos Zenica" userId="de3ee720dba36952" providerId="Windows Live" clId="Web-{48E4E262-EF5E-4DCC-8585-C7C293F726C4}" dt="2020-11-23T07:51:22.354" v="11"/>
        <pc:sldMkLst>
          <pc:docMk/>
          <pc:sldMk cId="1194611426" sldId="3339"/>
        </pc:sldMkLst>
      </pc:sldChg>
      <pc:sldChg chg="del">
        <pc:chgData name="Zenos Zenica" userId="de3ee720dba36952" providerId="Windows Live" clId="Web-{48E4E262-EF5E-4DCC-8585-C7C293F726C4}" dt="2020-11-23T07:51:22.370" v="12"/>
        <pc:sldMkLst>
          <pc:docMk/>
          <pc:sldMk cId="1744402656" sldId="3341"/>
        </pc:sldMkLst>
      </pc:sldChg>
      <pc:sldChg chg="del">
        <pc:chgData name="Zenos Zenica" userId="de3ee720dba36952" providerId="Windows Live" clId="Web-{48E4E262-EF5E-4DCC-8585-C7C293F726C4}" dt="2020-11-23T07:51:48.417" v="42"/>
        <pc:sldMkLst>
          <pc:docMk/>
          <pc:sldMk cId="3803869599" sldId="3342"/>
        </pc:sldMkLst>
      </pc:sldChg>
      <pc:sldChg chg="del">
        <pc:chgData name="Zenos Zenica" userId="de3ee720dba36952" providerId="Windows Live" clId="Web-{48E4E262-EF5E-4DCC-8585-C7C293F726C4}" dt="2020-11-23T07:51:48.699" v="43"/>
        <pc:sldMkLst>
          <pc:docMk/>
          <pc:sldMk cId="3185193610" sldId="3343"/>
        </pc:sldMkLst>
      </pc:sldChg>
      <pc:sldChg chg="del">
        <pc:chgData name="Zenos Zenica" userId="de3ee720dba36952" providerId="Windows Live" clId="Web-{48E4E262-EF5E-4DCC-8585-C7C293F726C4}" dt="2020-11-23T07:51:48.714" v="44"/>
        <pc:sldMkLst>
          <pc:docMk/>
          <pc:sldMk cId="1001458029" sldId="3344"/>
        </pc:sldMkLst>
      </pc:sldChg>
      <pc:sldChg chg="del">
        <pc:chgData name="Zenos Zenica" userId="de3ee720dba36952" providerId="Windows Live" clId="Web-{48E4E262-EF5E-4DCC-8585-C7C293F726C4}" dt="2020-11-23T07:51:49.292" v="45"/>
        <pc:sldMkLst>
          <pc:docMk/>
          <pc:sldMk cId="3522403463" sldId="3345"/>
        </pc:sldMkLst>
      </pc:sldChg>
      <pc:sldChg chg="del">
        <pc:chgData name="Zenos Zenica" userId="de3ee720dba36952" providerId="Windows Live" clId="Web-{48E4E262-EF5E-4DCC-8585-C7C293F726C4}" dt="2020-11-23T07:51:49.824" v="46"/>
        <pc:sldMkLst>
          <pc:docMk/>
          <pc:sldMk cId="1136903043" sldId="3346"/>
        </pc:sldMkLst>
      </pc:sldChg>
      <pc:sldChg chg="del">
        <pc:chgData name="Zenos Zenica" userId="de3ee720dba36952" providerId="Windows Live" clId="Web-{48E4E262-EF5E-4DCC-8585-C7C293F726C4}" dt="2020-11-23T07:51:50.355" v="47"/>
        <pc:sldMkLst>
          <pc:docMk/>
          <pc:sldMk cId="2346756623" sldId="3347"/>
        </pc:sldMkLst>
      </pc:sldChg>
      <pc:sldChg chg="del">
        <pc:chgData name="Zenos Zenica" userId="de3ee720dba36952" providerId="Windows Live" clId="Web-{48E4E262-EF5E-4DCC-8585-C7C293F726C4}" dt="2020-11-23T07:51:50.652" v="48"/>
        <pc:sldMkLst>
          <pc:docMk/>
          <pc:sldMk cId="618627144" sldId="3348"/>
        </pc:sldMkLst>
      </pc:sldChg>
      <pc:sldChg chg="del">
        <pc:chgData name="Zenos Zenica" userId="de3ee720dba36952" providerId="Windows Live" clId="Web-{48E4E262-EF5E-4DCC-8585-C7C293F726C4}" dt="2020-11-23T07:51:50.949" v="49"/>
        <pc:sldMkLst>
          <pc:docMk/>
          <pc:sldMk cId="3929150096" sldId="3349"/>
        </pc:sldMkLst>
      </pc:sldChg>
      <pc:sldChg chg="del">
        <pc:chgData name="Zenos Zenica" userId="de3ee720dba36952" providerId="Windows Live" clId="Web-{48E4E262-EF5E-4DCC-8585-C7C293F726C4}" dt="2020-11-23T07:51:51.527" v="50"/>
        <pc:sldMkLst>
          <pc:docMk/>
          <pc:sldMk cId="2226171858" sldId="3350"/>
        </pc:sldMkLst>
      </pc:sldChg>
      <pc:sldChg chg="del">
        <pc:chgData name="Zenos Zenica" userId="de3ee720dba36952" providerId="Windows Live" clId="Web-{48E4E262-EF5E-4DCC-8585-C7C293F726C4}" dt="2020-11-23T07:51:51.824" v="51"/>
        <pc:sldMkLst>
          <pc:docMk/>
          <pc:sldMk cId="1657241537" sldId="3351"/>
        </pc:sldMkLst>
      </pc:sldChg>
      <pc:sldChg chg="del">
        <pc:chgData name="Zenos Zenica" userId="de3ee720dba36952" providerId="Windows Live" clId="Web-{48E4E262-EF5E-4DCC-8585-C7C293F726C4}" dt="2020-11-23T07:51:52.574" v="52"/>
        <pc:sldMkLst>
          <pc:docMk/>
          <pc:sldMk cId="3913240375" sldId="3352"/>
        </pc:sldMkLst>
      </pc:sldChg>
      <pc:sldChg chg="del">
        <pc:chgData name="Zenos Zenica" userId="de3ee720dba36952" providerId="Windows Live" clId="Web-{48E4E262-EF5E-4DCC-8585-C7C293F726C4}" dt="2020-11-23T07:51:26.510" v="18"/>
        <pc:sldMkLst>
          <pc:docMk/>
          <pc:sldMk cId="441202695" sldId="3353"/>
        </pc:sldMkLst>
      </pc:sldChg>
      <pc:sldChg chg="del">
        <pc:chgData name="Zenos Zenica" userId="de3ee720dba36952" providerId="Windows Live" clId="Web-{48E4E262-EF5E-4DCC-8585-C7C293F726C4}" dt="2020-11-23T07:51:14.338" v="5"/>
        <pc:sldMkLst>
          <pc:docMk/>
          <pc:sldMk cId="1980646231" sldId="3355"/>
        </pc:sldMkLst>
      </pc:sldChg>
      <pc:sldChg chg="del ord">
        <pc:chgData name="Zenos Zenica" userId="de3ee720dba36952" providerId="Windows Live" clId="Web-{48E4E262-EF5E-4DCC-8585-C7C293F726C4}" dt="2020-11-23T07:51:19.119" v="7"/>
        <pc:sldMkLst>
          <pc:docMk/>
          <pc:sldMk cId="2893588497" sldId="3356"/>
        </pc:sldMkLst>
      </pc:sldChg>
      <pc:sldChg chg="del">
        <pc:chgData name="Zenos Zenica" userId="de3ee720dba36952" providerId="Windows Live" clId="Web-{48E4E262-EF5E-4DCC-8585-C7C293F726C4}" dt="2020-11-23T07:52:00.574" v="55"/>
        <pc:sldMkLst>
          <pc:docMk/>
          <pc:sldMk cId="3118804360" sldId="3357"/>
        </pc:sldMkLst>
      </pc:sldChg>
      <pc:sldChg chg="del">
        <pc:chgData name="Zenos Zenica" userId="de3ee720dba36952" providerId="Windows Live" clId="Web-{48E4E262-EF5E-4DCC-8585-C7C293F726C4}" dt="2020-11-23T07:51:23.182" v="14"/>
        <pc:sldMkLst>
          <pc:docMk/>
          <pc:sldMk cId="3151600471" sldId="3416"/>
        </pc:sldMkLst>
      </pc:sldChg>
      <pc:sldChg chg="del">
        <pc:chgData name="Zenos Zenica" userId="de3ee720dba36952" providerId="Windows Live" clId="Web-{48E4E262-EF5E-4DCC-8585-C7C293F726C4}" dt="2020-11-23T07:51:34.651" v="29"/>
        <pc:sldMkLst>
          <pc:docMk/>
          <pc:sldMk cId="2943454782" sldId="3417"/>
        </pc:sldMkLst>
      </pc:sldChg>
      <pc:sldChg chg="del">
        <pc:chgData name="Zenos Zenica" userId="de3ee720dba36952" providerId="Windows Live" clId="Web-{48E4E262-EF5E-4DCC-8585-C7C293F726C4}" dt="2020-11-23T07:52:01.668" v="56"/>
        <pc:sldMkLst>
          <pc:docMk/>
          <pc:sldMk cId="714886677" sldId="3420"/>
        </pc:sldMkLst>
      </pc:sldChg>
      <pc:sldChg chg="del">
        <pc:chgData name="Zenos Zenica" userId="de3ee720dba36952" providerId="Windows Live" clId="Web-{48E4E262-EF5E-4DCC-8585-C7C293F726C4}" dt="2020-11-23T07:51:36.073" v="31"/>
        <pc:sldMkLst>
          <pc:docMk/>
          <pc:sldMk cId="2431529789" sldId="3422"/>
        </pc:sldMkLst>
      </pc:sldChg>
      <pc:sldChg chg="del">
        <pc:chgData name="Zenos Zenica" userId="de3ee720dba36952" providerId="Windows Live" clId="Web-{48E4E262-EF5E-4DCC-8585-C7C293F726C4}" dt="2020-11-23T07:51:36.823" v="32"/>
        <pc:sldMkLst>
          <pc:docMk/>
          <pc:sldMk cId="2415010360" sldId="3423"/>
        </pc:sldMkLst>
      </pc:sldChg>
      <pc:sldChg chg="del">
        <pc:chgData name="Zenos Zenica" userId="de3ee720dba36952" providerId="Windows Live" clId="Web-{48E4E262-EF5E-4DCC-8585-C7C293F726C4}" dt="2020-11-23T07:51:37.198" v="33"/>
        <pc:sldMkLst>
          <pc:docMk/>
          <pc:sldMk cId="384604115" sldId="3424"/>
        </pc:sldMkLst>
      </pc:sldChg>
      <pc:sldChg chg="del">
        <pc:chgData name="Zenos Zenica" userId="de3ee720dba36952" providerId="Windows Live" clId="Web-{48E4E262-EF5E-4DCC-8585-C7C293F726C4}" dt="2020-11-23T07:51:37.870" v="34"/>
        <pc:sldMkLst>
          <pc:docMk/>
          <pc:sldMk cId="1922954209" sldId="3425"/>
        </pc:sldMkLst>
      </pc:sldChg>
      <pc:sldChg chg="del">
        <pc:chgData name="Zenos Zenica" userId="de3ee720dba36952" providerId="Windows Live" clId="Web-{48E4E262-EF5E-4DCC-8585-C7C293F726C4}" dt="2020-11-23T07:51:38.589" v="35"/>
        <pc:sldMkLst>
          <pc:docMk/>
          <pc:sldMk cId="4221683711" sldId="3426"/>
        </pc:sldMkLst>
      </pc:sldChg>
      <pc:sldChg chg="del">
        <pc:chgData name="Zenos Zenica" userId="de3ee720dba36952" providerId="Windows Live" clId="Web-{48E4E262-EF5E-4DCC-8585-C7C293F726C4}" dt="2020-11-23T07:51:38.886" v="36"/>
        <pc:sldMkLst>
          <pc:docMk/>
          <pc:sldMk cId="1914390035" sldId="3427"/>
        </pc:sldMkLst>
      </pc:sldChg>
      <pc:sldChg chg="del">
        <pc:chgData name="Zenos Zenica" userId="de3ee720dba36952" providerId="Windows Live" clId="Web-{48E4E262-EF5E-4DCC-8585-C7C293F726C4}" dt="2020-11-23T07:51:39.558" v="37"/>
        <pc:sldMkLst>
          <pc:docMk/>
          <pc:sldMk cId="2154140175" sldId="3428"/>
        </pc:sldMkLst>
      </pc:sldChg>
      <pc:sldChg chg="del">
        <pc:chgData name="Zenos Zenica" userId="de3ee720dba36952" providerId="Windows Live" clId="Web-{48E4E262-EF5E-4DCC-8585-C7C293F726C4}" dt="2020-11-23T07:51:47.511" v="41"/>
        <pc:sldMkLst>
          <pc:docMk/>
          <pc:sldMk cId="2156171954" sldId="3429"/>
        </pc:sldMkLst>
      </pc:sldChg>
      <pc:sldChg chg="del">
        <pc:chgData name="Zenos Zenica" userId="de3ee720dba36952" providerId="Windows Live" clId="Web-{48E4E262-EF5E-4DCC-8585-C7C293F726C4}" dt="2020-11-23T07:51:52.589" v="53"/>
        <pc:sldMkLst>
          <pc:docMk/>
          <pc:sldMk cId="3564596886" sldId="3430"/>
        </pc:sldMkLst>
      </pc:sldChg>
      <pc:sldChg chg="del">
        <pc:chgData name="Zenos Zenica" userId="de3ee720dba36952" providerId="Windows Live" clId="Web-{48E4E262-EF5E-4DCC-8585-C7C293F726C4}" dt="2020-11-23T07:51:54.027" v="54"/>
        <pc:sldMkLst>
          <pc:docMk/>
          <pc:sldMk cId="928267502" sldId="3431"/>
        </pc:sldMkLst>
      </pc:sldChg>
      <pc:sldChg chg="del">
        <pc:chgData name="Zenos Zenica" userId="de3ee720dba36952" providerId="Windows Live" clId="Web-{48E4E262-EF5E-4DCC-8585-C7C293F726C4}" dt="2020-11-23T07:51:40.120" v="39"/>
        <pc:sldMkLst>
          <pc:docMk/>
          <pc:sldMk cId="795621440" sldId="4414"/>
        </pc:sldMkLst>
      </pc:sldChg>
      <pc:sldChg chg="del">
        <pc:chgData name="Zenos Zenica" userId="de3ee720dba36952" providerId="Windows Live" clId="Web-{48E4E262-EF5E-4DCC-8585-C7C293F726C4}" dt="2020-11-23T07:51:46.464" v="40"/>
        <pc:sldMkLst>
          <pc:docMk/>
          <pc:sldMk cId="1853713524" sldId="4415"/>
        </pc:sldMkLst>
      </pc:sldChg>
      <pc:sldChg chg="del">
        <pc:chgData name="Zenos Zenica" userId="de3ee720dba36952" providerId="Windows Live" clId="Web-{48E4E262-EF5E-4DCC-8585-C7C293F726C4}" dt="2020-11-23T07:51:24.542" v="15"/>
        <pc:sldMkLst>
          <pc:docMk/>
          <pc:sldMk cId="2135269489" sldId="4453"/>
        </pc:sldMkLst>
      </pc:sldChg>
      <pc:sldChg chg="del">
        <pc:chgData name="Zenos Zenica" userId="de3ee720dba36952" providerId="Windows Live" clId="Web-{48E4E262-EF5E-4DCC-8585-C7C293F726C4}" dt="2020-11-23T07:51:25.292" v="16"/>
        <pc:sldMkLst>
          <pc:docMk/>
          <pc:sldMk cId="324974782" sldId="4454"/>
        </pc:sldMkLst>
      </pc:sldChg>
      <pc:sldChg chg="del">
        <pc:chgData name="Zenos Zenica" userId="de3ee720dba36952" providerId="Windows Live" clId="Web-{48E4E262-EF5E-4DCC-8585-C7C293F726C4}" dt="2020-11-23T07:51:20.213" v="8"/>
        <pc:sldMkLst>
          <pc:docMk/>
          <pc:sldMk cId="204089798" sldId="4508"/>
        </pc:sldMkLst>
      </pc:sldChg>
      <pc:sldChg chg="del">
        <pc:chgData name="Zenos Zenica" userId="de3ee720dba36952" providerId="Windows Live" clId="Web-{48E4E262-EF5E-4DCC-8585-C7C293F726C4}" dt="2020-11-23T07:51:29.448" v="21"/>
        <pc:sldMkLst>
          <pc:docMk/>
          <pc:sldMk cId="1145838049" sldId="4509"/>
        </pc:sldMkLst>
      </pc:sldChg>
      <pc:sldChg chg="del">
        <pc:chgData name="Zenos Zenica" userId="de3ee720dba36952" providerId="Windows Live" clId="Web-{48E4E262-EF5E-4DCC-8585-C7C293F726C4}" dt="2020-11-23T07:51:30.089" v="22"/>
        <pc:sldMkLst>
          <pc:docMk/>
          <pc:sldMk cId="139839723" sldId="4510"/>
        </pc:sldMkLst>
      </pc:sldChg>
      <pc:sldChg chg="del">
        <pc:chgData name="Zenos Zenica" userId="de3ee720dba36952" providerId="Windows Live" clId="Web-{48E4E262-EF5E-4DCC-8585-C7C293F726C4}" dt="2020-11-23T07:51:31.057" v="23"/>
        <pc:sldMkLst>
          <pc:docMk/>
          <pc:sldMk cId="1101745320" sldId="4511"/>
        </pc:sldMkLst>
      </pc:sldChg>
      <pc:sldChg chg="del">
        <pc:chgData name="Zenos Zenica" userId="de3ee720dba36952" providerId="Windows Live" clId="Web-{48E4E262-EF5E-4DCC-8585-C7C293F726C4}" dt="2020-11-23T07:51:31.636" v="24"/>
        <pc:sldMkLst>
          <pc:docMk/>
          <pc:sldMk cId="2635086758" sldId="4512"/>
        </pc:sldMkLst>
      </pc:sldChg>
      <pc:sldChg chg="del">
        <pc:chgData name="Zenos Zenica" userId="de3ee720dba36952" providerId="Windows Live" clId="Web-{48E4E262-EF5E-4DCC-8585-C7C293F726C4}" dt="2020-11-23T07:51:32.276" v="25"/>
        <pc:sldMkLst>
          <pc:docMk/>
          <pc:sldMk cId="1492426281" sldId="4513"/>
        </pc:sldMkLst>
      </pc:sldChg>
      <pc:sldChg chg="del">
        <pc:chgData name="Zenos Zenica" userId="de3ee720dba36952" providerId="Windows Live" clId="Web-{48E4E262-EF5E-4DCC-8585-C7C293F726C4}" dt="2020-11-23T07:51:33.089" v="26"/>
        <pc:sldMkLst>
          <pc:docMk/>
          <pc:sldMk cId="651822727" sldId="4514"/>
        </pc:sldMkLst>
      </pc:sldChg>
      <pc:sldChg chg="del">
        <pc:chgData name="Zenos Zenica" userId="de3ee720dba36952" providerId="Windows Live" clId="Web-{48E4E262-EF5E-4DCC-8585-C7C293F726C4}" dt="2020-11-23T07:51:33.870" v="27"/>
        <pc:sldMkLst>
          <pc:docMk/>
          <pc:sldMk cId="2816545536" sldId="4515"/>
        </pc:sldMkLst>
      </pc:sldChg>
      <pc:sldChg chg="del">
        <pc:chgData name="Zenos Zenica" userId="de3ee720dba36952" providerId="Windows Live" clId="Web-{48E4E262-EF5E-4DCC-8585-C7C293F726C4}" dt="2020-11-23T07:51:33.870" v="28"/>
        <pc:sldMkLst>
          <pc:docMk/>
          <pc:sldMk cId="3398099825" sldId="4516"/>
        </pc:sldMkLst>
      </pc:sldChg>
      <pc:sldChg chg="del">
        <pc:chgData name="Zenos Zenica" userId="de3ee720dba36952" providerId="Windows Live" clId="Web-{48E4E262-EF5E-4DCC-8585-C7C293F726C4}" dt="2020-11-23T07:51:34.995" v="30"/>
        <pc:sldMkLst>
          <pc:docMk/>
          <pc:sldMk cId="1078092694" sldId="4517"/>
        </pc:sldMkLst>
      </pc:sldChg>
      <pc:sldChg chg="new del">
        <pc:chgData name="Zenos Zenica" userId="de3ee720dba36952" providerId="Windows Live" clId="Web-{48E4E262-EF5E-4DCC-8585-C7C293F726C4}" dt="2020-11-23T07:51:11.057" v="4"/>
        <pc:sldMkLst>
          <pc:docMk/>
          <pc:sldMk cId="2096003915" sldId="4518"/>
        </pc:sldMkLst>
      </pc:sldChg>
      <pc:sldChg chg="add del">
        <pc:chgData name="Zenos Zenica" userId="de3ee720dba36952" providerId="Windows Live" clId="Web-{48E4E262-EF5E-4DCC-8585-C7C293F726C4}" dt="2020-11-23T07:51:05.838" v="2"/>
        <pc:sldMkLst>
          <pc:docMk/>
          <pc:sldMk cId="1306023396" sldId="4519"/>
        </pc:sldMkLst>
      </pc:sldChg>
    </pc:docChg>
  </pc:docChgLst>
  <pc:docChgLst>
    <pc:chgData name="Zenos Zenica" userId="de3ee720dba36952" providerId="Windows Live" clId="Web-{E9448D18-A68A-4951-B59F-967B57E9829C}"/>
    <pc:docChg chg="addSld delSld modSld">
      <pc:chgData name="Zenos Zenica" userId="de3ee720dba36952" providerId="Windows Live" clId="Web-{E9448D18-A68A-4951-B59F-967B57E9829C}" dt="2020-11-23T17:04:45.452" v="4" actId="20577"/>
      <pc:docMkLst>
        <pc:docMk/>
      </pc:docMkLst>
      <pc:sldChg chg="add del replId">
        <pc:chgData name="Zenos Zenica" userId="de3ee720dba36952" providerId="Windows Live" clId="Web-{E9448D18-A68A-4951-B59F-967B57E9829C}" dt="2020-11-23T17:04:31.967" v="1"/>
        <pc:sldMkLst>
          <pc:docMk/>
          <pc:sldMk cId="275135034" sldId="362"/>
        </pc:sldMkLst>
      </pc:sldChg>
      <pc:sldChg chg="modSp add replId">
        <pc:chgData name="Zenos Zenica" userId="de3ee720dba36952" providerId="Windows Live" clId="Web-{E9448D18-A68A-4951-B59F-967B57E9829C}" dt="2020-11-23T17:04:45.452" v="4" actId="20577"/>
        <pc:sldMkLst>
          <pc:docMk/>
          <pc:sldMk cId="1111562945" sldId="362"/>
        </pc:sldMkLst>
        <pc:spChg chg="mod">
          <ac:chgData name="Zenos Zenica" userId="de3ee720dba36952" providerId="Windows Live" clId="Web-{E9448D18-A68A-4951-B59F-967B57E9829C}" dt="2020-11-23T17:04:45.452" v="4" actId="20577"/>
          <ac:spMkLst>
            <pc:docMk/>
            <pc:sldMk cId="1111562945" sldId="362"/>
            <ac:spMk id="2" creationId="{1B5E7D2C-93EE-469D-8726-66BF8D83B687}"/>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268690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382477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210449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414480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98279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0506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395541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1281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276578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55753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1973338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2982593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217141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2940223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158015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2528594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2201391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65995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4064357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49629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220422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507376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61841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3821394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2210578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788052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3949638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922146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142050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364230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26403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189895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66275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49835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33357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390169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767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 left - photo on right - NAVY">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424669" y="412421"/>
            <a:ext cx="5666415" cy="2123658"/>
          </a:xfrm>
          <a:prstGeom prst="rect">
            <a:avLst/>
          </a:prstGeom>
        </p:spPr>
        <p:txBody>
          <a:bodyPr wrap="square">
            <a:spAutoFit/>
          </a:bodyPr>
          <a:lstStyle/>
          <a:p>
            <a:pPr fontAlgn="base"/>
            <a:r>
              <a:rPr lang="en-GB" sz="4400" b="0" i="0" u="none" strike="noStrike" kern="1200" dirty="0">
                <a:solidFill>
                  <a:schemeClr val="bg1"/>
                </a:solidFill>
                <a:effectLst/>
                <a:latin typeface="+mn-lt"/>
                <a:ea typeface="+mn-ea"/>
                <a:cs typeface="+mn-cs"/>
              </a:rPr>
              <a:t>WELCOME TO THE </a:t>
            </a:r>
            <a:r>
              <a:rPr lang="en-GB" sz="4400" b="1" i="0" u="none" strike="noStrike" kern="1200" dirty="0">
                <a:solidFill>
                  <a:schemeClr val="bg1"/>
                </a:solidFill>
                <a:effectLst/>
                <a:latin typeface="+mn-lt"/>
                <a:ea typeface="+mn-ea"/>
                <a:cs typeface="+mn-cs"/>
              </a:rPr>
              <a:t>SMART UP </a:t>
            </a:r>
            <a:r>
              <a:rPr lang="en-GB" sz="4400" b="0" i="0" u="none" strike="noStrike" kern="1200" dirty="0">
                <a:solidFill>
                  <a:schemeClr val="bg1"/>
                </a:solidFill>
                <a:effectLst/>
                <a:latin typeface="+mn-lt"/>
                <a:ea typeface="+mn-ea"/>
                <a:cs typeface="+mn-cs"/>
              </a:rPr>
              <a:t>POWERPOINT</a:t>
            </a:r>
            <a:endParaRPr lang="en-GB"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680844" y="402213"/>
            <a:ext cx="5260610"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FEATURES OF THE</a:t>
            </a:r>
          </a:p>
          <a:p>
            <a:pPr fontAlgn="base"/>
            <a:r>
              <a:rPr lang="en-GB" sz="3000" b="1" i="0" u="none" strike="noStrike" kern="1200" dirty="0">
                <a:solidFill>
                  <a:schemeClr val="bg1"/>
                </a:solidFill>
                <a:effectLst/>
                <a:latin typeface="+mn-lt"/>
                <a:ea typeface="+mn-ea"/>
                <a:cs typeface="+mn-cs"/>
              </a:rPr>
              <a:t>SMART UP</a:t>
            </a:r>
          </a:p>
          <a:p>
            <a:pPr fontAlgn="base"/>
            <a:r>
              <a:rPr lang="en-GB" sz="3000" b="0" i="0" u="none" strike="noStrike" kern="1200" dirty="0">
                <a:solidFill>
                  <a:schemeClr val="bg1"/>
                </a:solidFill>
                <a:effectLst/>
                <a:latin typeface="+mn-lt"/>
                <a:ea typeface="+mn-ea"/>
                <a:cs typeface="+mn-cs"/>
              </a:rPr>
              <a:t>POWERPOINT:</a:t>
            </a:r>
          </a:p>
          <a:p>
            <a:pPr fontAlgn="base"/>
            <a:endParaRPr lang="en-GB" sz="3000" b="0" i="0" u="none" strike="noStrike" kern="1200" dirty="0">
              <a:solidFill>
                <a:schemeClr val="bg1"/>
              </a:solidFill>
              <a:effectLst/>
              <a:latin typeface="+mn-lt"/>
              <a:ea typeface="+mn-ea"/>
              <a:cs typeface="+mn-cs"/>
            </a:endParaRPr>
          </a:p>
          <a:p>
            <a:pPr marL="342900" indent="-342900" fontAlgn="base">
              <a:buFont typeface="Arial" charset="0"/>
              <a:buChar char="•"/>
            </a:pPr>
            <a:r>
              <a:rPr lang="en-GB"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using the </a:t>
            </a:r>
            <a:r>
              <a:rPr lang="en-GB" sz="2400" b="1" i="0" u="none" strike="noStrike" kern="1200" dirty="0">
                <a:solidFill>
                  <a:schemeClr val="bg1"/>
                </a:solidFill>
                <a:effectLst/>
                <a:latin typeface="+mn-lt"/>
                <a:ea typeface="+mn-ea"/>
                <a:cs typeface="+mn-cs"/>
              </a:rPr>
              <a:t>SMART UP </a:t>
            </a:r>
            <a:r>
              <a:rPr lang="en-GB"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600" b="0" i="0" u="none" strike="noStrike" kern="1200" dirty="0">
                <a:solidFill>
                  <a:schemeClr val="bg1"/>
                </a:solidFill>
                <a:effectLst/>
                <a:latin typeface="+mn-lt"/>
                <a:ea typeface="+mn-ea"/>
                <a:cs typeface="+mn-cs"/>
              </a:rPr>
              <a:t>		</a:t>
            </a:r>
            <a:endParaRPr lang="en-GB"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027059"/>
            <a:ext cx="6005629" cy="2308324"/>
          </a:xfrm>
          <a:prstGeom prst="rect">
            <a:avLst/>
          </a:prstGeom>
        </p:spPr>
        <p:txBody>
          <a:bodyPr wrap="square">
            <a:spAutoFit/>
          </a:bodyPr>
          <a:lstStyle/>
          <a:p>
            <a:pPr fontAlgn="base"/>
            <a:r>
              <a:rPr lang="en-GB"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GB" sz="2400" b="0" i="0" u="none" strike="noStrike" kern="1200" baseline="0" dirty="0">
                <a:solidFill>
                  <a:schemeClr val="bg1"/>
                </a:solidFill>
                <a:effectLst/>
                <a:latin typeface="+mn-lt"/>
                <a:ea typeface="+mn-ea"/>
                <a:cs typeface="+mn-cs"/>
              </a:rPr>
              <a:t> </a:t>
            </a:r>
            <a:r>
              <a:rPr lang="en-GB" sz="2400" b="0" i="0" u="none" strike="noStrike" kern="1200" dirty="0">
                <a:solidFill>
                  <a:schemeClr val="bg1"/>
                </a:solidFill>
                <a:effectLst/>
                <a:latin typeface="+mn-lt"/>
                <a:ea typeface="+mn-ea"/>
                <a:cs typeface="+mn-cs"/>
              </a:rPr>
              <a:t>The slide layouts within this PowerPoint  will give you a great deal of creative </a:t>
            </a:r>
            <a:r>
              <a:rPr lang="en-GB" sz="2400" b="0" i="0" u="none" strike="noStrike" kern="1200" dirty="0" err="1">
                <a:solidFill>
                  <a:schemeClr val="bg1"/>
                </a:solidFill>
                <a:effectLst/>
                <a:latin typeface="+mn-lt"/>
                <a:ea typeface="+mn-ea"/>
                <a:cs typeface="+mn-cs"/>
              </a:rPr>
              <a:t>flexibily</a:t>
            </a:r>
            <a:r>
              <a:rPr lang="en-GB" sz="2400" b="0" i="0" u="none" strike="noStrike" kern="1200" dirty="0">
                <a:solidFill>
                  <a:schemeClr val="bg1"/>
                </a:solidFill>
                <a:effectLst/>
                <a:latin typeface="+mn-lt"/>
                <a:ea typeface="+mn-ea"/>
                <a:cs typeface="+mn-cs"/>
              </a:rPr>
              <a:t> when creating your Presentation.</a:t>
            </a:r>
            <a:endParaRPr lang="en-GB"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0" y="2880991"/>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424669" y="528535"/>
            <a:ext cx="5666415" cy="1446550"/>
          </a:xfrm>
          <a:prstGeom prst="rect">
            <a:avLst/>
          </a:prstGeom>
        </p:spPr>
        <p:txBody>
          <a:bodyPr wrap="square">
            <a:spAutoFit/>
          </a:bodyPr>
          <a:lstStyle/>
          <a:p>
            <a:pPr fontAlgn="base"/>
            <a:r>
              <a:rPr lang="en-GB" sz="4400" b="1" i="0" u="none" strike="noStrike" kern="1200" baseline="0" dirty="0">
                <a:solidFill>
                  <a:schemeClr val="bg1"/>
                </a:solidFill>
                <a:effectLst/>
                <a:latin typeface="+mn-lt"/>
                <a:ea typeface="+mn-ea"/>
                <a:cs typeface="+mn-cs"/>
                <a:sym typeface="Quattrocento Sans"/>
              </a:rPr>
              <a:t>SMART UP</a:t>
            </a:r>
          </a:p>
          <a:p>
            <a:pPr fontAlgn="base"/>
            <a:r>
              <a:rPr lang="en-GB" sz="4400" b="0" i="0" u="none" strike="noStrike" kern="1200" baseline="0" dirty="0">
                <a:solidFill>
                  <a:schemeClr val="bg1"/>
                </a:solidFill>
                <a:effectLst/>
                <a:latin typeface="+mn-lt"/>
                <a:ea typeface="+mn-ea"/>
                <a:cs typeface="+mn-cs"/>
                <a:sym typeface="Quattrocento Sans"/>
              </a:rPr>
              <a:t>FONT TYPEFACE &amp; SIZE</a:t>
            </a:r>
            <a:endParaRPr lang="en-GB"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093974" y="817711"/>
            <a:ext cx="4589207"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PLEASE</a:t>
            </a:r>
            <a:r>
              <a:rPr lang="en-GB" sz="3000" b="0" i="0" u="none" strike="noStrike" kern="1200" baseline="0" dirty="0">
                <a:solidFill>
                  <a:schemeClr val="bg1"/>
                </a:solidFill>
                <a:effectLst/>
                <a:latin typeface="+mn-lt"/>
                <a:ea typeface="+mn-ea"/>
                <a:cs typeface="+mn-cs"/>
              </a:rPr>
              <a:t> ENSURE TO KEEP FONTS AS PER THE LAYOUT</a:t>
            </a:r>
            <a:endParaRPr lang="en-GB" sz="3000" b="0" i="0" u="none" strike="noStrike" kern="1200" dirty="0">
              <a:solidFill>
                <a:schemeClr val="bg1"/>
              </a:solidFill>
              <a:effectLst/>
              <a:latin typeface="+mn-lt"/>
              <a:ea typeface="+mn-ea"/>
              <a:cs typeface="+mn-cs"/>
            </a:endParaRPr>
          </a:p>
          <a:p>
            <a:pPr fontAlgn="base"/>
            <a:endParaRPr lang="en-GB"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GB" sz="3000" b="0" i="0" u="none" strike="noStrike" kern="1200" dirty="0">
                <a:solidFill>
                  <a:schemeClr val="bg1"/>
                </a:solidFill>
                <a:effectLst/>
                <a:latin typeface="+mn-lt"/>
                <a:ea typeface="+mn-ea"/>
                <a:cs typeface="+mn-cs"/>
              </a:rPr>
              <a:t>48 point </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Divider</a:t>
            </a:r>
            <a:r>
              <a:rPr lang="en-GB"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GB"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36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30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	</a:t>
            </a:r>
            <a:r>
              <a:rPr lang="en-GB" sz="3000" b="0" i="0" u="none" strike="noStrike" kern="1200" baseline="0" dirty="0">
                <a:solidFill>
                  <a:schemeClr val="bg1"/>
                </a:solidFill>
                <a:effectLst/>
                <a:latin typeface="+mn-lt"/>
                <a:ea typeface="+mn-ea"/>
                <a:cs typeface="+mn-cs"/>
              </a:rPr>
              <a:t>       </a:t>
            </a:r>
            <a:r>
              <a:rPr lang="en-GB"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24 point</a:t>
            </a:r>
            <a:r>
              <a:rPr lang="en-GB" sz="3000" b="0" i="0" u="none" strike="noStrike" kern="1200" baseline="0" dirty="0">
                <a:solidFill>
                  <a:schemeClr val="bg1"/>
                </a:solidFill>
                <a:effectLst/>
                <a:latin typeface="+mn-lt"/>
                <a:ea typeface="+mn-ea"/>
                <a:cs typeface="+mn-cs"/>
              </a:rPr>
              <a:t>  -  </a:t>
            </a:r>
            <a:r>
              <a:rPr lang="en-GB" sz="3000" b="0" i="0" u="none" strike="noStrike" kern="1200" baseline="0" dirty="0">
                <a:solidFill>
                  <a:schemeClr val="bg1"/>
                </a:solidFill>
                <a:effectLst/>
                <a:latin typeface="+mn-lt"/>
                <a:ea typeface="Quattrocento Sans"/>
                <a:cs typeface="Quattrocento Sans"/>
                <a:sym typeface="Quattrocento Sans"/>
              </a:rPr>
              <a:t>Main </a:t>
            </a:r>
            <a:r>
              <a:rPr lang="en-GB" sz="3000" b="0" i="0" u="none" strike="noStrike" kern="1200" dirty="0">
                <a:solidFill>
                  <a:schemeClr val="bg1"/>
                </a:solidFill>
                <a:effectLst/>
                <a:latin typeface="+mn-lt"/>
                <a:ea typeface="+mn-ea"/>
                <a:cs typeface="+mn-cs"/>
              </a:rPr>
              <a:t>Text Body </a:t>
            </a:r>
            <a:endParaRPr lang="en-GB" sz="3000" dirty="0"/>
          </a:p>
          <a:p>
            <a:pPr fontAlgn="base"/>
            <a:endParaRPr lang="en-GB"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28660"/>
            <a:ext cx="6005160" cy="2123658"/>
          </a:xfrm>
          <a:prstGeom prst="rect">
            <a:avLst/>
          </a:prstGeom>
        </p:spPr>
        <p:txBody>
          <a:bodyPr wrap="square">
            <a:spAutoFit/>
          </a:bodyPr>
          <a:lstStyle/>
          <a:p>
            <a:pPr fontAlgn="base"/>
            <a:r>
              <a:rPr lang="en-GB"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GB" sz="2400" b="1" i="0" u="none" strike="noStrike" kern="1200" baseline="0" dirty="0">
                <a:solidFill>
                  <a:schemeClr val="bg1"/>
                </a:solidFill>
                <a:effectLst/>
                <a:latin typeface="+mn-lt"/>
                <a:ea typeface="+mn-ea"/>
                <a:cs typeface="+mn-cs"/>
                <a:sym typeface="Quattrocento Sans"/>
              </a:rPr>
              <a:t>SMART UP </a:t>
            </a:r>
            <a:r>
              <a:rPr lang="en-GB" sz="2400" b="0" i="0" u="none" strike="noStrike" kern="1200" baseline="0" dirty="0">
                <a:solidFill>
                  <a:schemeClr val="bg1"/>
                </a:solidFill>
                <a:effectLst/>
                <a:latin typeface="+mn-lt"/>
                <a:ea typeface="+mn-ea"/>
                <a:cs typeface="+mn-cs"/>
                <a:sym typeface="Quattrocento Sans"/>
              </a:rPr>
              <a:t>PowerPoint is….</a:t>
            </a:r>
          </a:p>
          <a:p>
            <a:pPr fontAlgn="base"/>
            <a:endParaRPr lang="en-GB" sz="2400" b="0" i="0" u="none" strike="noStrike" kern="1200" baseline="0" dirty="0">
              <a:solidFill>
                <a:schemeClr val="bg1"/>
              </a:solidFill>
              <a:effectLst/>
              <a:latin typeface="+mn-lt"/>
              <a:ea typeface="+mn-ea"/>
              <a:cs typeface="+mn-cs"/>
              <a:sym typeface="Quattrocento Sans"/>
            </a:endParaRPr>
          </a:p>
          <a:p>
            <a:pPr fontAlgn="base"/>
            <a:r>
              <a:rPr lang="en-GB" sz="3600" b="1" i="1" baseline="0" dirty="0">
                <a:solidFill>
                  <a:schemeClr val="bg1"/>
                </a:solidFill>
                <a:latin typeface="+mn-lt"/>
                <a:ea typeface="Quattrocento Sans"/>
                <a:cs typeface="Quattrocento Sans"/>
                <a:sym typeface="Quattrocento Sans"/>
              </a:rPr>
              <a:t>Calibri</a:t>
            </a:r>
            <a:endParaRPr lang="en-GB"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01175" y="505425"/>
            <a:ext cx="4644643" cy="4339650"/>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GB" sz="3600" dirty="0">
                <a:solidFill>
                  <a:schemeClr val="bg1"/>
                </a:solidFill>
                <a:latin typeface="+mn-lt"/>
                <a:ea typeface="Quattrocento Sans"/>
                <a:cs typeface="Quattrocento Sans"/>
                <a:sym typeface="Quattrocento Sans"/>
              </a:rPr>
              <a:t>ICONS</a:t>
            </a:r>
            <a:r>
              <a:rPr lang="en-GB" sz="3600" baseline="0" dirty="0">
                <a:solidFill>
                  <a:schemeClr val="bg1"/>
                </a:solidFill>
                <a:latin typeface="+mn-lt"/>
                <a:ea typeface="Quattrocento Sans"/>
                <a:cs typeface="Quattrocento Sans"/>
                <a:sym typeface="Quattrocento Sans"/>
              </a:rPr>
              <a:t> WHICH CAN BE USED WITHIN THE </a:t>
            </a:r>
            <a:r>
              <a:rPr lang="en-GB" sz="3600" b="1" baseline="0" dirty="0">
                <a:solidFill>
                  <a:schemeClr val="bg1"/>
                </a:solidFill>
                <a:latin typeface="+mn-lt"/>
                <a:ea typeface="Quattrocento Sans"/>
                <a:cs typeface="Quattrocento Sans"/>
                <a:sym typeface="Quattrocento Sans"/>
              </a:rPr>
              <a:t>SMART UP </a:t>
            </a:r>
            <a:r>
              <a:rPr lang="en-GB"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GB"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GB" sz="2400" i="1" dirty="0">
                <a:solidFill>
                  <a:schemeClr val="bg1"/>
                </a:solidFill>
                <a:latin typeface="+mn-lt"/>
                <a:ea typeface="Quattrocento Sans"/>
                <a:cs typeface="Quattrocento Sans"/>
                <a:sym typeface="Quattrocento Sans"/>
              </a:rPr>
              <a:t>Resize them without losing quality.</a:t>
            </a:r>
            <a:r>
              <a:rPr lang="en-GB" sz="2400" i="1" baseline="0" dirty="0">
                <a:solidFill>
                  <a:schemeClr val="bg1"/>
                </a:solidFill>
                <a:latin typeface="+mn-lt"/>
                <a:ea typeface="Quattrocento Sans"/>
                <a:cs typeface="Quattrocento Sans"/>
                <a:sym typeface="Quattrocento Sans"/>
              </a:rPr>
              <a:t> </a:t>
            </a:r>
            <a:r>
              <a:rPr lang="en-GB" sz="2400" i="1" dirty="0">
                <a:solidFill>
                  <a:schemeClr val="bg1"/>
                </a:solidFill>
                <a:latin typeface="+mn-lt"/>
                <a:ea typeface="Quattrocento Sans"/>
                <a:cs typeface="Quattrocento Sans"/>
                <a:sym typeface="Quattrocento Sans"/>
              </a:rPr>
              <a:t> Change line colour, width and style.</a:t>
            </a:r>
            <a:r>
              <a:rPr lang="en-GB"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Font typeface="Arial" charset="0"/>
              <a:buNone/>
            </a:pPr>
            <a:endParaRPr lang="en-GB" sz="24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GB" sz="2400" dirty="0">
                <a:solidFill>
                  <a:schemeClr val="bg1"/>
                </a:solidFill>
                <a:latin typeface="+mn-lt"/>
                <a:ea typeface="Quattrocento Sans"/>
                <a:cs typeface="Quattrocento Sans"/>
                <a:sym typeface="Quattrocento Sans"/>
              </a:rPr>
              <a:t>Isn’t that nice? :)</a:t>
            </a:r>
          </a:p>
        </p:txBody>
      </p:sp>
      <p:cxnSp>
        <p:nvCxnSpPr>
          <p:cNvPr id="7" name="Straight Connector 6"/>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9" name="フッター プレースホルダー 1"/>
          <p:cNvSpPr txBox="1">
            <a:spLocks/>
          </p:cNvSpPr>
          <p:nvPr userDrawn="1"/>
        </p:nvSpPr>
        <p:spPr>
          <a:xfrm>
            <a:off x="13220963" y="108549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49" name="フッター プレースホルダー 1"/>
          <p:cNvSpPr txBox="1">
            <a:spLocks/>
          </p:cNvSpPr>
          <p:nvPr userDrawn="1"/>
        </p:nvSpPr>
        <p:spPr>
          <a:xfrm>
            <a:off x="12681715" y="108803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50" name="Oval 1"/>
          <p:cNvSpPr>
            <a:spLocks noChangeArrowheads="1"/>
          </p:cNvSpPr>
          <p:nvPr userDrawn="1"/>
        </p:nvSpPr>
        <p:spPr bwMode="auto">
          <a:xfrm>
            <a:off x="5370596" y="2052534"/>
            <a:ext cx="720000" cy="720000"/>
          </a:xfrm>
          <a:prstGeom prst="ellipse">
            <a:avLst/>
          </a:prstGeom>
          <a:solidFill>
            <a:srgbClr val="F0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1</a:t>
            </a:r>
          </a:p>
        </p:txBody>
      </p:sp>
      <p:sp>
        <p:nvSpPr>
          <p:cNvPr id="58" name="Rectangle 57"/>
          <p:cNvSpPr/>
          <p:nvPr userDrawn="1"/>
        </p:nvSpPr>
        <p:spPr>
          <a:xfrm>
            <a:off x="448232" y="5065249"/>
            <a:ext cx="4269258" cy="461665"/>
          </a:xfrm>
          <a:prstGeom prst="rect">
            <a:avLst/>
          </a:prstGeom>
        </p:spPr>
        <p:txBody>
          <a:bodyPr wrap="square">
            <a:spAutoFit/>
          </a:bodyPr>
          <a:lstStyle/>
          <a:p>
            <a:pPr algn="just" fontAlgn="base"/>
            <a:r>
              <a:rPr lang="en-GB" sz="800" b="0" i="0" dirty="0">
                <a:solidFill>
                  <a:srgbClr val="245473"/>
                </a:solidFill>
                <a:effectLst/>
                <a:latin typeface="+mn-lt"/>
              </a:rPr>
              <a:t>This programme has been funded with support from the European Commission. The author is solely responsible for this publication (communication) and the Commission accepts no responsibility for any  use that may be made of the information contained therein.</a:t>
            </a:r>
          </a:p>
        </p:txBody>
      </p:sp>
      <p:sp>
        <p:nvSpPr>
          <p:cNvPr id="65" name="Text Placeholder 63"/>
          <p:cNvSpPr>
            <a:spLocks noGrp="1"/>
          </p:cNvSpPr>
          <p:nvPr>
            <p:ph type="body" sz="quarter" idx="22" hasCustomPrompt="1"/>
          </p:nvPr>
        </p:nvSpPr>
        <p:spPr>
          <a:xfrm>
            <a:off x="6232224" y="2061678"/>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66" name="Text Placeholder 63"/>
          <p:cNvSpPr>
            <a:spLocks noGrp="1"/>
          </p:cNvSpPr>
          <p:nvPr>
            <p:ph type="body" sz="quarter" idx="23" hasCustomPrompt="1"/>
          </p:nvPr>
        </p:nvSpPr>
        <p:spPr>
          <a:xfrm>
            <a:off x="6232224" y="2582788"/>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2" name="Text Placeholder 23"/>
          <p:cNvSpPr>
            <a:spLocks noGrp="1"/>
          </p:cNvSpPr>
          <p:nvPr>
            <p:ph type="body" sz="quarter" idx="13" hasCustomPrompt="1"/>
          </p:nvPr>
        </p:nvSpPr>
        <p:spPr>
          <a:xfrm>
            <a:off x="528265" y="2138185"/>
            <a:ext cx="4118429" cy="2548702"/>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73" name="Oval 72"/>
          <p:cNvSpPr>
            <a:spLocks noChangeArrowheads="1"/>
          </p:cNvSpPr>
          <p:nvPr userDrawn="1"/>
        </p:nvSpPr>
        <p:spPr bwMode="auto">
          <a:xfrm>
            <a:off x="5375141" y="3129586"/>
            <a:ext cx="720000" cy="720000"/>
          </a:xfrm>
          <a:prstGeom prst="ellipse">
            <a:avLst/>
          </a:prstGeom>
          <a:solidFill>
            <a:srgbClr val="BBC64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2</a:t>
            </a:r>
          </a:p>
        </p:txBody>
      </p:sp>
      <p:sp>
        <p:nvSpPr>
          <p:cNvPr id="74" name="Text Placeholder 63"/>
          <p:cNvSpPr>
            <a:spLocks noGrp="1"/>
          </p:cNvSpPr>
          <p:nvPr>
            <p:ph type="body" sz="quarter" idx="24" hasCustomPrompt="1"/>
          </p:nvPr>
        </p:nvSpPr>
        <p:spPr>
          <a:xfrm>
            <a:off x="6236769" y="3138730"/>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5" name="Text Placeholder 63"/>
          <p:cNvSpPr>
            <a:spLocks noGrp="1"/>
          </p:cNvSpPr>
          <p:nvPr>
            <p:ph type="body" sz="quarter" idx="25" hasCustomPrompt="1"/>
          </p:nvPr>
        </p:nvSpPr>
        <p:spPr>
          <a:xfrm>
            <a:off x="6236769" y="3659840"/>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6" name="Oval 75"/>
          <p:cNvSpPr>
            <a:spLocks noChangeArrowheads="1"/>
          </p:cNvSpPr>
          <p:nvPr userDrawn="1"/>
        </p:nvSpPr>
        <p:spPr bwMode="auto">
          <a:xfrm>
            <a:off x="5370596" y="4207979"/>
            <a:ext cx="720000" cy="720000"/>
          </a:xfrm>
          <a:prstGeom prst="ellipse">
            <a:avLst/>
          </a:prstGeom>
          <a:solidFill>
            <a:srgbClr val="29B3E8"/>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3</a:t>
            </a:r>
          </a:p>
        </p:txBody>
      </p:sp>
      <p:sp>
        <p:nvSpPr>
          <p:cNvPr id="77" name="Text Placeholder 63"/>
          <p:cNvSpPr>
            <a:spLocks noGrp="1"/>
          </p:cNvSpPr>
          <p:nvPr>
            <p:ph type="body" sz="quarter" idx="26" hasCustomPrompt="1"/>
          </p:nvPr>
        </p:nvSpPr>
        <p:spPr>
          <a:xfrm>
            <a:off x="6232224" y="4217123"/>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8" name="Text Placeholder 63"/>
          <p:cNvSpPr>
            <a:spLocks noGrp="1"/>
          </p:cNvSpPr>
          <p:nvPr>
            <p:ph type="body" sz="quarter" idx="27" hasCustomPrompt="1"/>
          </p:nvPr>
        </p:nvSpPr>
        <p:spPr>
          <a:xfrm>
            <a:off x="6232224" y="4738233"/>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9" name="Oval 78"/>
          <p:cNvSpPr>
            <a:spLocks noChangeArrowheads="1"/>
          </p:cNvSpPr>
          <p:nvPr userDrawn="1"/>
        </p:nvSpPr>
        <p:spPr bwMode="auto">
          <a:xfrm>
            <a:off x="5393421" y="5302137"/>
            <a:ext cx="720000" cy="720000"/>
          </a:xfrm>
          <a:prstGeom prst="ellipse">
            <a:avLst/>
          </a:prstGeom>
          <a:solidFill>
            <a:srgbClr val="E53292"/>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4</a:t>
            </a:r>
          </a:p>
        </p:txBody>
      </p:sp>
      <p:sp>
        <p:nvSpPr>
          <p:cNvPr id="80" name="Text Placeholder 63"/>
          <p:cNvSpPr>
            <a:spLocks noGrp="1"/>
          </p:cNvSpPr>
          <p:nvPr>
            <p:ph type="body" sz="quarter" idx="28" hasCustomPrompt="1"/>
          </p:nvPr>
        </p:nvSpPr>
        <p:spPr>
          <a:xfrm>
            <a:off x="6255049" y="5311281"/>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81" name="Text Placeholder 63"/>
          <p:cNvSpPr>
            <a:spLocks noGrp="1"/>
          </p:cNvSpPr>
          <p:nvPr>
            <p:ph type="body" sz="quarter" idx="29" hasCustomPrompt="1"/>
          </p:nvPr>
        </p:nvSpPr>
        <p:spPr>
          <a:xfrm>
            <a:off x="6255049" y="5832391"/>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pic>
        <p:nvPicPr>
          <p:cNvPr id="22" name="Picture 21">
            <a:extLst>
              <a:ext uri="{FF2B5EF4-FFF2-40B4-BE49-F238E27FC236}">
                <a16:creationId xmlns:a16="http://schemas.microsoft.com/office/drawing/2014/main" xmlns="" id="{A3140CC1-D5A6-9C40-B677-969939A9F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37" y="539983"/>
            <a:ext cx="4373248" cy="882773"/>
          </a:xfrm>
          <a:prstGeom prst="rect">
            <a:avLst/>
          </a:prstGeom>
        </p:spPr>
      </p:pic>
      <p:pic>
        <p:nvPicPr>
          <p:cNvPr id="23" name="Picture 22">
            <a:extLst>
              <a:ext uri="{FF2B5EF4-FFF2-40B4-BE49-F238E27FC236}">
                <a16:creationId xmlns:a16="http://schemas.microsoft.com/office/drawing/2014/main" xmlns="" id="{87A7B185-5702-EE47-9B1C-4786C90E39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733" t="18650"/>
          <a:stretch/>
        </p:blipFill>
        <p:spPr>
          <a:xfrm rot="16200000">
            <a:off x="-39049" y="5532073"/>
            <a:ext cx="1364978" cy="12868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495027" y="873303"/>
            <a:ext cx="7074043"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4508938" y="1982978"/>
            <a:ext cx="7060133"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4189948" y="1767276"/>
            <a:ext cx="7753040"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5"/>
          </p:nvPr>
        </p:nvSpPr>
        <p:spPr>
          <a:xfrm>
            <a:off x="1"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13" name="Rectangle 12"/>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6D136BF9-5546-6940-8DE6-3CF000FEB318}"/>
              </a:ext>
            </a:extLst>
          </p:cNvPr>
          <p:cNvGrpSpPr/>
          <p:nvPr userDrawn="1"/>
        </p:nvGrpSpPr>
        <p:grpSpPr>
          <a:xfrm>
            <a:off x="3334007" y="6278877"/>
            <a:ext cx="8395542" cy="332623"/>
            <a:chOff x="7632699" y="6308250"/>
            <a:chExt cx="4040789" cy="572290"/>
          </a:xfrm>
        </p:grpSpPr>
        <p:sp>
          <p:nvSpPr>
            <p:cNvPr id="19" name="テキスト プレースホルダー 36">
              <a:extLst>
                <a:ext uri="{FF2B5EF4-FFF2-40B4-BE49-F238E27FC236}">
                  <a16:creationId xmlns:a16="http://schemas.microsoft.com/office/drawing/2014/main" xmlns="" id="{4BC86759-3B8E-0A4A-A22F-1A78E44114E1}"/>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0" name="テキスト プレースホルダー 36">
              <a:extLst>
                <a:ext uri="{FF2B5EF4-FFF2-40B4-BE49-F238E27FC236}">
                  <a16:creationId xmlns:a16="http://schemas.microsoft.com/office/drawing/2014/main" xmlns="" id="{1A9BF760-CB5C-5847-AA83-56DC745A41B2}"/>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1" name="Picture 20">
            <a:extLst>
              <a:ext uri="{FF2B5EF4-FFF2-40B4-BE49-F238E27FC236}">
                <a16:creationId xmlns:a16="http://schemas.microsoft.com/office/drawing/2014/main" xmlns="" id="{526F6654-02F5-A547-996D-5CEC647299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Right">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8270000"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23" name="Text Placeholder 23"/>
          <p:cNvSpPr>
            <a:spLocks noGrp="1"/>
          </p:cNvSpPr>
          <p:nvPr>
            <p:ph type="body" sz="quarter" idx="16" hasCustomPrompt="1"/>
          </p:nvPr>
        </p:nvSpPr>
        <p:spPr>
          <a:xfrm>
            <a:off x="718642" y="873067"/>
            <a:ext cx="7066011"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4" name="Text Placeholder 25"/>
          <p:cNvSpPr>
            <a:spLocks noGrp="1"/>
          </p:cNvSpPr>
          <p:nvPr>
            <p:ph type="body" sz="quarter" idx="17" hasCustomPrompt="1"/>
          </p:nvPr>
        </p:nvSpPr>
        <p:spPr>
          <a:xfrm>
            <a:off x="736049" y="1982742"/>
            <a:ext cx="7052117"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5" name="Straight Connector 24"/>
          <p:cNvCxnSpPr/>
          <p:nvPr userDrawn="1"/>
        </p:nvCxnSpPr>
        <p:spPr>
          <a:xfrm flipH="1">
            <a:off x="425728" y="1767040"/>
            <a:ext cx="7551624"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A007B40A-3467-DB4C-89EA-97DB4AA7D7E3}"/>
              </a:ext>
            </a:extLst>
          </p:cNvPr>
          <p:cNvGrpSpPr/>
          <p:nvPr userDrawn="1"/>
        </p:nvGrpSpPr>
        <p:grpSpPr>
          <a:xfrm>
            <a:off x="1333695" y="6201410"/>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B084CC3A-DD02-A24D-AA62-027486FC2B8F}"/>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B9087191-E74F-314C-827A-09925C706A3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5D933AB-2A14-6F4F-AD5A-CE21FA1195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24" name="Text Placeholder 25"/>
          <p:cNvSpPr>
            <a:spLocks noGrp="1"/>
          </p:cNvSpPr>
          <p:nvPr>
            <p:ph type="body" sz="quarter" idx="15" hasCustomPrompt="1"/>
          </p:nvPr>
        </p:nvSpPr>
        <p:spPr>
          <a:xfrm>
            <a:off x="2734104" y="1998568"/>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5"/>
          <p:cNvSpPr>
            <a:spLocks noGrp="1"/>
          </p:cNvSpPr>
          <p:nvPr>
            <p:ph type="body" sz="quarter" idx="16" hasCustomPrompt="1"/>
          </p:nvPr>
        </p:nvSpPr>
        <p:spPr>
          <a:xfrm>
            <a:off x="7266140" y="1996914"/>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9"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7" name="Straight Connector 26"/>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p:cNvGrpSpPr/>
          <p:nvPr userDrawn="1"/>
        </p:nvGrpSpPr>
        <p:grpSpPr>
          <a:xfrm>
            <a:off x="3334007" y="6278877"/>
            <a:ext cx="8395542" cy="332623"/>
            <a:chOff x="7632699" y="6308250"/>
            <a:chExt cx="4040789" cy="572290"/>
          </a:xfrm>
        </p:grpSpPr>
        <p:sp>
          <p:nvSpPr>
            <p:cNvPr id="16"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sp>
        <p:nvSpPr>
          <p:cNvPr id="19" name="Rectangle 18"/>
          <p:cNvSpPr/>
          <p:nvPr userDrawn="1"/>
        </p:nvSpPr>
        <p:spPr>
          <a:xfrm>
            <a:off x="-4240"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C88269A5-701F-6949-B048-589F1BF7F7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33" name="Text Placeholder 25"/>
          <p:cNvSpPr>
            <a:spLocks noGrp="1"/>
          </p:cNvSpPr>
          <p:nvPr>
            <p:ph type="body" sz="quarter" idx="15" hasCustomPrompt="1"/>
          </p:nvPr>
        </p:nvSpPr>
        <p:spPr>
          <a:xfrm>
            <a:off x="2716696"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4" name="Text Placeholder 25"/>
          <p:cNvSpPr>
            <a:spLocks noGrp="1"/>
          </p:cNvSpPr>
          <p:nvPr>
            <p:ph type="body" sz="quarter" idx="16" hasCustomPrompt="1"/>
          </p:nvPr>
        </p:nvSpPr>
        <p:spPr>
          <a:xfrm>
            <a:off x="8710202"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5" name="Text Placeholder 25"/>
          <p:cNvSpPr>
            <a:spLocks noGrp="1"/>
          </p:cNvSpPr>
          <p:nvPr>
            <p:ph type="body" sz="quarter" idx="17" hasCustomPrompt="1"/>
          </p:nvPr>
        </p:nvSpPr>
        <p:spPr>
          <a:xfrm>
            <a:off x="5714013"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13"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3" name="Straight Connector 22"/>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xmlns="" id="{70DA7FD3-E69A-1641-A2C7-D181592526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a:extLst>
              <a:ext uri="{FF2B5EF4-FFF2-40B4-BE49-F238E27FC236}">
                <a16:creationId xmlns:a16="http://schemas.microsoft.com/office/drawing/2014/main" xmlns="" id="{46328970-35E4-CD43-AC6C-DBF187C5B1AF}"/>
              </a:ext>
            </a:extLst>
          </p:cNvPr>
          <p:cNvGrpSpPr/>
          <p:nvPr userDrawn="1"/>
        </p:nvGrpSpPr>
        <p:grpSpPr>
          <a:xfrm>
            <a:off x="3334007" y="6278877"/>
            <a:ext cx="8395542" cy="332623"/>
            <a:chOff x="7632699" y="6308250"/>
            <a:chExt cx="4040789" cy="572290"/>
          </a:xfrm>
        </p:grpSpPr>
        <p:sp>
          <p:nvSpPr>
            <p:cNvPr id="18" name="テキスト プレースホルダー 36">
              <a:extLst>
                <a:ext uri="{FF2B5EF4-FFF2-40B4-BE49-F238E27FC236}">
                  <a16:creationId xmlns:a16="http://schemas.microsoft.com/office/drawing/2014/main" xmlns="" id="{9A05FA7E-C217-DC48-95D7-8D38AE20CBE9}"/>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9" name="テキスト プレースホルダー 36">
              <a:extLst>
                <a:ext uri="{FF2B5EF4-FFF2-40B4-BE49-F238E27FC236}">
                  <a16:creationId xmlns:a16="http://schemas.microsoft.com/office/drawing/2014/main" xmlns="" id="{FF6BC695-5326-8B49-8F95-724E5B695B5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0" name="Picture 19">
            <a:extLst>
              <a:ext uri="{FF2B5EF4-FFF2-40B4-BE49-F238E27FC236}">
                <a16:creationId xmlns:a16="http://schemas.microsoft.com/office/drawing/2014/main" xmlns="" id="{694CF00F-1854-2945-AD41-A475C572B9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718642"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3" name="Text Placeholder 25"/>
          <p:cNvSpPr>
            <a:spLocks noGrp="1"/>
          </p:cNvSpPr>
          <p:nvPr>
            <p:ph type="body" sz="quarter" idx="16" hasCustomPrompt="1"/>
          </p:nvPr>
        </p:nvSpPr>
        <p:spPr>
          <a:xfrm>
            <a:off x="736049" y="1982742"/>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4" name="Straight Connector 23"/>
          <p:cNvCxnSpPr/>
          <p:nvPr userDrawn="1"/>
        </p:nvCxnSpPr>
        <p:spPr>
          <a:xfrm flipH="1">
            <a:off x="425727" y="1767040"/>
            <a:ext cx="930159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895BA794-76E1-C242-9A27-24CE7E2B4E3C}"/>
              </a:ext>
            </a:extLst>
          </p:cNvPr>
          <p:cNvGrpSpPr/>
          <p:nvPr userDrawn="1"/>
        </p:nvGrpSpPr>
        <p:grpSpPr>
          <a:xfrm>
            <a:off x="1333695" y="6201410"/>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701912EB-5F7B-824A-92EB-00EB0F388EB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5" name="テキスト プレースホルダー 36">
              <a:extLst>
                <a:ext uri="{FF2B5EF4-FFF2-40B4-BE49-F238E27FC236}">
                  <a16:creationId xmlns:a16="http://schemas.microsoft.com/office/drawing/2014/main" xmlns="" id="{CB8F34CD-18E2-5C4C-8028-879A13939DB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7" name="Picture 16">
            <a:extLst>
              <a:ext uri="{FF2B5EF4-FFF2-40B4-BE49-F238E27FC236}">
                <a16:creationId xmlns:a16="http://schemas.microsoft.com/office/drawing/2014/main" xmlns="" id="{6E5F8B4E-A0FA-9A4E-9CB3-073ED019B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23" name="Text Placeholder 25"/>
          <p:cNvSpPr>
            <a:spLocks noGrp="1"/>
          </p:cNvSpPr>
          <p:nvPr>
            <p:ph type="body" sz="quarter" idx="16" hasCustomPrompt="1"/>
          </p:nvPr>
        </p:nvSpPr>
        <p:spPr>
          <a:xfrm>
            <a:off x="657223" y="2002626"/>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p:ph type="body" sz="quarter" idx="17" hasCustomPrompt="1"/>
          </p:nvPr>
        </p:nvSpPr>
        <p:spPr>
          <a:xfrm>
            <a:off x="5189259" y="2000972"/>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6" name="Text Placeholder 23"/>
          <p:cNvSpPr>
            <a:spLocks noGrp="1"/>
          </p:cNvSpPr>
          <p:nvPr>
            <p:ph type="body" sz="quarter" idx="18" hasCustomPrompt="1"/>
          </p:nvPr>
        </p:nvSpPr>
        <p:spPr>
          <a:xfrm>
            <a:off x="639815" y="877361"/>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32" name="Straight Connector 31"/>
          <p:cNvCxnSpPr/>
          <p:nvPr userDrawn="1"/>
        </p:nvCxnSpPr>
        <p:spPr>
          <a:xfrm flipH="1">
            <a:off x="425727" y="1767040"/>
            <a:ext cx="925430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6D7D5E2A-2B81-A148-9321-B307B24B86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13" name="Group 12">
            <a:extLst>
              <a:ext uri="{FF2B5EF4-FFF2-40B4-BE49-F238E27FC236}">
                <a16:creationId xmlns:a16="http://schemas.microsoft.com/office/drawing/2014/main" xmlns="" id="{ADAB36EC-5DEF-9B45-8EDB-092DA7FDACA9}"/>
              </a:ext>
            </a:extLst>
          </p:cNvPr>
          <p:cNvGrpSpPr/>
          <p:nvPr userDrawn="1"/>
        </p:nvGrpSpPr>
        <p:grpSpPr>
          <a:xfrm>
            <a:off x="1333695" y="6201410"/>
            <a:ext cx="2312384" cy="332623"/>
            <a:chOff x="10743787" y="6308250"/>
            <a:chExt cx="1112954" cy="572290"/>
          </a:xfrm>
        </p:grpSpPr>
        <p:sp>
          <p:nvSpPr>
            <p:cNvPr id="19" name="テキスト プレースホルダー 36">
              <a:extLst>
                <a:ext uri="{FF2B5EF4-FFF2-40B4-BE49-F238E27FC236}">
                  <a16:creationId xmlns:a16="http://schemas.microsoft.com/office/drawing/2014/main" xmlns="" id="{532796E0-DEBC-F04D-B4AE-B3EE1ED82F71}"/>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CDA7F8D1-6FF9-4B4D-996A-76C35DA2948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E7B94B9B-271A-9A40-8864-E7E637033B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4" name="テキスト プレースホルダー 36"/>
          <p:cNvSpPr txBox="1">
            <a:spLocks/>
          </p:cNvSpPr>
          <p:nvPr userDrawn="1"/>
        </p:nvSpPr>
        <p:spPr bwMode="auto">
          <a:xfrm>
            <a:off x="580570" y="6321603"/>
            <a:ext cx="877943"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endParaRPr kumimoji="1" lang="en-GB" altLang="ja-JP" sz="1100" dirty="0">
              <a:solidFill>
                <a:srgbClr val="003841"/>
              </a:solidFill>
              <a:latin typeface="Calibri" charset="0"/>
            </a:endParaRPr>
          </a:p>
        </p:txBody>
      </p:sp>
      <p:sp>
        <p:nvSpPr>
          <p:cNvPr id="22" name="Text Placeholder 25"/>
          <p:cNvSpPr>
            <a:spLocks noGrp="1"/>
          </p:cNvSpPr>
          <p:nvPr userDrawn="1">
            <p:ph type="body" sz="quarter" idx="15" hasCustomPrompt="1"/>
          </p:nvPr>
        </p:nvSpPr>
        <p:spPr>
          <a:xfrm>
            <a:off x="712878"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3" name="Text Placeholder 25"/>
          <p:cNvSpPr>
            <a:spLocks noGrp="1"/>
          </p:cNvSpPr>
          <p:nvPr userDrawn="1">
            <p:ph type="body" sz="quarter" idx="16" hasCustomPrompt="1"/>
          </p:nvPr>
        </p:nvSpPr>
        <p:spPr>
          <a:xfrm>
            <a:off x="6706384"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userDrawn="1">
            <p:ph type="body" sz="quarter" idx="20" hasCustomPrompt="1"/>
          </p:nvPr>
        </p:nvSpPr>
        <p:spPr>
          <a:xfrm>
            <a:off x="3710195"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3"/>
          <p:cNvSpPr>
            <a:spLocks noGrp="1"/>
          </p:cNvSpPr>
          <p:nvPr userDrawn="1">
            <p:ph type="body" sz="quarter" idx="21" hasCustomPrompt="1"/>
          </p:nvPr>
        </p:nvSpPr>
        <p:spPr>
          <a:xfrm>
            <a:off x="712878"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31" name="テキスト プレースホルダー 36"/>
          <p:cNvSpPr txBox="1">
            <a:spLocks/>
          </p:cNvSpPr>
          <p:nvPr userDrawn="1"/>
        </p:nvSpPr>
        <p:spPr bwMode="auto">
          <a:xfrm>
            <a:off x="3979193" y="5224665"/>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cxnSp>
        <p:nvCxnSpPr>
          <p:cNvPr id="32" name="Straight Connector 31"/>
          <p:cNvCxnSpPr/>
          <p:nvPr userDrawn="1"/>
        </p:nvCxnSpPr>
        <p:spPr>
          <a:xfrm flipH="1">
            <a:off x="425727" y="1767040"/>
            <a:ext cx="941195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xmlns="" id="{F17E6557-D97C-E242-B6F9-6382EA595F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21" name="Group 20">
            <a:extLst>
              <a:ext uri="{FF2B5EF4-FFF2-40B4-BE49-F238E27FC236}">
                <a16:creationId xmlns:a16="http://schemas.microsoft.com/office/drawing/2014/main" xmlns="" id="{D82BC0DB-5DE7-2447-83C8-23383567DEC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2C5D5364-575D-D042-B367-4A2C62F98CF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CB369F45-4993-CE41-9F64-43C9D8D15EE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AD59E0B3-62A5-5549-BAF8-ABCFE55291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67622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Lim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6" name="Rectangle 5"/>
          <p:cNvSpPr/>
          <p:nvPr userDrawn="1"/>
        </p:nvSpPr>
        <p:spPr>
          <a:xfrm>
            <a:off x="0" y="0"/>
            <a:ext cx="12192000" cy="6952129"/>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4"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4"/>
            <a:ext cx="2672815" cy="1878334"/>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2" name="Text Placeholder 2"/>
          <p:cNvSpPr>
            <a:spLocks noGrp="1"/>
          </p:cNvSpPr>
          <p:nvPr>
            <p:ph type="body" sz="quarter" idx="11" hasCustomPrompt="1"/>
          </p:nvPr>
        </p:nvSpPr>
        <p:spPr>
          <a:xfrm>
            <a:off x="3243611"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4" name="Text Placeholder 2"/>
          <p:cNvSpPr>
            <a:spLocks noGrp="1"/>
          </p:cNvSpPr>
          <p:nvPr>
            <p:ph type="body" sz="quarter" idx="12" hasCustomPrompt="1"/>
          </p:nvPr>
        </p:nvSpPr>
        <p:spPr>
          <a:xfrm>
            <a:off x="6115112" y="3845754"/>
            <a:ext cx="2672815" cy="192257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 name="Oval 1"/>
          <p:cNvSpPr/>
          <p:nvPr userDrawn="1"/>
        </p:nvSpPr>
        <p:spPr>
          <a:xfrm>
            <a:off x="985917" y="2341774"/>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userDrawn="1"/>
        </p:nvSpPr>
        <p:spPr>
          <a:xfrm>
            <a:off x="3936550" y="2357577"/>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6751909" y="2313333"/>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9765418" y="2342845"/>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xmlns="" id="{E931C879-0C42-5546-BAF2-B2AD85753C19}"/>
              </a:ext>
            </a:extLst>
          </p:cNvPr>
          <p:cNvGrpSpPr/>
          <p:nvPr userDrawn="1"/>
        </p:nvGrpSpPr>
        <p:grpSpPr>
          <a:xfrm>
            <a:off x="5518067" y="6300459"/>
            <a:ext cx="2312384" cy="332623"/>
            <a:chOff x="10743787" y="6308250"/>
            <a:chExt cx="1112954" cy="572290"/>
          </a:xfrm>
        </p:grpSpPr>
        <p:sp>
          <p:nvSpPr>
            <p:cNvPr id="25" name="テキスト プレースホルダー 36">
              <a:extLst>
                <a:ext uri="{FF2B5EF4-FFF2-40B4-BE49-F238E27FC236}">
                  <a16:creationId xmlns:a16="http://schemas.microsoft.com/office/drawing/2014/main" xmlns="" id="{CB4597BD-02B4-7E48-82FB-F43E4F1EA55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6" name="テキスト プレースホルダー 36">
              <a:extLst>
                <a:ext uri="{FF2B5EF4-FFF2-40B4-BE49-F238E27FC236}">
                  <a16:creationId xmlns:a16="http://schemas.microsoft.com/office/drawing/2014/main" xmlns="" id="{43713398-D2FD-D24F-945B-F9C48B21BA4D}"/>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7" name="Picture 26">
            <a:extLst>
              <a:ext uri="{FF2B5EF4-FFF2-40B4-BE49-F238E27FC236}">
                <a16:creationId xmlns:a16="http://schemas.microsoft.com/office/drawing/2014/main" xmlns="" id="{0811E7D2-998A-4B4A-BF79-BFC8238DE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397427"/>
            <a:ext cx="1257734" cy="19164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0" name="Oval 29"/>
          <p:cNvSpPr/>
          <p:nvPr userDrawn="1"/>
        </p:nvSpPr>
        <p:spPr>
          <a:xfrm>
            <a:off x="1016071" y="571968"/>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3966704" y="587771"/>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6782063" y="543527"/>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9795572" y="573039"/>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5F027659-0F67-374E-9B5B-7757D16E8696}"/>
              </a:ext>
            </a:extLst>
          </p:cNvPr>
          <p:cNvGrpSpPr/>
          <p:nvPr userDrawn="1"/>
        </p:nvGrpSpPr>
        <p:grpSpPr>
          <a:xfrm>
            <a:off x="5518067" y="6320337"/>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535210E2-33C0-E547-812F-8F5B6534A58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042B36FA-511B-4140-9958-1328E9BFD5DE}"/>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3" name="Picture 22">
            <a:extLst>
              <a:ext uri="{FF2B5EF4-FFF2-40B4-BE49-F238E27FC236}">
                <a16:creationId xmlns:a16="http://schemas.microsoft.com/office/drawing/2014/main" xmlns="" id="{CBB772CA-66A6-4B48-A303-A5BA4C9606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GB"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4" name="Straight Connector 3"/>
          <p:cNvCxnSpPr/>
          <p:nvPr userDrawn="1"/>
        </p:nvCxnSpPr>
        <p:spPr>
          <a:xfrm flipH="1">
            <a:off x="555813"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28" name="Straight Connector 27"/>
          <p:cNvCxnSpPr/>
          <p:nvPr userDrawn="1"/>
        </p:nvCxnSpPr>
        <p:spPr>
          <a:xfrm flipH="1">
            <a:off x="438374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35" name="Straight Connector 34"/>
          <p:cNvCxnSpPr/>
          <p:nvPr userDrawn="1"/>
        </p:nvCxnSpPr>
        <p:spPr>
          <a:xfrm flipH="1">
            <a:off x="809961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1838368" y="2017629"/>
            <a:ext cx="1075289" cy="1075289"/>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5641642" y="2017629"/>
            <a:ext cx="1075289" cy="1075289"/>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9394856" y="2017628"/>
            <a:ext cx="1075289" cy="1075289"/>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xmlns="" id="{6A1ACCDE-2F4A-624D-AD12-41160F8A718A}"/>
              </a:ext>
            </a:extLst>
          </p:cNvPr>
          <p:cNvGrpSpPr/>
          <p:nvPr userDrawn="1"/>
        </p:nvGrpSpPr>
        <p:grpSpPr>
          <a:xfrm>
            <a:off x="5518067" y="6320337"/>
            <a:ext cx="2312384" cy="332623"/>
            <a:chOff x="10743787" y="6308250"/>
            <a:chExt cx="1112954" cy="572290"/>
          </a:xfrm>
        </p:grpSpPr>
        <p:sp>
          <p:nvSpPr>
            <p:cNvPr id="24" name="テキスト プレースホルダー 36">
              <a:extLst>
                <a:ext uri="{FF2B5EF4-FFF2-40B4-BE49-F238E27FC236}">
                  <a16:creationId xmlns:a16="http://schemas.microsoft.com/office/drawing/2014/main" xmlns="" id="{D6526A23-8572-5F42-9B8E-C5D6473D280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5" name="テキスト プレースホルダー 36">
              <a:extLst>
                <a:ext uri="{FF2B5EF4-FFF2-40B4-BE49-F238E27FC236}">
                  <a16:creationId xmlns:a16="http://schemas.microsoft.com/office/drawing/2014/main" xmlns="" id="{B7D8282B-898E-0B47-BF0F-CFC46DE69B6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B8479BF6-3A9A-2F42-84AD-58F514B47D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userDrawn="1"/>
        </p:nvSpPr>
        <p:spPr>
          <a:xfrm>
            <a:off x="4903304" y="2749824"/>
            <a:ext cx="7288696" cy="1302295"/>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userDrawn="1"/>
        </p:nvSpPr>
        <p:spPr>
          <a:xfrm>
            <a:off x="4903304" y="4373215"/>
            <a:ext cx="7288696" cy="1302295"/>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003841"/>
                </a:solidFill>
                <a:latin typeface="+mn-lt"/>
              </a:defRPr>
            </a:lvl1pPr>
          </a:lstStyle>
          <a:p>
            <a:pPr lvl="0"/>
            <a:r>
              <a:rPr lang="en-GB"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GB"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cxnSp>
        <p:nvCxnSpPr>
          <p:cNvPr id="51" name="Straight Connector 50"/>
          <p:cNvCxnSpPr/>
          <p:nvPr userDrawn="1"/>
        </p:nvCxnSpPr>
        <p:spPr>
          <a:xfrm>
            <a:off x="417209" y="1920386"/>
            <a:ext cx="42875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GB"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GB"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grpSp>
        <p:nvGrpSpPr>
          <p:cNvPr id="25" name="Group 24">
            <a:extLst>
              <a:ext uri="{FF2B5EF4-FFF2-40B4-BE49-F238E27FC236}">
                <a16:creationId xmlns:a16="http://schemas.microsoft.com/office/drawing/2014/main" xmlns="" id="{989948AA-CBBD-C14B-92BE-5E35489505D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4462787E-418A-9941-9477-9D876104E4E0}"/>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E9375A0E-E034-AE4E-8CEA-0882FAE0CF1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75FF4D26-5450-AF43-B106-5549C62527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245473"/>
                </a:solidFill>
                <a:latin typeface="+mn-lt"/>
              </a:defRPr>
            </a:lvl1pPr>
          </a:lstStyle>
          <a:p>
            <a:pPr lvl="0"/>
            <a:r>
              <a:rPr lang="en-GB"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cxnSp>
        <p:nvCxnSpPr>
          <p:cNvPr id="27" name="Straight Connector 26"/>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grpSp>
        <p:nvGrpSpPr>
          <p:cNvPr id="11" name="Group 10">
            <a:extLst>
              <a:ext uri="{FF2B5EF4-FFF2-40B4-BE49-F238E27FC236}">
                <a16:creationId xmlns:a16="http://schemas.microsoft.com/office/drawing/2014/main" xmlns="" id="{E0A6F1FA-0C26-DC41-8655-91FA123EECE6}"/>
              </a:ext>
            </a:extLst>
          </p:cNvPr>
          <p:cNvGrpSpPr/>
          <p:nvPr userDrawn="1"/>
        </p:nvGrpSpPr>
        <p:grpSpPr>
          <a:xfrm>
            <a:off x="5518067" y="6320337"/>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57D96B86-6B0A-6C48-9117-F9878D3E8229}"/>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C342E5B8-E967-FE44-A3B4-8715184E25C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3E8915E-46EB-7448-8184-ECBF4290DF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GB"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15" name="Group 14">
            <a:extLst>
              <a:ext uri="{FF2B5EF4-FFF2-40B4-BE49-F238E27FC236}">
                <a16:creationId xmlns:a16="http://schemas.microsoft.com/office/drawing/2014/main" xmlns="" id="{DD0BC517-456F-7141-A924-632CB3E2CFCF}"/>
              </a:ext>
            </a:extLst>
          </p:cNvPr>
          <p:cNvGrpSpPr/>
          <p:nvPr userDrawn="1"/>
        </p:nvGrpSpPr>
        <p:grpSpPr>
          <a:xfrm>
            <a:off x="1333695" y="6201410"/>
            <a:ext cx="2312384" cy="332623"/>
            <a:chOff x="10743787" y="6308250"/>
            <a:chExt cx="1112954" cy="572290"/>
          </a:xfrm>
        </p:grpSpPr>
        <p:sp>
          <p:nvSpPr>
            <p:cNvPr id="16" name="テキスト プレースホルダー 36">
              <a:extLst>
                <a:ext uri="{FF2B5EF4-FFF2-40B4-BE49-F238E27FC236}">
                  <a16:creationId xmlns:a16="http://schemas.microsoft.com/office/drawing/2014/main" xmlns="" id="{0320CDBB-83D1-8448-943D-2ABED1F37747}"/>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17899FB0-757D-A14A-93A5-73888B0D1B0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8" name="Picture 17">
            <a:extLst>
              <a:ext uri="{FF2B5EF4-FFF2-40B4-BE49-F238E27FC236}">
                <a16:creationId xmlns:a16="http://schemas.microsoft.com/office/drawing/2014/main" xmlns="" id="{F57E134D-C955-264C-925F-9CA3130C06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GB" dirty="0"/>
              <a:t>Click here to add photo</a:t>
            </a:r>
          </a:p>
        </p:txBody>
      </p:sp>
      <p:sp>
        <p:nvSpPr>
          <p:cNvPr id="14" name="Text Placeholder 23"/>
          <p:cNvSpPr>
            <a:spLocks noGrp="1"/>
          </p:cNvSpPr>
          <p:nvPr>
            <p:ph type="body" sz="quarter" idx="13" hasCustomPrompt="1"/>
          </p:nvPr>
        </p:nvSpPr>
        <p:spPr>
          <a:xfrm>
            <a:off x="0" y="213464"/>
            <a:ext cx="12192000" cy="612789"/>
          </a:xfrm>
        </p:spPr>
        <p:txBody>
          <a:bodyPr>
            <a:normAutofit/>
          </a:bodyPr>
          <a:lstStyle>
            <a:lvl1pPr marL="0" indent="0" algn="ctr">
              <a:buNone/>
              <a:defRPr sz="3600">
                <a:solidFill>
                  <a:srgbClr val="245473"/>
                </a:solidFill>
                <a:latin typeface="+mn-lt"/>
              </a:defRPr>
            </a:lvl1pPr>
          </a:lstStyle>
          <a:p>
            <a:pPr lvl="0"/>
            <a:r>
              <a:rPr lang="en-GB" dirty="0"/>
              <a:t>TITLE</a:t>
            </a:r>
          </a:p>
        </p:txBody>
      </p:sp>
      <p:cxnSp>
        <p:nvCxnSpPr>
          <p:cNvPr id="15" name="Straight Connector 14"/>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50C09CE-150B-1545-834E-9F744082CCBD}"/>
              </a:ext>
            </a:extLst>
          </p:cNvPr>
          <p:cNvGrpSpPr/>
          <p:nvPr userDrawn="1"/>
        </p:nvGrpSpPr>
        <p:grpSpPr>
          <a:xfrm>
            <a:off x="1333695" y="6201410"/>
            <a:ext cx="2312384" cy="332623"/>
            <a:chOff x="10743787" y="6308250"/>
            <a:chExt cx="1112954" cy="572290"/>
          </a:xfrm>
        </p:grpSpPr>
        <p:sp>
          <p:nvSpPr>
            <p:cNvPr id="20" name="テキスト プレースホルダー 36">
              <a:extLst>
                <a:ext uri="{FF2B5EF4-FFF2-40B4-BE49-F238E27FC236}">
                  <a16:creationId xmlns:a16="http://schemas.microsoft.com/office/drawing/2014/main" xmlns="" id="{54145B1F-2E18-004B-95E2-AA351E7F268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E7BCCF47-B227-444D-8FAF-446A6A1B2A3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9ADB7EDC-1B77-1944-9C10-35326A685A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cxnSp>
        <p:nvCxnSpPr>
          <p:cNvPr id="11" name="Straight Connector 10"/>
          <p:cNvCxnSpPr/>
          <p:nvPr userDrawn="1"/>
        </p:nvCxnSpPr>
        <p:spPr>
          <a:xfrm flipH="1">
            <a:off x="378380" y="1908558"/>
            <a:ext cx="634899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22" name="Group 21">
            <a:extLst>
              <a:ext uri="{FF2B5EF4-FFF2-40B4-BE49-F238E27FC236}">
                <a16:creationId xmlns:a16="http://schemas.microsoft.com/office/drawing/2014/main" xmlns="" id="{D7E0608D-7566-AA4E-B01B-F061E8FF1E95}"/>
              </a:ext>
            </a:extLst>
          </p:cNvPr>
          <p:cNvGrpSpPr/>
          <p:nvPr userDrawn="1"/>
        </p:nvGrpSpPr>
        <p:grpSpPr>
          <a:xfrm>
            <a:off x="1333695" y="6201410"/>
            <a:ext cx="2312384" cy="332623"/>
            <a:chOff x="10743787" y="6308250"/>
            <a:chExt cx="1112954" cy="572290"/>
          </a:xfrm>
        </p:grpSpPr>
        <p:sp>
          <p:nvSpPr>
            <p:cNvPr id="23" name="テキスト プレースホルダー 36">
              <a:extLst>
                <a:ext uri="{FF2B5EF4-FFF2-40B4-BE49-F238E27FC236}">
                  <a16:creationId xmlns:a16="http://schemas.microsoft.com/office/drawing/2014/main" xmlns="" id="{574E3CAE-CAD4-194A-A3A8-6091ABEC82DD}"/>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4" name="テキスト プレースホルダー 36">
              <a:extLst>
                <a:ext uri="{FF2B5EF4-FFF2-40B4-BE49-F238E27FC236}">
                  <a16:creationId xmlns:a16="http://schemas.microsoft.com/office/drawing/2014/main" xmlns="" id="{284FE727-10B8-7A43-869F-02CC45E0FBB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5" name="Picture 24">
            <a:extLst>
              <a:ext uri="{FF2B5EF4-FFF2-40B4-BE49-F238E27FC236}">
                <a16:creationId xmlns:a16="http://schemas.microsoft.com/office/drawing/2014/main" xmlns="" id="{C3936FA9-2599-7640-9592-1C00528DD4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64295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6.emf"/><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vmlDrawing" Target="../drawings/vmlDrawing1.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oleObject" Target="../embeddings/oleObject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xmlns="" id="{D1C3AD27-03AF-4F32-9FA6-4F6362CEADD8}"/>
              </a:ext>
            </a:extLst>
          </p:cNvPr>
          <p:cNvGraphicFramePr>
            <a:graphicFrameLocks noChangeAspect="1"/>
          </p:cNvGraphicFramePr>
          <p:nvPr userDrawn="1">
            <p:custDataLst>
              <p:tags r:id="rId30"/>
            </p:custDataLst>
            <p:extLst>
              <p:ext uri="{D42A27DB-BD31-4B8C-83A1-F6EECF244321}">
                <p14:modId xmlns:p14="http://schemas.microsoft.com/office/powerpoint/2010/main" val="292298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32" imgW="592" imgH="595" progId="TCLayout.ActiveDocument.1">
                  <p:embed/>
                </p:oleObj>
              </mc:Choice>
              <mc:Fallback>
                <p:oleObj name="think-cell Folie" r:id="rId32" imgW="592" imgH="595" progId="TCLayout.ActiveDocument.1">
                  <p:embed/>
                  <p:pic>
                    <p:nvPicPr>
                      <p:cNvPr id="8" name="Objekt 7" hidden="1">
                        <a:extLst>
                          <a:ext uri="{FF2B5EF4-FFF2-40B4-BE49-F238E27FC236}">
                            <a16:creationId xmlns:a16="http://schemas.microsoft.com/office/drawing/2014/main" xmlns="" id="{D1C3AD27-03AF-4F32-9FA6-4F6362CEADD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xmlns="" id="{7F3C3D9B-4C94-4F53-AFA7-4E8D66EBA981}"/>
              </a:ext>
            </a:extLst>
          </p:cNvPr>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62" r:id="rId4"/>
    <p:sldLayoutId id="2147483767" r:id="rId5"/>
    <p:sldLayoutId id="2147483742" r:id="rId6"/>
    <p:sldLayoutId id="2147483769" r:id="rId7"/>
    <p:sldLayoutId id="2147483770" r:id="rId8"/>
    <p:sldLayoutId id="2147483743" r:id="rId9"/>
    <p:sldLayoutId id="2147483710" r:id="rId10"/>
    <p:sldLayoutId id="2147483745" r:id="rId11"/>
    <p:sldLayoutId id="2147483707" r:id="rId12"/>
    <p:sldLayoutId id="2147483744" r:id="rId13"/>
    <p:sldLayoutId id="2147483763" r:id="rId14"/>
    <p:sldLayoutId id="2147483768" r:id="rId15"/>
    <p:sldLayoutId id="2147483765" r:id="rId16"/>
    <p:sldLayoutId id="2147483766" r:id="rId17"/>
    <p:sldLayoutId id="2147483746" r:id="rId18"/>
    <p:sldLayoutId id="2147483734" r:id="rId19"/>
    <p:sldLayoutId id="2147483747" r:id="rId20"/>
    <p:sldLayoutId id="2147483748" r:id="rId21"/>
    <p:sldLayoutId id="2147483749" r:id="rId22"/>
    <p:sldLayoutId id="2147483750" r:id="rId23"/>
    <p:sldLayoutId id="2147483751" r:id="rId24"/>
    <p:sldLayoutId id="2147483752" r:id="rId25"/>
    <p:sldLayoutId id="2147483687" r:id="rId26"/>
    <p:sldLayoutId id="2147483764" r:id="rId2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0.xml"/><Relationship Id="rId4"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emf"/><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1.xml"/><Relationship Id="rId4"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2.xml"/><Relationship Id="rId4"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3.xml"/><Relationship Id="rId4"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6.emf"/><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5.xml"/><Relationship Id="rId4"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6.xml"/><Relationship Id="rId4"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7.xml"/><Relationship Id="rId4"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emf"/><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8.xml"/><Relationship Id="rId4"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6.emf"/><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9.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20.xml"/><Relationship Id="rId4"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emf"/><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1.xml"/><Relationship Id="rId4"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6.emf"/><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2.xml"/><Relationship Id="rId4"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6.emf"/><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3.xml"/><Relationship Id="rId4"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6.emf"/><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5.xml"/><Relationship Id="rId4"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6.xml"/><Relationship Id="rId4"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7.xml"/><Relationship Id="rId4"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6.emf"/><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8.xml"/><Relationship Id="rId4"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6.emf"/><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9.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6.emf"/><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30.xml"/><Relationship Id="rId4"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6.emf"/><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31.xml"/><Relationship Id="rId4"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6.emf"/><Relationship Id="rId2" Type="http://schemas.openxmlformats.org/officeDocument/2006/relationships/tags" Target="../tags/tag49.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32.xml"/><Relationship Id="rId4"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6.emf"/><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33.xml"/><Relationship Id="rId4"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emf"/><Relationship Id="rId2" Type="http://schemas.openxmlformats.org/officeDocument/2006/relationships/tags" Target="../tags/tag53.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34.xml"/><Relationship Id="rId4"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6.emf"/><Relationship Id="rId2" Type="http://schemas.openxmlformats.org/officeDocument/2006/relationships/tags" Target="../tags/tag55.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35.xml"/><Relationship Id="rId4"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emf"/><Relationship Id="rId2" Type="http://schemas.openxmlformats.org/officeDocument/2006/relationships/tags" Target="../tags/tag57.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36.xml"/><Relationship Id="rId4"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6.emf"/><Relationship Id="rId2" Type="http://schemas.openxmlformats.org/officeDocument/2006/relationships/tags" Target="../tags/tag59.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37.xml"/><Relationship Id="rId4"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k3jo7oWzUUc" TargetMode="External"/><Relationship Id="rId3" Type="http://schemas.openxmlformats.org/officeDocument/2006/relationships/video" Target="https://www.youtube.com/embed/k3jo7oWzUUc?feature=oembed" TargetMode="External"/><Relationship Id="rId7" Type="http://schemas.openxmlformats.org/officeDocument/2006/relationships/image" Target="../media/image6.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9.xml"/><Relationship Id="rId10" Type="http://schemas.openxmlformats.org/officeDocument/2006/relationships/image" Target="../media/image12.jpeg"/><Relationship Id="rId4" Type="http://schemas.openxmlformats.org/officeDocument/2006/relationships/slideLayout" Target="../slideLayouts/slideLayout20.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1" y="4930199"/>
            <a:ext cx="6504645" cy="697353"/>
          </a:xfrm>
        </p:spPr>
        <p:txBody>
          <a:bodyPr/>
          <a:lstStyle/>
          <a:p>
            <a:r>
              <a:rPr lang="en-GB" dirty="0"/>
              <a:t>Learning from Crisis</a:t>
            </a:r>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Module 7 </a:t>
            </a:r>
          </a:p>
        </p:txBody>
      </p:sp>
      <p:sp>
        <p:nvSpPr>
          <p:cNvPr id="5" name="TextBox 4">
            <a:extLst>
              <a:ext uri="{FF2B5EF4-FFF2-40B4-BE49-F238E27FC236}">
                <a16:creationId xmlns:a16="http://schemas.microsoft.com/office/drawing/2014/main" xmlns="" id="{77CB68E0-06E2-434C-9FAE-89DA1172EE2A}"/>
              </a:ext>
            </a:extLst>
          </p:cNvPr>
          <p:cNvSpPr txBox="1"/>
          <p:nvPr/>
        </p:nvSpPr>
        <p:spPr>
          <a:xfrm>
            <a:off x="582385" y="5934670"/>
            <a:ext cx="10651672" cy="1354217"/>
          </a:xfrm>
          <a:prstGeom prst="rect">
            <a:avLst/>
          </a:prstGeom>
          <a:noFill/>
        </p:spPr>
        <p:txBody>
          <a:bodyPr wrap="square">
            <a:spAutoFit/>
          </a:bodyPr>
          <a:lstStyle/>
          <a:p>
            <a:r>
              <a:rPr lang="en-GB" sz="16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r>
              <a:rPr lang="en-GB" sz="1600"/>
              <a:t> </a:t>
            </a:r>
          </a:p>
          <a:p>
            <a:endParaRPr lang="en-IE" sz="16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5981" y="548653"/>
            <a:ext cx="8852375" cy="697353"/>
          </a:xfrm>
        </p:spPr>
        <p:txBody>
          <a:bodyPr>
            <a:normAutofit/>
          </a:bodyPr>
          <a:lstStyle/>
          <a:p>
            <a:r>
              <a:rPr lang="en-GB" dirty="0"/>
              <a:t>Approaches to Knowledge Management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69276" y="2065659"/>
            <a:ext cx="11178184" cy="362180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There are two main approaches to knowledge management:</a:t>
            </a:r>
            <a:endParaRPr lang="en-US" sz="2200" dirty="0"/>
          </a:p>
          <a:p>
            <a:pPr algn="l">
              <a:lnSpc>
                <a:spcPct val="100000"/>
              </a:lnSpc>
              <a:spcBef>
                <a:spcPts val="600"/>
              </a:spcBef>
            </a:pPr>
            <a:r>
              <a:rPr lang="en-GB" altLang="de-DE" sz="2200" dirty="0">
                <a:latin typeface="+mj-lt"/>
              </a:rPr>
              <a:t>The </a:t>
            </a:r>
            <a:r>
              <a:rPr lang="en-GB" altLang="de-DE" sz="2200" b="1" dirty="0">
                <a:solidFill>
                  <a:srgbClr val="E53292"/>
                </a:solidFill>
                <a:latin typeface="+mj-lt"/>
              </a:rPr>
              <a:t>process approach </a:t>
            </a:r>
            <a:r>
              <a:rPr lang="en-GB" altLang="de-DE" sz="2200" dirty="0">
                <a:latin typeface="+mj-lt"/>
              </a:rPr>
              <a:t>attempts to codify organizational knowledge through formalized controls, processes, and technologies. Organizations adopting the process approach may implement explicit policies governing how knowledge is to be collected, stored, and disseminated throughout the organization.</a:t>
            </a:r>
          </a:p>
          <a:p>
            <a:pPr algn="l">
              <a:lnSpc>
                <a:spcPct val="100000"/>
              </a:lnSpc>
              <a:spcBef>
                <a:spcPts val="600"/>
              </a:spcBef>
            </a:pPr>
            <a:r>
              <a:rPr lang="en-GB" altLang="de-DE" sz="2200" dirty="0">
                <a:latin typeface="+mj-lt"/>
              </a:rPr>
              <a:t>In contrast, the </a:t>
            </a:r>
            <a:r>
              <a:rPr lang="en-GB" altLang="de-DE" sz="2200" b="1" dirty="0">
                <a:solidFill>
                  <a:srgbClr val="F95C2C"/>
                </a:solidFill>
                <a:latin typeface="+mj-lt"/>
              </a:rPr>
              <a:t>practice approach </a:t>
            </a:r>
            <a:r>
              <a:rPr lang="en-GB" altLang="de-DE" sz="2200" dirty="0">
                <a:latin typeface="+mj-lt"/>
              </a:rPr>
              <a:t>to knowledge management assumes that a great deal of organizational knowledge is tacit in nature and that formal controls, processes, and technologies are not suitable for transmitting this type of understanding. Rather than building formal systems to manage knowledge, the focus of this approach is on building the social environments or communities of practice necessary to facilitate the sharing of tacit understanding.</a:t>
            </a: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Source: Adopted from Prentice Hall, Decision Support Systems and Intelligent Systems (7</a:t>
            </a:r>
            <a:r>
              <a:rPr lang="en-GB" sz="1000" baseline="30000">
                <a:latin typeface="+mj-lt"/>
                <a:ea typeface="League Spartan" charset="0"/>
                <a:cs typeface="Poppins" pitchFamily="2" charset="77"/>
              </a:rPr>
              <a:t>th</a:t>
            </a:r>
            <a:r>
              <a:rPr lang="en-GB" sz="1000">
                <a:latin typeface="+mj-lt"/>
                <a:ea typeface="League Spartan" charset="0"/>
                <a:cs typeface="Poppins" pitchFamily="2" charset="77"/>
              </a:rPr>
              <a:t> Edition)</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0967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5981" y="548653"/>
            <a:ext cx="8852375" cy="697353"/>
          </a:xfrm>
        </p:spPr>
        <p:txBody>
          <a:bodyPr>
            <a:normAutofit/>
          </a:bodyPr>
          <a:lstStyle/>
          <a:p>
            <a:r>
              <a:rPr lang="en-GB" dirty="0"/>
              <a:t>Approaches to Knowledge Management</a:t>
            </a: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Source: Adopted from Prentice Hall, Decision Support Systems and Intelligent Systems (7</a:t>
            </a:r>
            <a:r>
              <a:rPr lang="en-GB" sz="1000" baseline="30000">
                <a:latin typeface="+mj-lt"/>
                <a:ea typeface="League Spartan" charset="0"/>
                <a:cs typeface="Poppins" pitchFamily="2" charset="77"/>
              </a:rPr>
              <a:t>th</a:t>
            </a:r>
            <a:r>
              <a:rPr lang="en-GB" sz="1000">
                <a:latin typeface="+mj-lt"/>
                <a:ea typeface="League Spartan" charset="0"/>
                <a:cs typeface="Poppins" pitchFamily="2" charset="77"/>
              </a:rPr>
              <a:t> Edition)</a:t>
            </a:r>
            <a:endParaRPr lang="en-GB" sz="1000" dirty="0">
              <a:latin typeface="+mj-lt"/>
              <a:ea typeface="League Spartan" charset="0"/>
              <a:cs typeface="Poppins" pitchFamily="2" charset="77"/>
            </a:endParaRPr>
          </a:p>
        </p:txBody>
      </p:sp>
      <p:sp>
        <p:nvSpPr>
          <p:cNvPr id="36" name="Freeform 55">
            <a:extLst>
              <a:ext uri="{FF2B5EF4-FFF2-40B4-BE49-F238E27FC236}">
                <a16:creationId xmlns:a16="http://schemas.microsoft.com/office/drawing/2014/main" xmlns="" id="{3995FD82-BDD4-4C2C-9FFA-0C2D7B1BC237}"/>
              </a:ext>
            </a:extLst>
          </p:cNvPr>
          <p:cNvSpPr/>
          <p:nvPr/>
        </p:nvSpPr>
        <p:spPr>
          <a:xfrm>
            <a:off x="4164455" y="1985466"/>
            <a:ext cx="2017876" cy="2017878"/>
          </a:xfrm>
          <a:custGeom>
            <a:avLst/>
            <a:gdLst>
              <a:gd name="connsiteX0" fmla="*/ 0 w 4434251"/>
              <a:gd name="connsiteY0" fmla="*/ 0 h 4434253"/>
              <a:gd name="connsiteX1" fmla="*/ 4434251 w 4434251"/>
              <a:gd name="connsiteY1" fmla="*/ 979570 h 4434253"/>
              <a:gd name="connsiteX2" fmla="*/ 4434251 w 4434251"/>
              <a:gd name="connsiteY2" fmla="*/ 2412618 h 4434253"/>
              <a:gd name="connsiteX3" fmla="*/ 4324008 w 4434251"/>
              <a:gd name="connsiteY3" fmla="*/ 2418185 h 4434253"/>
              <a:gd name="connsiteX4" fmla="*/ 2474661 w 4434251"/>
              <a:gd name="connsiteY4" fmla="*/ 4267532 h 4434253"/>
              <a:gd name="connsiteX5" fmla="*/ 2466242 w 4434251"/>
              <a:gd name="connsiteY5" fmla="*/ 4434253 h 4434253"/>
              <a:gd name="connsiteX6" fmla="*/ 979569 w 4434251"/>
              <a:gd name="connsiteY6" fmla="*/ 443425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3">
                <a:moveTo>
                  <a:pt x="0" y="0"/>
                </a:moveTo>
                <a:lnTo>
                  <a:pt x="4434251" y="979570"/>
                </a:lnTo>
                <a:lnTo>
                  <a:pt x="4434251" y="2412618"/>
                </a:lnTo>
                <a:lnTo>
                  <a:pt x="4324008" y="2418185"/>
                </a:lnTo>
                <a:cubicBezTo>
                  <a:pt x="3348899" y="2517213"/>
                  <a:pt x="2573689" y="3292424"/>
                  <a:pt x="2474661" y="4267532"/>
                </a:cubicBezTo>
                <a:lnTo>
                  <a:pt x="2466242" y="4434253"/>
                </a:lnTo>
                <a:lnTo>
                  <a:pt x="979569" y="44342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8" name="Freeform 57">
            <a:extLst>
              <a:ext uri="{FF2B5EF4-FFF2-40B4-BE49-F238E27FC236}">
                <a16:creationId xmlns:a16="http://schemas.microsoft.com/office/drawing/2014/main" xmlns="" id="{2259A2C7-E986-4072-81C2-DA93C1F6872E}"/>
              </a:ext>
            </a:extLst>
          </p:cNvPr>
          <p:cNvSpPr/>
          <p:nvPr/>
        </p:nvSpPr>
        <p:spPr>
          <a:xfrm>
            <a:off x="6274791" y="1985466"/>
            <a:ext cx="2017877" cy="2017878"/>
          </a:xfrm>
          <a:custGeom>
            <a:avLst/>
            <a:gdLst>
              <a:gd name="connsiteX0" fmla="*/ 4434254 w 4434254"/>
              <a:gd name="connsiteY0" fmla="*/ 0 h 4434252"/>
              <a:gd name="connsiteX1" fmla="*/ 3454684 w 4434254"/>
              <a:gd name="connsiteY1" fmla="*/ 4434252 h 4434252"/>
              <a:gd name="connsiteX2" fmla="*/ 1968016 w 4434254"/>
              <a:gd name="connsiteY2" fmla="*/ 4434252 h 4434252"/>
              <a:gd name="connsiteX3" fmla="*/ 1959597 w 4434254"/>
              <a:gd name="connsiteY3" fmla="*/ 4267530 h 4434252"/>
              <a:gd name="connsiteX4" fmla="*/ 110250 w 4434254"/>
              <a:gd name="connsiteY4" fmla="*/ 2418183 h 4434252"/>
              <a:gd name="connsiteX5" fmla="*/ 0 w 4434254"/>
              <a:gd name="connsiteY5" fmla="*/ 2412616 h 4434252"/>
              <a:gd name="connsiteX6" fmla="*/ 0 w 4434254"/>
              <a:gd name="connsiteY6" fmla="*/ 979569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2">
                <a:moveTo>
                  <a:pt x="4434254" y="0"/>
                </a:moveTo>
                <a:lnTo>
                  <a:pt x="3454684" y="4434252"/>
                </a:lnTo>
                <a:lnTo>
                  <a:pt x="1968016" y="4434252"/>
                </a:lnTo>
                <a:lnTo>
                  <a:pt x="1959597" y="4267530"/>
                </a:lnTo>
                <a:cubicBezTo>
                  <a:pt x="1860570" y="3292422"/>
                  <a:pt x="1085359" y="2517211"/>
                  <a:pt x="110250" y="2418183"/>
                </a:cubicBezTo>
                <a:lnTo>
                  <a:pt x="0" y="2412616"/>
                </a:lnTo>
                <a:lnTo>
                  <a:pt x="0" y="9795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Freeform 61">
            <a:extLst>
              <a:ext uri="{FF2B5EF4-FFF2-40B4-BE49-F238E27FC236}">
                <a16:creationId xmlns:a16="http://schemas.microsoft.com/office/drawing/2014/main" xmlns="" id="{02014AC8-A769-43D4-A5F0-77E545B17E3F}"/>
              </a:ext>
            </a:extLst>
          </p:cNvPr>
          <p:cNvSpPr/>
          <p:nvPr/>
        </p:nvSpPr>
        <p:spPr>
          <a:xfrm>
            <a:off x="4164455" y="4095805"/>
            <a:ext cx="2017876" cy="2017878"/>
          </a:xfrm>
          <a:custGeom>
            <a:avLst/>
            <a:gdLst>
              <a:gd name="connsiteX0" fmla="*/ 979569 w 4434251"/>
              <a:gd name="connsiteY0" fmla="*/ 0 h 4434252"/>
              <a:gd name="connsiteX1" fmla="*/ 2471946 w 4434251"/>
              <a:gd name="connsiteY1" fmla="*/ 0 h 4434252"/>
              <a:gd name="connsiteX2" fmla="*/ 2474661 w 4434251"/>
              <a:gd name="connsiteY2" fmla="*/ 53772 h 4434252"/>
              <a:gd name="connsiteX3" fmla="*/ 4324008 w 4434251"/>
              <a:gd name="connsiteY3" fmla="*/ 1903119 h 4434252"/>
              <a:gd name="connsiteX4" fmla="*/ 4434251 w 4434251"/>
              <a:gd name="connsiteY4" fmla="*/ 1908686 h 4434252"/>
              <a:gd name="connsiteX5" fmla="*/ 4434251 w 4434251"/>
              <a:gd name="connsiteY5" fmla="*/ 3454683 h 4434252"/>
              <a:gd name="connsiteX6" fmla="*/ 0 w 4434251"/>
              <a:gd name="connsiteY6" fmla="*/ 4434252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2">
                <a:moveTo>
                  <a:pt x="979569" y="0"/>
                </a:moveTo>
                <a:lnTo>
                  <a:pt x="2471946" y="0"/>
                </a:lnTo>
                <a:lnTo>
                  <a:pt x="2474661" y="53772"/>
                </a:lnTo>
                <a:cubicBezTo>
                  <a:pt x="2573689" y="1028881"/>
                  <a:pt x="3348899" y="1804091"/>
                  <a:pt x="4324008" y="1903119"/>
                </a:cubicBezTo>
                <a:lnTo>
                  <a:pt x="4434251" y="1908686"/>
                </a:lnTo>
                <a:lnTo>
                  <a:pt x="4434251" y="3454683"/>
                </a:lnTo>
                <a:lnTo>
                  <a:pt x="0" y="44342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Freeform 59">
            <a:extLst>
              <a:ext uri="{FF2B5EF4-FFF2-40B4-BE49-F238E27FC236}">
                <a16:creationId xmlns:a16="http://schemas.microsoft.com/office/drawing/2014/main" xmlns="" id="{4D7FAC43-A171-4EDF-93A8-C68AB0CDAF41}"/>
              </a:ext>
            </a:extLst>
          </p:cNvPr>
          <p:cNvSpPr/>
          <p:nvPr/>
        </p:nvSpPr>
        <p:spPr>
          <a:xfrm>
            <a:off x="6274791" y="4095805"/>
            <a:ext cx="2017877" cy="2017878"/>
          </a:xfrm>
          <a:custGeom>
            <a:avLst/>
            <a:gdLst>
              <a:gd name="connsiteX0" fmla="*/ 1962312 w 4434254"/>
              <a:gd name="connsiteY0" fmla="*/ 0 h 4434253"/>
              <a:gd name="connsiteX1" fmla="*/ 3454684 w 4434254"/>
              <a:gd name="connsiteY1" fmla="*/ 0 h 4434253"/>
              <a:gd name="connsiteX2" fmla="*/ 4434254 w 4434254"/>
              <a:gd name="connsiteY2" fmla="*/ 4434253 h 4434253"/>
              <a:gd name="connsiteX3" fmla="*/ 0 w 4434254"/>
              <a:gd name="connsiteY3" fmla="*/ 3454683 h 4434253"/>
              <a:gd name="connsiteX4" fmla="*/ 0 w 4434254"/>
              <a:gd name="connsiteY4" fmla="*/ 1908687 h 4434253"/>
              <a:gd name="connsiteX5" fmla="*/ 110250 w 4434254"/>
              <a:gd name="connsiteY5" fmla="*/ 1903120 h 4434253"/>
              <a:gd name="connsiteX6" fmla="*/ 1959597 w 4434254"/>
              <a:gd name="connsiteY6" fmla="*/ 5377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3">
                <a:moveTo>
                  <a:pt x="1962312" y="0"/>
                </a:moveTo>
                <a:lnTo>
                  <a:pt x="3454684" y="0"/>
                </a:lnTo>
                <a:lnTo>
                  <a:pt x="4434254" y="4434253"/>
                </a:lnTo>
                <a:lnTo>
                  <a:pt x="0" y="3454683"/>
                </a:lnTo>
                <a:lnTo>
                  <a:pt x="0" y="1908687"/>
                </a:lnTo>
                <a:lnTo>
                  <a:pt x="110250" y="1903120"/>
                </a:lnTo>
                <a:cubicBezTo>
                  <a:pt x="1085359" y="1804092"/>
                  <a:pt x="1860570" y="1028882"/>
                  <a:pt x="1959597" y="537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Oval 62">
            <a:extLst>
              <a:ext uri="{FF2B5EF4-FFF2-40B4-BE49-F238E27FC236}">
                <a16:creationId xmlns:a16="http://schemas.microsoft.com/office/drawing/2014/main" xmlns="" id="{9B8A5AF8-38C7-4B73-9E0F-8054573F2858}"/>
              </a:ext>
            </a:extLst>
          </p:cNvPr>
          <p:cNvSpPr>
            <a:spLocks noChangeAspect="1"/>
          </p:cNvSpPr>
          <p:nvPr/>
        </p:nvSpPr>
        <p:spPr>
          <a:xfrm>
            <a:off x="5007800" y="2820992"/>
            <a:ext cx="2453376" cy="2453376"/>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TextBox 12">
            <a:extLst>
              <a:ext uri="{FF2B5EF4-FFF2-40B4-BE49-F238E27FC236}">
                <a16:creationId xmlns:a16="http://schemas.microsoft.com/office/drawing/2014/main" xmlns="" id="{B1EE8497-2A6A-49D1-94DB-370D204D3F36}"/>
              </a:ext>
            </a:extLst>
          </p:cNvPr>
          <p:cNvSpPr txBox="1"/>
          <p:nvPr/>
        </p:nvSpPr>
        <p:spPr>
          <a:xfrm>
            <a:off x="4321216" y="5027678"/>
            <a:ext cx="1298625"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Using of</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Knowledge</a:t>
            </a:r>
          </a:p>
        </p:txBody>
      </p:sp>
      <p:sp>
        <p:nvSpPr>
          <p:cNvPr id="48" name="TextBox 14">
            <a:extLst>
              <a:ext uri="{FF2B5EF4-FFF2-40B4-BE49-F238E27FC236}">
                <a16:creationId xmlns:a16="http://schemas.microsoft.com/office/drawing/2014/main" xmlns="" id="{47EB6815-20F4-40C9-A966-68D676A3D7E5}"/>
              </a:ext>
            </a:extLst>
          </p:cNvPr>
          <p:cNvSpPr txBox="1"/>
          <p:nvPr/>
        </p:nvSpPr>
        <p:spPr>
          <a:xfrm>
            <a:off x="6776535" y="4984121"/>
            <a:ext cx="1369286"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Seeking out</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Knowledge</a:t>
            </a:r>
          </a:p>
        </p:txBody>
      </p:sp>
      <p:sp>
        <p:nvSpPr>
          <p:cNvPr id="50" name="TextBox 16">
            <a:extLst>
              <a:ext uri="{FF2B5EF4-FFF2-40B4-BE49-F238E27FC236}">
                <a16:creationId xmlns:a16="http://schemas.microsoft.com/office/drawing/2014/main" xmlns="" id="{D41C6E6E-E77E-42EE-AD06-D5BE7D2B3A05}"/>
              </a:ext>
            </a:extLst>
          </p:cNvPr>
          <p:cNvSpPr txBox="1"/>
          <p:nvPr/>
        </p:nvSpPr>
        <p:spPr>
          <a:xfrm>
            <a:off x="4398434" y="2274552"/>
            <a:ext cx="1310103"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Creation of</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Knowledge</a:t>
            </a:r>
          </a:p>
        </p:txBody>
      </p:sp>
      <p:sp>
        <p:nvSpPr>
          <p:cNvPr id="52" name="TextBox 18">
            <a:extLst>
              <a:ext uri="{FF2B5EF4-FFF2-40B4-BE49-F238E27FC236}">
                <a16:creationId xmlns:a16="http://schemas.microsoft.com/office/drawing/2014/main" xmlns="" id="{E44FA6A9-CB77-46D4-8BB9-FEFB77738A14}"/>
              </a:ext>
            </a:extLst>
          </p:cNvPr>
          <p:cNvSpPr txBox="1"/>
          <p:nvPr/>
        </p:nvSpPr>
        <p:spPr>
          <a:xfrm>
            <a:off x="6811864" y="2253976"/>
            <a:ext cx="1298625"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Sharing of </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Knowledge</a:t>
            </a:r>
          </a:p>
        </p:txBody>
      </p:sp>
      <p:sp>
        <p:nvSpPr>
          <p:cNvPr id="54" name="TextBox 12">
            <a:extLst>
              <a:ext uri="{FF2B5EF4-FFF2-40B4-BE49-F238E27FC236}">
                <a16:creationId xmlns:a16="http://schemas.microsoft.com/office/drawing/2014/main" xmlns="" id="{7B7C34A5-86BA-4447-BCC7-009864B21DB0}"/>
              </a:ext>
            </a:extLst>
          </p:cNvPr>
          <p:cNvSpPr txBox="1"/>
          <p:nvPr/>
        </p:nvSpPr>
        <p:spPr>
          <a:xfrm>
            <a:off x="5217311" y="3174065"/>
            <a:ext cx="2283329" cy="1754326"/>
          </a:xfrm>
          <a:prstGeom prst="rect">
            <a:avLst/>
          </a:prstGeom>
          <a:noFill/>
        </p:spPr>
        <p:txBody>
          <a:bodyPr wrap="square" rtlCol="0" anchor="b" anchorCtr="0">
            <a:spAutoFit/>
          </a:bodyPr>
          <a:lstStyle/>
          <a:p>
            <a:pPr marL="182563" indent="-182563">
              <a:buFont typeface="Arial" panose="020B0604020202020204" pitchFamily="34" charset="0"/>
              <a:buChar char="•"/>
            </a:pPr>
            <a:r>
              <a:rPr lang="en-GB" b="1" dirty="0">
                <a:solidFill>
                  <a:srgbClr val="245473"/>
                </a:solidFill>
                <a:latin typeface="+mj-lt"/>
                <a:ea typeface="League Spartan" charset="0"/>
                <a:cs typeface="Poppins" pitchFamily="2" charset="77"/>
              </a:rPr>
              <a:t>Make Knowledge visible</a:t>
            </a:r>
          </a:p>
          <a:p>
            <a:pPr marL="182563" indent="-182563">
              <a:buFont typeface="Arial" panose="020B0604020202020204" pitchFamily="34" charset="0"/>
              <a:buChar char="•"/>
            </a:pPr>
            <a:r>
              <a:rPr lang="en-GB" b="1" dirty="0">
                <a:solidFill>
                  <a:srgbClr val="245473"/>
                </a:solidFill>
                <a:latin typeface="+mj-lt"/>
                <a:ea typeface="League Spartan" charset="0"/>
                <a:cs typeface="Poppins" pitchFamily="2" charset="77"/>
              </a:rPr>
              <a:t>Develop Knowledge intensive Culture</a:t>
            </a:r>
          </a:p>
          <a:p>
            <a:pPr marL="182563" indent="-182563">
              <a:buFont typeface="Arial" panose="020B0604020202020204" pitchFamily="34" charset="0"/>
              <a:buChar char="•"/>
            </a:pPr>
            <a:r>
              <a:rPr lang="en-GB" b="1" dirty="0">
                <a:solidFill>
                  <a:srgbClr val="245473"/>
                </a:solidFill>
                <a:latin typeface="+mj-lt"/>
                <a:ea typeface="League Spartan" charset="0"/>
                <a:cs typeface="Poppins" pitchFamily="2" charset="77"/>
              </a:rPr>
              <a:t>Build Knowledge</a:t>
            </a:r>
            <a:br>
              <a:rPr lang="en-GB" b="1" dirty="0">
                <a:solidFill>
                  <a:srgbClr val="245473"/>
                </a:solidFill>
                <a:latin typeface="+mj-lt"/>
                <a:ea typeface="League Spartan" charset="0"/>
                <a:cs typeface="Poppins" pitchFamily="2" charset="77"/>
              </a:rPr>
            </a:br>
            <a:r>
              <a:rPr lang="en-GB" b="1" dirty="0">
                <a:solidFill>
                  <a:srgbClr val="245473"/>
                </a:solidFill>
                <a:latin typeface="+mj-lt"/>
                <a:ea typeface="League Spartan" charset="0"/>
                <a:cs typeface="Poppins" pitchFamily="2" charset="77"/>
              </a:rPr>
              <a:t>Infrastructure</a:t>
            </a:r>
          </a:p>
        </p:txBody>
      </p:sp>
      <p:sp>
        <p:nvSpPr>
          <p:cNvPr id="56" name="TextBox 12">
            <a:extLst>
              <a:ext uri="{FF2B5EF4-FFF2-40B4-BE49-F238E27FC236}">
                <a16:creationId xmlns:a16="http://schemas.microsoft.com/office/drawing/2014/main" xmlns="" id="{5E0A6388-95FB-4067-9198-CF0F5E257751}"/>
              </a:ext>
            </a:extLst>
          </p:cNvPr>
          <p:cNvSpPr txBox="1"/>
          <p:nvPr/>
        </p:nvSpPr>
        <p:spPr>
          <a:xfrm>
            <a:off x="5076414" y="1886024"/>
            <a:ext cx="2283329" cy="338554"/>
          </a:xfrm>
          <a:prstGeom prst="rect">
            <a:avLst/>
          </a:prstGeom>
          <a:noFill/>
        </p:spPr>
        <p:txBody>
          <a:bodyPr wrap="square" rtlCol="0" anchor="b" anchorCtr="0">
            <a:spAutoFit/>
          </a:bodyPr>
          <a:lstStyle/>
          <a:p>
            <a:pPr algn="ctr"/>
            <a:r>
              <a:rPr lang="en-GB" sz="1600" b="1" dirty="0">
                <a:solidFill>
                  <a:srgbClr val="E53292"/>
                </a:solidFill>
                <a:latin typeface="+mj-lt"/>
                <a:ea typeface="League Spartan" charset="0"/>
                <a:cs typeface="Poppins" pitchFamily="2" charset="77"/>
              </a:rPr>
              <a:t>Surrounding Processes</a:t>
            </a:r>
          </a:p>
        </p:txBody>
      </p:sp>
      <p:sp>
        <p:nvSpPr>
          <p:cNvPr id="57" name="Subtitle 2">
            <a:extLst>
              <a:ext uri="{FF2B5EF4-FFF2-40B4-BE49-F238E27FC236}">
                <a16:creationId xmlns:a16="http://schemas.microsoft.com/office/drawing/2014/main" xmlns="" id="{56B6123A-1FFC-4B11-A070-120A905B00BB}"/>
              </a:ext>
            </a:extLst>
          </p:cNvPr>
          <p:cNvSpPr txBox="1">
            <a:spLocks/>
          </p:cNvSpPr>
          <p:nvPr/>
        </p:nvSpPr>
        <p:spPr>
          <a:xfrm>
            <a:off x="2865789" y="2279859"/>
            <a:ext cx="1205279" cy="16212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Generate</a:t>
            </a:r>
            <a:br>
              <a:rPr lang="en-GB" sz="2000" dirty="0">
                <a:latin typeface="+mj-lt"/>
                <a:ea typeface="Lato Light" panose="020F0502020204030203" pitchFamily="34" charset="0"/>
                <a:cs typeface="Mukta ExtraLight" panose="020B0000000000000000" pitchFamily="34" charset="77"/>
              </a:rPr>
            </a:br>
            <a:r>
              <a:rPr lang="en-GB" sz="2000" dirty="0">
                <a:latin typeface="+mj-lt"/>
                <a:ea typeface="Lato Light" panose="020F0502020204030203" pitchFamily="34" charset="0"/>
                <a:cs typeface="Mukta ExtraLight" panose="020B0000000000000000" pitchFamily="34" charset="77"/>
              </a:rPr>
              <a:t>new Ideas, routines, insights…</a:t>
            </a:r>
          </a:p>
        </p:txBody>
      </p:sp>
      <p:sp>
        <p:nvSpPr>
          <p:cNvPr id="58" name="Subtitle 2">
            <a:extLst>
              <a:ext uri="{FF2B5EF4-FFF2-40B4-BE49-F238E27FC236}">
                <a16:creationId xmlns:a16="http://schemas.microsoft.com/office/drawing/2014/main" xmlns="" id="{AD7CC24D-1402-46F0-B0DA-E4BBBFB3013D}"/>
              </a:ext>
            </a:extLst>
          </p:cNvPr>
          <p:cNvSpPr txBox="1">
            <a:spLocks/>
          </p:cNvSpPr>
          <p:nvPr/>
        </p:nvSpPr>
        <p:spPr>
          <a:xfrm>
            <a:off x="8413089" y="2233365"/>
            <a:ext cx="2283329" cy="16212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Establish platforms and routines to share the knowledge in your Organization</a:t>
            </a:r>
          </a:p>
        </p:txBody>
      </p:sp>
      <p:sp>
        <p:nvSpPr>
          <p:cNvPr id="59" name="Subtitle 2">
            <a:extLst>
              <a:ext uri="{FF2B5EF4-FFF2-40B4-BE49-F238E27FC236}">
                <a16:creationId xmlns:a16="http://schemas.microsoft.com/office/drawing/2014/main" xmlns="" id="{1D64C185-3BD8-4341-A69F-AEF005748C83}"/>
              </a:ext>
            </a:extLst>
          </p:cNvPr>
          <p:cNvSpPr txBox="1">
            <a:spLocks/>
          </p:cNvSpPr>
          <p:nvPr/>
        </p:nvSpPr>
        <p:spPr>
          <a:xfrm>
            <a:off x="8413089" y="4350375"/>
            <a:ext cx="2283329" cy="16212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Source for new knowledge outside the organization regularly and structured</a:t>
            </a:r>
          </a:p>
        </p:txBody>
      </p:sp>
      <p:sp>
        <p:nvSpPr>
          <p:cNvPr id="60" name="Subtitle 2">
            <a:extLst>
              <a:ext uri="{FF2B5EF4-FFF2-40B4-BE49-F238E27FC236}">
                <a16:creationId xmlns:a16="http://schemas.microsoft.com/office/drawing/2014/main" xmlns="" id="{441498B5-3CCE-43D9-B582-4CEA37886DD6}"/>
              </a:ext>
            </a:extLst>
          </p:cNvPr>
          <p:cNvSpPr txBox="1">
            <a:spLocks/>
          </p:cNvSpPr>
          <p:nvPr/>
        </p:nvSpPr>
        <p:spPr>
          <a:xfrm>
            <a:off x="2049465" y="4558064"/>
            <a:ext cx="2283329" cy="131348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Make sure that the (new) knowledge is adapted and used in the organization</a:t>
            </a:r>
          </a:p>
        </p:txBody>
      </p:sp>
    </p:spTree>
    <p:extLst>
      <p:ext uri="{BB962C8B-B14F-4D97-AF65-F5344CB8AC3E}">
        <p14:creationId xmlns:p14="http://schemas.microsoft.com/office/powerpoint/2010/main" val="412328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97" y="174763"/>
            <a:ext cx="2432246" cy="1686694"/>
          </a:xfrm>
        </p:spPr>
        <p:txBody>
          <a:bodyPr>
            <a:normAutofit/>
          </a:bodyPr>
          <a:lstStyle/>
          <a:p>
            <a:r>
              <a:rPr lang="en-GB" sz="2400" dirty="0"/>
              <a:t>Approaches to Knowledge Management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4240" y="1784158"/>
            <a:ext cx="3753988" cy="542230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700" dirty="0">
                <a:latin typeface="+mj-lt"/>
              </a:rPr>
              <a:t>The practice approach is typically adopted by companies that provide highly customized solutions to unique problems. The valuable knowledge for these firms is tacit in nature, which is difficult to express, capture, and manage. In this case, the environment and the nature of the problems being encountered are extremely dynamic. For these firms, knowledge is shared mostly through person-to-person contacts.</a:t>
            </a:r>
            <a:endParaRPr lang="en-US" sz="1700" dirty="0"/>
          </a:p>
          <a:p>
            <a:pPr algn="l">
              <a:lnSpc>
                <a:spcPct val="100000"/>
              </a:lnSpc>
              <a:spcBef>
                <a:spcPts val="600"/>
              </a:spcBef>
            </a:pPr>
            <a:r>
              <a:rPr lang="en-GB" altLang="de-DE" sz="1700" b="1" dirty="0">
                <a:solidFill>
                  <a:srgbClr val="E53292"/>
                </a:solidFill>
                <a:latin typeface="+mj-lt"/>
                <a:sym typeface="Wingdings" panose="05000000000000000000" pitchFamily="2" charset="2"/>
              </a:rPr>
              <a:t>Hybrid Approach</a:t>
            </a:r>
            <a:endParaRPr lang="en-GB" altLang="de-DE" sz="1700" b="1" dirty="0">
              <a:solidFill>
                <a:srgbClr val="E53292"/>
              </a:solidFill>
              <a:latin typeface="+mj-lt"/>
            </a:endParaRPr>
          </a:p>
          <a:p>
            <a:pPr marL="452120" indent="-182245" algn="l">
              <a:lnSpc>
                <a:spcPct val="100000"/>
              </a:lnSpc>
              <a:spcBef>
                <a:spcPts val="600"/>
              </a:spcBef>
              <a:buFont typeface="Arial" panose="020B0604020202020204" pitchFamily="34" charset="0"/>
              <a:buChar char="•"/>
            </a:pPr>
            <a:r>
              <a:rPr lang="en-GB" altLang="de-DE" sz="1700" dirty="0">
                <a:latin typeface="+mj-lt"/>
                <a:sym typeface="Wingdings" panose="05000000000000000000" pitchFamily="2" charset="2"/>
              </a:rPr>
              <a:t>Practice approach initially used to store explicit knowledge</a:t>
            </a:r>
            <a:endParaRPr lang="en-GB" altLang="de-DE" sz="1700" dirty="0">
              <a:latin typeface="+mj-lt"/>
            </a:endParaRPr>
          </a:p>
          <a:p>
            <a:pPr marL="452120" indent="-182245" algn="l">
              <a:lnSpc>
                <a:spcPct val="100000"/>
              </a:lnSpc>
              <a:spcBef>
                <a:spcPts val="600"/>
              </a:spcBef>
              <a:buFont typeface="Arial" panose="020B0604020202020204" pitchFamily="34" charset="0"/>
              <a:buChar char="•"/>
            </a:pPr>
            <a:r>
              <a:rPr lang="en-GB" altLang="de-DE" sz="1700" dirty="0">
                <a:latin typeface="+mj-lt"/>
                <a:sym typeface="Wingdings" panose="05000000000000000000" pitchFamily="2" charset="2"/>
              </a:rPr>
              <a:t>Tacit knowledge primarily stored as contact information</a:t>
            </a:r>
            <a:endParaRPr lang="en-GB" altLang="de-DE" sz="1700" dirty="0">
              <a:latin typeface="+mj-lt"/>
            </a:endParaRPr>
          </a:p>
          <a:p>
            <a:pPr marL="452120" indent="-182245" algn="l">
              <a:lnSpc>
                <a:spcPct val="100000"/>
              </a:lnSpc>
              <a:spcBef>
                <a:spcPts val="600"/>
              </a:spcBef>
              <a:buFont typeface="Arial" panose="020B0604020202020204" pitchFamily="34" charset="0"/>
              <a:buChar char="•"/>
            </a:pPr>
            <a:r>
              <a:rPr lang="en-GB" altLang="de-DE" sz="1700" dirty="0">
                <a:latin typeface="+mj-lt"/>
                <a:sym typeface="Wingdings" panose="05000000000000000000" pitchFamily="2" charset="2"/>
              </a:rPr>
              <a:t>Best practices captured and managed</a:t>
            </a:r>
            <a:endParaRPr lang="en-GB" altLang="de-DE" sz="1700" dirty="0">
              <a:latin typeface="+mj-lt"/>
            </a:endParaRPr>
          </a:p>
          <a:p>
            <a:pPr algn="l">
              <a:lnSpc>
                <a:spcPct val="100000"/>
              </a:lnSpc>
              <a:spcBef>
                <a:spcPts val="600"/>
              </a:spcBef>
            </a:pPr>
            <a:endParaRPr lang="en-GB" altLang="de-DE" sz="1600" dirty="0">
              <a:latin typeface="+mj-lt"/>
            </a:endParaRP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8691876" y="124516"/>
            <a:ext cx="8266483" cy="400110"/>
          </a:xfrm>
          <a:prstGeom prst="rect">
            <a:avLst/>
          </a:prstGeom>
          <a:noFill/>
        </p:spPr>
        <p:txBody>
          <a:bodyPr wrap="square" lIns="91440" tIns="45720" rIns="91440" bIns="45720" rtlCol="0" anchor="b" anchorCtr="0">
            <a:spAutoFit/>
          </a:bodyPr>
          <a:lstStyle/>
          <a:p>
            <a:r>
              <a:rPr lang="en-GB" sz="1000" dirty="0">
                <a:latin typeface="+mj-lt"/>
                <a:ea typeface="League Spartan" charset="0"/>
                <a:cs typeface="Poppins" pitchFamily="2" charset="77"/>
              </a:rPr>
              <a:t>Source: Adopted from Prentice Hall, Decision Support Systems </a:t>
            </a:r>
            <a:br>
              <a:rPr lang="en-GB" sz="1000" dirty="0">
                <a:latin typeface="+mj-lt"/>
                <a:ea typeface="League Spartan" charset="0"/>
                <a:cs typeface="Poppins" pitchFamily="2" charset="77"/>
              </a:rPr>
            </a:br>
            <a:r>
              <a:rPr lang="en-GB" sz="1000" dirty="0">
                <a:latin typeface="+mj-lt"/>
                <a:ea typeface="League Spartan" charset="0"/>
                <a:cs typeface="Poppins" pitchFamily="2" charset="77"/>
              </a:rPr>
              <a:t>and Intelligent Systems (7</a:t>
            </a:r>
            <a:r>
              <a:rPr lang="en-GB" sz="1000" baseline="30000" dirty="0">
                <a:latin typeface="+mj-lt"/>
                <a:ea typeface="League Spartan" charset="0"/>
                <a:cs typeface="Poppins" pitchFamily="2" charset="77"/>
              </a:rPr>
              <a:t>th</a:t>
            </a:r>
            <a:r>
              <a:rPr lang="en-GB" sz="1000" dirty="0">
                <a:latin typeface="+mj-lt"/>
                <a:ea typeface="League Spartan" charset="0"/>
                <a:cs typeface="Poppins" pitchFamily="2" charset="77"/>
              </a:rPr>
              <a:t> Edition)</a:t>
            </a:r>
          </a:p>
        </p:txBody>
      </p:sp>
      <p:graphicFrame>
        <p:nvGraphicFramePr>
          <p:cNvPr id="8" name="Tabelle 5">
            <a:extLst>
              <a:ext uri="{FF2B5EF4-FFF2-40B4-BE49-F238E27FC236}">
                <a16:creationId xmlns:a16="http://schemas.microsoft.com/office/drawing/2014/main" xmlns="" id="{17E47455-C130-0E44-9F24-94AC65265A3B}"/>
              </a:ext>
            </a:extLst>
          </p:cNvPr>
          <p:cNvGraphicFramePr>
            <a:graphicFrameLocks noGrp="1"/>
          </p:cNvGraphicFramePr>
          <p:nvPr>
            <p:extLst>
              <p:ext uri="{D42A27DB-BD31-4B8C-83A1-F6EECF244321}">
                <p14:modId xmlns:p14="http://schemas.microsoft.com/office/powerpoint/2010/main" val="19653282"/>
              </p:ext>
            </p:extLst>
          </p:nvPr>
        </p:nvGraphicFramePr>
        <p:xfrm>
          <a:off x="3804192" y="524626"/>
          <a:ext cx="8353568" cy="6156960"/>
        </p:xfrm>
        <a:graphic>
          <a:graphicData uri="http://schemas.openxmlformats.org/drawingml/2006/table">
            <a:tbl>
              <a:tblPr firstRow="1" bandRow="1">
                <a:tableStyleId>{5C22544A-7EE6-4342-B048-85BDC9FD1C3A}</a:tableStyleId>
              </a:tblPr>
              <a:tblGrid>
                <a:gridCol w="1423918">
                  <a:extLst>
                    <a:ext uri="{9D8B030D-6E8A-4147-A177-3AD203B41FA5}">
                      <a16:colId xmlns:a16="http://schemas.microsoft.com/office/drawing/2014/main" xmlns="" val="3300481460"/>
                    </a:ext>
                  </a:extLst>
                </a:gridCol>
                <a:gridCol w="3289597">
                  <a:extLst>
                    <a:ext uri="{9D8B030D-6E8A-4147-A177-3AD203B41FA5}">
                      <a16:colId xmlns:a16="http://schemas.microsoft.com/office/drawing/2014/main" xmlns="" val="800480942"/>
                    </a:ext>
                  </a:extLst>
                </a:gridCol>
                <a:gridCol w="3640053">
                  <a:extLst>
                    <a:ext uri="{9D8B030D-6E8A-4147-A177-3AD203B41FA5}">
                      <a16:colId xmlns:a16="http://schemas.microsoft.com/office/drawing/2014/main" xmlns="" val="1329545445"/>
                    </a:ext>
                  </a:extLst>
                </a:gridCol>
              </a:tblGrid>
              <a:tr h="300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solidFill>
                      <a:srgbClr val="E532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mj-lt"/>
                          <a:ea typeface="+mn-ea"/>
                          <a:cs typeface="+mn-cs"/>
                        </a:rPr>
                        <a:t>Process Approach</a:t>
                      </a:r>
                    </a:p>
                  </a:txBody>
                  <a:tcPr anchor="ctr">
                    <a:solidFill>
                      <a:srgbClr val="E532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mj-lt"/>
                        </a:rPr>
                        <a:t>Practice Approach</a:t>
                      </a:r>
                      <a:endParaRPr lang="en-GB" sz="1600" dirty="0">
                        <a:latin typeface="+mj-lt"/>
                      </a:endParaRPr>
                    </a:p>
                  </a:txBody>
                  <a:tcPr anchor="ctr">
                    <a:solidFill>
                      <a:srgbClr val="E53292"/>
                    </a:solidFill>
                  </a:tcPr>
                </a:tc>
                <a:extLst>
                  <a:ext uri="{0D108BD9-81ED-4DB2-BD59-A6C34878D82A}">
                    <a16:rowId xmlns:a16="http://schemas.microsoft.com/office/drawing/2014/main" xmlns="" val="1356112106"/>
                  </a:ext>
                </a:extLst>
              </a:tr>
              <a:tr h="763406">
                <a:tc>
                  <a:txBody>
                    <a:bodyPr/>
                    <a:lstStyle/>
                    <a:p>
                      <a:r>
                        <a:rPr lang="en-GB" sz="1600" dirty="0">
                          <a:solidFill>
                            <a:srgbClr val="245473"/>
                          </a:solidFill>
                        </a:rPr>
                        <a:t>Type of knowledge supported</a:t>
                      </a:r>
                    </a:p>
                  </a:txBody>
                  <a:tcPr/>
                </a:tc>
                <a:tc>
                  <a:txBody>
                    <a:bodyPr/>
                    <a:lstStyle/>
                    <a:p>
                      <a:r>
                        <a:rPr lang="en-GB" sz="1600" dirty="0">
                          <a:solidFill>
                            <a:srgbClr val="245473"/>
                          </a:solidFill>
                        </a:rPr>
                        <a:t>Explicit knowledge—codified in rules, tools, and processes.</a:t>
                      </a:r>
                    </a:p>
                  </a:txBody>
                  <a:tcPr/>
                </a:tc>
                <a:tc>
                  <a:txBody>
                    <a:bodyPr/>
                    <a:lstStyle/>
                    <a:p>
                      <a:r>
                        <a:rPr lang="en-GB" sz="1600" dirty="0">
                          <a:solidFill>
                            <a:srgbClr val="245473"/>
                          </a:solidFill>
                        </a:rPr>
                        <a:t>Mostly tacit knowledge—unarticulated knowledge not easily captured or codified.</a:t>
                      </a:r>
                    </a:p>
                  </a:txBody>
                  <a:tcPr/>
                </a:tc>
                <a:extLst>
                  <a:ext uri="{0D108BD9-81ED-4DB2-BD59-A6C34878D82A}">
                    <a16:rowId xmlns:a16="http://schemas.microsoft.com/office/drawing/2014/main" xmlns="" val="408144070"/>
                  </a:ext>
                </a:extLst>
              </a:tr>
              <a:tr h="1351495">
                <a:tc>
                  <a:txBody>
                    <a:bodyPr/>
                    <a:lstStyle/>
                    <a:p>
                      <a:r>
                        <a:rPr lang="en-GB" sz="1600" dirty="0">
                          <a:solidFill>
                            <a:srgbClr val="245473"/>
                          </a:solidFill>
                        </a:rPr>
                        <a:t>Means of transmission</a:t>
                      </a:r>
                    </a:p>
                  </a:txBody>
                  <a:tcPr/>
                </a:tc>
                <a:tc>
                  <a:txBody>
                    <a:bodyPr/>
                    <a:lstStyle/>
                    <a:p>
                      <a:r>
                        <a:rPr lang="en-GB" sz="1600" dirty="0">
                          <a:solidFill>
                            <a:srgbClr val="245473"/>
                          </a:solidFill>
                        </a:rPr>
                        <a:t>Formal controls, procedures, and standard operating procedures with heavy emphasis on information technologies to support knowledge creation, codification, and transfer of knowledge.</a:t>
                      </a:r>
                    </a:p>
                  </a:txBody>
                  <a:tcPr/>
                </a:tc>
                <a:tc>
                  <a:txBody>
                    <a:bodyPr/>
                    <a:lstStyle/>
                    <a:p>
                      <a:r>
                        <a:rPr lang="en-GB" sz="1600" dirty="0">
                          <a:solidFill>
                            <a:srgbClr val="245473"/>
                          </a:solidFill>
                        </a:rPr>
                        <a:t>Informal social groups that engage in storytelling, discussion groups, tweeting, and word of mouth.</a:t>
                      </a:r>
                    </a:p>
                  </a:txBody>
                  <a:tcPr/>
                </a:tc>
                <a:extLst>
                  <a:ext uri="{0D108BD9-81ED-4DB2-BD59-A6C34878D82A}">
                    <a16:rowId xmlns:a16="http://schemas.microsoft.com/office/drawing/2014/main" xmlns="" val="1605878932"/>
                  </a:ext>
                </a:extLst>
              </a:tr>
              <a:tr h="931030">
                <a:tc>
                  <a:txBody>
                    <a:bodyPr/>
                    <a:lstStyle/>
                    <a:p>
                      <a:r>
                        <a:rPr lang="en-GB" sz="1600" dirty="0">
                          <a:solidFill>
                            <a:srgbClr val="245473"/>
                          </a:solidFill>
                        </a:rPr>
                        <a:t>Benefits</a:t>
                      </a:r>
                    </a:p>
                  </a:txBody>
                  <a:tcPr/>
                </a:tc>
                <a:tc>
                  <a:txBody>
                    <a:bodyPr/>
                    <a:lstStyle/>
                    <a:p>
                      <a:r>
                        <a:rPr lang="en-GB" sz="1600" dirty="0">
                          <a:solidFill>
                            <a:srgbClr val="245473"/>
                          </a:solidFill>
                        </a:rPr>
                        <a:t>Provides structure to harness generated ideas and knowledge. Achieves scale in knowledge reuse.</a:t>
                      </a:r>
                    </a:p>
                  </a:txBody>
                  <a:tcPr/>
                </a:tc>
                <a:tc>
                  <a:txBody>
                    <a:bodyPr/>
                    <a:lstStyle/>
                    <a:p>
                      <a:r>
                        <a:rPr lang="en-GB" sz="1600" dirty="0">
                          <a:solidFill>
                            <a:srgbClr val="245473"/>
                          </a:solidFill>
                        </a:rPr>
                        <a:t>Provides an environment to generate and transfer high-value tacit knowledge. Provides spark for fresh ideas and responsiveness to changing environment.</a:t>
                      </a:r>
                    </a:p>
                  </a:txBody>
                  <a:tcPr/>
                </a:tc>
                <a:extLst>
                  <a:ext uri="{0D108BD9-81ED-4DB2-BD59-A6C34878D82A}">
                    <a16:rowId xmlns:a16="http://schemas.microsoft.com/office/drawing/2014/main" xmlns="" val="2298483448"/>
                  </a:ext>
                </a:extLst>
              </a:tr>
              <a:tr h="720797">
                <a:tc>
                  <a:txBody>
                    <a:bodyPr/>
                    <a:lstStyle/>
                    <a:p>
                      <a:r>
                        <a:rPr lang="en-GB" sz="1600" noProof="0" dirty="0">
                          <a:solidFill>
                            <a:srgbClr val="245473"/>
                          </a:solidFill>
                        </a:rPr>
                        <a:t>Disadvantages</a:t>
                      </a:r>
                    </a:p>
                  </a:txBody>
                  <a:tcPr/>
                </a:tc>
                <a:tc>
                  <a:txBody>
                    <a:bodyPr/>
                    <a:lstStyle/>
                    <a:p>
                      <a:r>
                        <a:rPr lang="en-GB" sz="1600" dirty="0">
                          <a:solidFill>
                            <a:srgbClr val="245473"/>
                          </a:solidFill>
                        </a:rPr>
                        <a:t>Fails to tap into tacit knowledge. May limit innovation and forces participants into fixed patterns of thinking.</a:t>
                      </a:r>
                    </a:p>
                  </a:txBody>
                  <a:tcPr/>
                </a:tc>
                <a:tc>
                  <a:txBody>
                    <a:bodyPr/>
                    <a:lstStyle/>
                    <a:p>
                      <a:r>
                        <a:rPr lang="en-GB" sz="1600" dirty="0">
                          <a:solidFill>
                            <a:srgbClr val="245473"/>
                          </a:solidFill>
                        </a:rPr>
                        <a:t>Can result in inefficiency. Abundance of ideas with no structure to implement them. Lack of organizational support.</a:t>
                      </a:r>
                    </a:p>
                  </a:txBody>
                  <a:tcPr/>
                </a:tc>
                <a:extLst>
                  <a:ext uri="{0D108BD9-81ED-4DB2-BD59-A6C34878D82A}">
                    <a16:rowId xmlns:a16="http://schemas.microsoft.com/office/drawing/2014/main" xmlns="" val="2003908756"/>
                  </a:ext>
                </a:extLst>
              </a:tr>
              <a:tr h="931030">
                <a:tc>
                  <a:txBody>
                    <a:bodyPr/>
                    <a:lstStyle/>
                    <a:p>
                      <a:r>
                        <a:rPr lang="en-GB" sz="1600" dirty="0">
                          <a:solidFill>
                            <a:srgbClr val="245473"/>
                          </a:solidFill>
                        </a:rPr>
                        <a:t>Role of information technology</a:t>
                      </a:r>
                    </a:p>
                  </a:txBody>
                  <a:tcPr/>
                </a:tc>
                <a:tc>
                  <a:txBody>
                    <a:bodyPr/>
                    <a:lstStyle/>
                    <a:p>
                      <a:r>
                        <a:rPr lang="en-GB" sz="1600" dirty="0">
                          <a:solidFill>
                            <a:srgbClr val="245473"/>
                          </a:solidFill>
                        </a:rPr>
                        <a:t>Heavy investment in IT to connect people with reusable codified knowledge.</a:t>
                      </a:r>
                    </a:p>
                  </a:txBody>
                  <a:tcPr/>
                </a:tc>
                <a:tc>
                  <a:txBody>
                    <a:bodyPr/>
                    <a:lstStyle/>
                    <a:p>
                      <a:r>
                        <a:rPr lang="en-GB" sz="1600" dirty="0">
                          <a:solidFill>
                            <a:srgbClr val="245473"/>
                          </a:solidFill>
                        </a:rPr>
                        <a:t>Use of existing collaboration tools, social networks, and some free tools results in moderate investment in IT to facilitate conversations and transfer of tacit knowledge.</a:t>
                      </a:r>
                    </a:p>
                  </a:txBody>
                  <a:tcPr/>
                </a:tc>
                <a:extLst>
                  <a:ext uri="{0D108BD9-81ED-4DB2-BD59-A6C34878D82A}">
                    <a16:rowId xmlns:a16="http://schemas.microsoft.com/office/drawing/2014/main" xmlns="" val="2633960789"/>
                  </a:ext>
                </a:extLst>
              </a:tr>
            </a:tbl>
          </a:graphicData>
        </a:graphic>
      </p:graphicFrame>
    </p:spTree>
    <p:extLst>
      <p:ext uri="{BB962C8B-B14F-4D97-AF65-F5344CB8AC3E}">
        <p14:creationId xmlns:p14="http://schemas.microsoft.com/office/powerpoint/2010/main" val="1122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88639" y="500697"/>
            <a:ext cx="8852375" cy="697353"/>
          </a:xfrm>
        </p:spPr>
        <p:txBody>
          <a:bodyPr>
            <a:normAutofit/>
          </a:bodyPr>
          <a:lstStyle/>
          <a:p>
            <a:r>
              <a:rPr lang="en-GB" dirty="0"/>
              <a:t>Learning from Crisis: Conclusions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5872" y="1761491"/>
            <a:ext cx="2719697" cy="388341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i="1" dirty="0">
                <a:latin typeface="+mj-lt"/>
              </a:rPr>
              <a:t>“No two crises are the same. You always learn something new that you have in your bag of experiences, because part of what makes a crisis difficult is not having ever done this before.“</a:t>
            </a:r>
            <a:endParaRPr lang="en-US" dirty="0">
              <a:latin typeface="+mj-lt"/>
            </a:endParaRPr>
          </a:p>
          <a:p>
            <a:pPr algn="l">
              <a:lnSpc>
                <a:spcPct val="100000"/>
              </a:lnSpc>
              <a:spcBef>
                <a:spcPts val="600"/>
              </a:spcBef>
            </a:pPr>
            <a:r>
              <a:rPr lang="en-GB" sz="2200" dirty="0">
                <a:latin typeface="+mj-lt"/>
              </a:rPr>
              <a:t>Pharmaceutical Executive</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481" y="6234744"/>
            <a:ext cx="5545722" cy="400110"/>
          </a:xfrm>
          <a:prstGeom prst="rect">
            <a:avLst/>
          </a:prstGeom>
          <a:noFill/>
        </p:spPr>
        <p:txBody>
          <a:bodyPr wrap="square" lIns="91440" tIns="45720" rIns="91440" bIns="45720" rtlCol="0" anchor="b" anchorCtr="0">
            <a:spAutoFit/>
          </a:bodyPr>
          <a:lstStyle/>
          <a:p>
            <a:r>
              <a:rPr lang="en-GB" sz="1000" dirty="0">
                <a:latin typeface="+mj-lt"/>
                <a:ea typeface="League Spartan" charset="0"/>
                <a:cs typeface="Poppins" pitchFamily="2" charset="77"/>
              </a:rPr>
              <a:t>Source: Adapted from Brightline Initiative in collaboration</a:t>
            </a:r>
            <a:br>
              <a:rPr lang="en-GB" sz="1000" dirty="0">
                <a:latin typeface="+mj-lt"/>
                <a:ea typeface="League Spartan" charset="0"/>
                <a:cs typeface="Poppins" pitchFamily="2" charset="77"/>
              </a:rPr>
            </a:br>
            <a:r>
              <a:rPr lang="en-GB" sz="1000" dirty="0">
                <a:latin typeface="+mj-lt"/>
                <a:ea typeface="League Spartan" charset="0"/>
                <a:cs typeface="Poppins" pitchFamily="2" charset="77"/>
              </a:rPr>
              <a:t> with Quartz Insights 2018</a:t>
            </a:r>
          </a:p>
        </p:txBody>
      </p:sp>
      <p:grpSp>
        <p:nvGrpSpPr>
          <p:cNvPr id="6" name="Gruppieren 5">
            <a:extLst>
              <a:ext uri="{FF2B5EF4-FFF2-40B4-BE49-F238E27FC236}">
                <a16:creationId xmlns:a16="http://schemas.microsoft.com/office/drawing/2014/main" xmlns="" id="{D8A59627-4763-4C37-8298-EA27017DE3AD}"/>
              </a:ext>
            </a:extLst>
          </p:cNvPr>
          <p:cNvGrpSpPr/>
          <p:nvPr/>
        </p:nvGrpSpPr>
        <p:grpSpPr>
          <a:xfrm>
            <a:off x="3185680" y="1848678"/>
            <a:ext cx="9067540" cy="4857382"/>
            <a:chOff x="3927061" y="2137264"/>
            <a:chExt cx="8211201" cy="2066503"/>
          </a:xfrm>
        </p:grpSpPr>
        <p:sp>
          <p:nvSpPr>
            <p:cNvPr id="9" name="Freeform 39">
              <a:extLst>
                <a:ext uri="{FF2B5EF4-FFF2-40B4-BE49-F238E27FC236}">
                  <a16:creationId xmlns:a16="http://schemas.microsoft.com/office/drawing/2014/main" xmlns="" id="{8532184E-CDC1-4B1E-81BA-2AB650DCE63D}"/>
                </a:ext>
              </a:extLst>
            </p:cNvPr>
            <p:cNvSpPr>
              <a:spLocks/>
            </p:cNvSpPr>
            <p:nvPr/>
          </p:nvSpPr>
          <p:spPr bwMode="auto">
            <a:xfrm>
              <a:off x="4025491" y="2138388"/>
              <a:ext cx="3861158" cy="1080733"/>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0" name="Freeform 13">
              <a:extLst>
                <a:ext uri="{FF2B5EF4-FFF2-40B4-BE49-F238E27FC236}">
                  <a16:creationId xmlns:a16="http://schemas.microsoft.com/office/drawing/2014/main" xmlns="" id="{1BD58E69-7CF7-4308-901D-E96DEFE93E67}"/>
                </a:ext>
              </a:extLst>
            </p:cNvPr>
            <p:cNvSpPr>
              <a:spLocks/>
            </p:cNvSpPr>
            <p:nvPr/>
          </p:nvSpPr>
          <p:spPr bwMode="auto">
            <a:xfrm>
              <a:off x="4350191" y="2142492"/>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1" name="Freeform 37">
              <a:extLst>
                <a:ext uri="{FF2B5EF4-FFF2-40B4-BE49-F238E27FC236}">
                  <a16:creationId xmlns:a16="http://schemas.microsoft.com/office/drawing/2014/main" xmlns="" id="{1F2C6919-3A2A-4EAF-9384-F103C568B553}"/>
                </a:ext>
              </a:extLst>
            </p:cNvPr>
            <p:cNvSpPr>
              <a:spLocks/>
            </p:cNvSpPr>
            <p:nvPr/>
          </p:nvSpPr>
          <p:spPr bwMode="auto">
            <a:xfrm>
              <a:off x="7963638" y="2137264"/>
              <a:ext cx="4018394" cy="1080733"/>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2" name="Freeform 15">
              <a:extLst>
                <a:ext uri="{FF2B5EF4-FFF2-40B4-BE49-F238E27FC236}">
                  <a16:creationId xmlns:a16="http://schemas.microsoft.com/office/drawing/2014/main" xmlns="" id="{227A8234-E98A-4E09-96F9-7E2F23FC63EE}"/>
                </a:ext>
              </a:extLst>
            </p:cNvPr>
            <p:cNvSpPr>
              <a:spLocks/>
            </p:cNvSpPr>
            <p:nvPr/>
          </p:nvSpPr>
          <p:spPr bwMode="auto">
            <a:xfrm>
              <a:off x="8224031" y="2315759"/>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3" name="Freeform 35">
              <a:extLst>
                <a:ext uri="{FF2B5EF4-FFF2-40B4-BE49-F238E27FC236}">
                  <a16:creationId xmlns:a16="http://schemas.microsoft.com/office/drawing/2014/main" xmlns="" id="{91779EFD-A026-42D2-B288-3D59883121FC}"/>
                </a:ext>
              </a:extLst>
            </p:cNvPr>
            <p:cNvSpPr>
              <a:spLocks/>
            </p:cNvSpPr>
            <p:nvPr/>
          </p:nvSpPr>
          <p:spPr bwMode="auto">
            <a:xfrm>
              <a:off x="3927061" y="3249415"/>
              <a:ext cx="395958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4" name="Freeform 16">
              <a:extLst>
                <a:ext uri="{FF2B5EF4-FFF2-40B4-BE49-F238E27FC236}">
                  <a16:creationId xmlns:a16="http://schemas.microsoft.com/office/drawing/2014/main" xmlns="" id="{C6151134-8EAD-49FE-BE68-9E6B8344FB67}"/>
                </a:ext>
              </a:extLst>
            </p:cNvPr>
            <p:cNvSpPr>
              <a:spLocks/>
            </p:cNvSpPr>
            <p:nvPr/>
          </p:nvSpPr>
          <p:spPr bwMode="auto">
            <a:xfrm>
              <a:off x="4245128" y="3451290"/>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5" name="Freeform 16">
              <a:extLst>
                <a:ext uri="{FF2B5EF4-FFF2-40B4-BE49-F238E27FC236}">
                  <a16:creationId xmlns:a16="http://schemas.microsoft.com/office/drawing/2014/main" xmlns="" id="{B364F45F-F635-4DA8-8928-3C87AD5FAAE3}"/>
                </a:ext>
              </a:extLst>
            </p:cNvPr>
            <p:cNvSpPr>
              <a:spLocks noEditPoints="1"/>
            </p:cNvSpPr>
            <p:nvPr/>
          </p:nvSpPr>
          <p:spPr bwMode="auto">
            <a:xfrm>
              <a:off x="7940474" y="3249415"/>
              <a:ext cx="4143964"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7" name="Freeform 5">
              <a:extLst>
                <a:ext uri="{FF2B5EF4-FFF2-40B4-BE49-F238E27FC236}">
                  <a16:creationId xmlns:a16="http://schemas.microsoft.com/office/drawing/2014/main" xmlns="" id="{1BEA20EB-1E66-4EF3-A85A-A97CA0D3B874}"/>
                </a:ext>
              </a:extLst>
            </p:cNvPr>
            <p:cNvSpPr>
              <a:spLocks/>
            </p:cNvSpPr>
            <p:nvPr/>
          </p:nvSpPr>
          <p:spPr bwMode="auto">
            <a:xfrm>
              <a:off x="8532198" y="3249415"/>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8" name="TextBox 27">
              <a:extLst>
                <a:ext uri="{FF2B5EF4-FFF2-40B4-BE49-F238E27FC236}">
                  <a16:creationId xmlns:a16="http://schemas.microsoft.com/office/drawing/2014/main" xmlns="" id="{18B1D3D4-D059-4E65-994D-41EB97447D36}"/>
                </a:ext>
              </a:extLst>
            </p:cNvPr>
            <p:cNvSpPr txBox="1"/>
            <p:nvPr/>
          </p:nvSpPr>
          <p:spPr>
            <a:xfrm>
              <a:off x="8827807" y="3368416"/>
              <a:ext cx="3310455" cy="563038"/>
            </a:xfrm>
            <a:prstGeom prst="rect">
              <a:avLst/>
            </a:prstGeom>
            <a:noFill/>
          </p:spPr>
          <p:txBody>
            <a:bodyPr wrap="square" lIns="91440" tIns="45720" rIns="91440" bIns="45720" rtlCol="0" anchor="t">
              <a:spAutoFit/>
            </a:bodyPr>
            <a:lstStyle/>
            <a:p>
              <a:r>
                <a:rPr lang="en-GB" sz="1600" dirty="0">
                  <a:solidFill>
                    <a:schemeClr val="bg1"/>
                  </a:solidFill>
                  <a:latin typeface="+mj-lt"/>
                  <a:ea typeface="Lato Light" charset="0"/>
                  <a:cs typeface="Lato Light" charset="0"/>
                </a:rPr>
                <a:t>Keep employees in the loop. Proactively give them updates on new strategies and business developments, rather than waiting until a crisis or disruption forces you to do so. </a:t>
              </a:r>
            </a:p>
          </p:txBody>
        </p:sp>
        <p:sp>
          <p:nvSpPr>
            <p:cNvPr id="20" name="TextBox 29">
              <a:extLst>
                <a:ext uri="{FF2B5EF4-FFF2-40B4-BE49-F238E27FC236}">
                  <a16:creationId xmlns:a16="http://schemas.microsoft.com/office/drawing/2014/main" xmlns="" id="{3CCF2C02-B980-4AA2-87D2-1919D7090BA7}"/>
                </a:ext>
              </a:extLst>
            </p:cNvPr>
            <p:cNvSpPr txBox="1"/>
            <p:nvPr/>
          </p:nvSpPr>
          <p:spPr>
            <a:xfrm>
              <a:off x="4756743" y="3296181"/>
              <a:ext cx="3156818" cy="877292"/>
            </a:xfrm>
            <a:prstGeom prst="rect">
              <a:avLst/>
            </a:prstGeom>
            <a:noFill/>
          </p:spPr>
          <p:txBody>
            <a:bodyPr wrap="square" lIns="91440" tIns="45720" rIns="91440" bIns="45720" rtlCol="0" anchor="t">
              <a:spAutoFit/>
            </a:bodyPr>
            <a:lstStyle/>
            <a:p>
              <a:r>
                <a:rPr lang="en-GB" sz="1600" dirty="0">
                  <a:solidFill>
                    <a:schemeClr val="bg1"/>
                  </a:solidFill>
                  <a:latin typeface="+mj-lt"/>
                  <a:ea typeface="Lato Light" charset="0"/>
                  <a:cs typeface="Lato Light" charset="0"/>
                </a:rPr>
                <a:t>Raise up your employees who show themselves capable and committed in crisis (or who you suspect would do so if you haven’t experienced a crisis first-hand). Inspire them to feel invested in your initiatives and the business as a whole by cultivating a teamwork mentality</a:t>
              </a:r>
            </a:p>
          </p:txBody>
        </p:sp>
        <p:sp>
          <p:nvSpPr>
            <p:cNvPr id="22" name="TextBox 37">
              <a:extLst>
                <a:ext uri="{FF2B5EF4-FFF2-40B4-BE49-F238E27FC236}">
                  <a16:creationId xmlns:a16="http://schemas.microsoft.com/office/drawing/2014/main" xmlns="" id="{18996AA9-70E7-48A0-B013-239502E2464E}"/>
                </a:ext>
              </a:extLst>
            </p:cNvPr>
            <p:cNvSpPr txBox="1"/>
            <p:nvPr/>
          </p:nvSpPr>
          <p:spPr>
            <a:xfrm>
              <a:off x="8865892" y="2138175"/>
              <a:ext cx="3102947" cy="1119529"/>
            </a:xfrm>
            <a:prstGeom prst="rect">
              <a:avLst/>
            </a:prstGeom>
            <a:noFill/>
          </p:spPr>
          <p:txBody>
            <a:bodyPr wrap="square" lIns="91440" tIns="45720" rIns="91440" bIns="45720" rtlCol="0" anchor="t">
              <a:spAutoFit/>
            </a:bodyPr>
            <a:lstStyle/>
            <a:p>
              <a:r>
                <a:rPr lang="en-GB" sz="1500" dirty="0">
                  <a:solidFill>
                    <a:schemeClr val="bg1"/>
                  </a:solidFill>
                  <a:latin typeface="+mj-lt"/>
                  <a:ea typeface="Lato Light" charset="0"/>
                  <a:cs typeface="Lato Light" charset="0"/>
                </a:rPr>
                <a:t>Find ways to make decisions faster. Maybe it’s distributing the decision-making responsibilities away from specific leaders to more junior employees who might have a better understanding of the day to day implications  of a strategy change. Design strategies in which  the layers of approvals and steps to execution can expand and contract to the task at hand and adopt processes that move faster and with  fewer roadblocks. </a:t>
              </a:r>
            </a:p>
          </p:txBody>
        </p:sp>
        <p:sp>
          <p:nvSpPr>
            <p:cNvPr id="24" name="TextBox 39">
              <a:extLst>
                <a:ext uri="{FF2B5EF4-FFF2-40B4-BE49-F238E27FC236}">
                  <a16:creationId xmlns:a16="http://schemas.microsoft.com/office/drawing/2014/main" xmlns="" id="{EB352128-58C8-45DE-A169-CFC3EBA3EFED}"/>
                </a:ext>
              </a:extLst>
            </p:cNvPr>
            <p:cNvSpPr txBox="1"/>
            <p:nvPr/>
          </p:nvSpPr>
          <p:spPr>
            <a:xfrm>
              <a:off x="4679608" y="2148724"/>
              <a:ext cx="3311089" cy="1021325"/>
            </a:xfrm>
            <a:prstGeom prst="rect">
              <a:avLst/>
            </a:prstGeom>
            <a:noFill/>
          </p:spPr>
          <p:txBody>
            <a:bodyPr wrap="square" lIns="91440" tIns="45720" rIns="91440" bIns="45720" rtlCol="0" anchor="t">
              <a:spAutoFit/>
            </a:bodyPr>
            <a:lstStyle/>
            <a:p>
              <a:r>
                <a:rPr lang="en-GB" sz="1500" dirty="0">
                  <a:solidFill>
                    <a:schemeClr val="bg1"/>
                  </a:solidFill>
                  <a:latin typeface="+mj-lt"/>
                  <a:ea typeface="Lato Light" charset="0"/>
                  <a:cs typeface="Lato Light" charset="0"/>
                </a:rPr>
                <a:t>Don’t remain attached to rigid priorities if it’s clear that they’re no longer actually relevant to the new situation at hand. In today’s dynamic business environment, being able to prioritize and re-prioritize strategic initiatives is one of the most important capabilities to deal with radical shifts in the market, competition and customer preferences and needs, and leverage the scarce organization resources and delivery capabilities.</a:t>
              </a:r>
            </a:p>
          </p:txBody>
        </p:sp>
      </p:grpSp>
    </p:spTree>
    <p:extLst>
      <p:ext uri="{BB962C8B-B14F-4D97-AF65-F5344CB8AC3E}">
        <p14:creationId xmlns:p14="http://schemas.microsoft.com/office/powerpoint/2010/main" val="87203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222268" y="2483541"/>
            <a:ext cx="9821959" cy="1582271"/>
          </a:xfrm>
        </p:spPr>
        <p:txBody>
          <a:bodyPr/>
          <a:lstStyle/>
          <a:p>
            <a:r>
              <a:rPr lang="en-GB" dirty="0"/>
              <a:t>Learning from task management in crisis </a:t>
            </a:r>
          </a:p>
        </p:txBody>
      </p:sp>
    </p:spTree>
    <p:extLst>
      <p:ext uri="{BB962C8B-B14F-4D97-AF65-F5344CB8AC3E}">
        <p14:creationId xmlns:p14="http://schemas.microsoft.com/office/powerpoint/2010/main" val="109171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45182" y="492034"/>
            <a:ext cx="8852375" cy="697353"/>
          </a:xfrm>
        </p:spPr>
        <p:txBody>
          <a:bodyPr>
            <a:normAutofit/>
          </a:bodyPr>
          <a:lstStyle/>
          <a:p>
            <a:r>
              <a:rPr lang="en-GB" dirty="0"/>
              <a:t>Learning from task management in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8707" y="1853124"/>
            <a:ext cx="3587798" cy="516069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00" dirty="0">
                <a:latin typeface="+mj-lt"/>
                <a:sym typeface="Wingdings" panose="05000000000000000000" pitchFamily="2" charset="2"/>
              </a:rPr>
              <a:t>Evaluating how tasks have been managed and executed during the crisis provides deep insights on how and where to improve in task and project management. </a:t>
            </a:r>
            <a:endParaRPr lang="en-GB" sz="2100" dirty="0">
              <a:latin typeface="+mj-lt"/>
            </a:endParaRPr>
          </a:p>
          <a:p>
            <a:pPr algn="l">
              <a:lnSpc>
                <a:spcPct val="100000"/>
              </a:lnSpc>
              <a:spcBef>
                <a:spcPts val="600"/>
              </a:spcBef>
            </a:pPr>
            <a:r>
              <a:rPr lang="en-GB" sz="2100" b="1" dirty="0">
                <a:latin typeface="+mj-lt"/>
                <a:sym typeface="Wingdings" panose="05000000000000000000" pitchFamily="2" charset="2"/>
              </a:rPr>
              <a:t>In fact, this model can be used all the time – but the restart after a solved crisis is </a:t>
            </a:r>
            <a:br>
              <a:rPr lang="en-GB" sz="2100" b="1" dirty="0">
                <a:latin typeface="+mj-lt"/>
                <a:sym typeface="Wingdings" panose="05000000000000000000" pitchFamily="2" charset="2"/>
              </a:rPr>
            </a:br>
            <a:r>
              <a:rPr lang="en-GB" sz="2100" b="1" dirty="0">
                <a:latin typeface="+mj-lt"/>
                <a:sym typeface="Wingdings" panose="05000000000000000000" pitchFamily="2" charset="2"/>
              </a:rPr>
              <a:t>a perfect situation where you actually should execute this evaluation.</a:t>
            </a:r>
            <a:endParaRPr lang="en-GB" sz="2100" b="1" dirty="0">
              <a:latin typeface="+mj-lt"/>
            </a:endParaRPr>
          </a:p>
          <a:p>
            <a:pPr algn="l">
              <a:lnSpc>
                <a:spcPct val="100000"/>
              </a:lnSpc>
              <a:spcBef>
                <a:spcPts val="600"/>
              </a:spcBef>
            </a:pPr>
            <a:r>
              <a:rPr lang="en-GB" sz="2100" b="1" dirty="0">
                <a:latin typeface="+mj-lt"/>
                <a:sym typeface="Wingdings" panose="05000000000000000000" pitchFamily="2" charset="2"/>
              </a:rPr>
              <a:t>Evaluate what needs to be done and who should do it</a:t>
            </a:r>
            <a:endParaRPr lang="en-GB" sz="2100" b="1" dirty="0">
              <a:latin typeface="+mj-lt"/>
            </a:endParaRPr>
          </a:p>
          <a:p>
            <a:pPr algn="l">
              <a:lnSpc>
                <a:spcPct val="100000"/>
              </a:lnSpc>
              <a:spcBef>
                <a:spcPts val="600"/>
              </a:spcBef>
            </a:pPr>
            <a:endParaRPr lang="en-GB" sz="2100" b="1" dirty="0">
              <a:latin typeface="+mj-lt"/>
            </a:endParaRPr>
          </a:p>
        </p:txBody>
      </p:sp>
      <p:sp>
        <p:nvSpPr>
          <p:cNvPr id="21" name="Freeform 43">
            <a:extLst>
              <a:ext uri="{FF2B5EF4-FFF2-40B4-BE49-F238E27FC236}">
                <a16:creationId xmlns:a16="http://schemas.microsoft.com/office/drawing/2014/main" xmlns="" id="{21D0BA0B-8C87-4F7C-BCA3-56D447E0D656}"/>
              </a:ext>
            </a:extLst>
          </p:cNvPr>
          <p:cNvSpPr>
            <a:spLocks/>
          </p:cNvSpPr>
          <p:nvPr/>
        </p:nvSpPr>
        <p:spPr bwMode="auto">
          <a:xfrm>
            <a:off x="4849038" y="3680125"/>
            <a:ext cx="569628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23" name="Freeform 36">
            <a:extLst>
              <a:ext uri="{FF2B5EF4-FFF2-40B4-BE49-F238E27FC236}">
                <a16:creationId xmlns:a16="http://schemas.microsoft.com/office/drawing/2014/main" xmlns="" id="{AC4928CD-7E3D-499A-9EDA-8E9DB892AF69}"/>
              </a:ext>
            </a:extLst>
          </p:cNvPr>
          <p:cNvSpPr>
            <a:spLocks/>
          </p:cNvSpPr>
          <p:nvPr/>
        </p:nvSpPr>
        <p:spPr bwMode="auto">
          <a:xfrm>
            <a:off x="4010589" y="368012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25" name="Freeform 37">
            <a:extLst>
              <a:ext uri="{FF2B5EF4-FFF2-40B4-BE49-F238E27FC236}">
                <a16:creationId xmlns:a16="http://schemas.microsoft.com/office/drawing/2014/main" xmlns="" id="{29F21F25-477F-410B-928A-7AE75A9B3E76}"/>
              </a:ext>
            </a:extLst>
          </p:cNvPr>
          <p:cNvSpPr>
            <a:spLocks/>
          </p:cNvSpPr>
          <p:nvPr/>
        </p:nvSpPr>
        <p:spPr bwMode="auto">
          <a:xfrm>
            <a:off x="4010589" y="368012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26" name="TextBox 47">
            <a:extLst>
              <a:ext uri="{FF2B5EF4-FFF2-40B4-BE49-F238E27FC236}">
                <a16:creationId xmlns:a16="http://schemas.microsoft.com/office/drawing/2014/main" xmlns="" id="{864D11E8-0D7C-4AE8-976D-2BBDFDE33088}"/>
              </a:ext>
            </a:extLst>
          </p:cNvPr>
          <p:cNvSpPr txBox="1"/>
          <p:nvPr/>
        </p:nvSpPr>
        <p:spPr>
          <a:xfrm>
            <a:off x="4080797" y="4059564"/>
            <a:ext cx="1077539" cy="369332"/>
          </a:xfrm>
          <a:prstGeom prst="rect">
            <a:avLst/>
          </a:prstGeom>
          <a:noFill/>
        </p:spPr>
        <p:txBody>
          <a:bodyPr wrap="none" rtlCol="0">
            <a:spAutoFit/>
          </a:bodyPr>
          <a:lstStyle/>
          <a:p>
            <a:pPr algn="ctr"/>
            <a:r>
              <a:rPr lang="en-GB" b="1">
                <a:solidFill>
                  <a:schemeClr val="bg1"/>
                </a:solidFill>
                <a:latin typeface="+mj-lt"/>
                <a:ea typeface="Roboto" charset="0"/>
                <a:cs typeface="Roboto" charset="0"/>
              </a:rPr>
              <a:t>Capability</a:t>
            </a:r>
            <a:endParaRPr lang="en-GB" b="1" dirty="0">
              <a:solidFill>
                <a:schemeClr val="bg1"/>
              </a:solidFill>
              <a:latin typeface="+mj-lt"/>
              <a:ea typeface="Roboto" charset="0"/>
              <a:cs typeface="Roboto" charset="0"/>
            </a:endParaRPr>
          </a:p>
        </p:txBody>
      </p:sp>
      <p:sp>
        <p:nvSpPr>
          <p:cNvPr id="28" name="TextBox 49">
            <a:extLst>
              <a:ext uri="{FF2B5EF4-FFF2-40B4-BE49-F238E27FC236}">
                <a16:creationId xmlns:a16="http://schemas.microsoft.com/office/drawing/2014/main" xmlns="" id="{C39E3897-A151-4AFA-9E12-98105E1ED1B8}"/>
              </a:ext>
            </a:extLst>
          </p:cNvPr>
          <p:cNvSpPr txBox="1"/>
          <p:nvPr/>
        </p:nvSpPr>
        <p:spPr>
          <a:xfrm>
            <a:off x="5374508" y="3685000"/>
            <a:ext cx="5282606" cy="1182375"/>
          </a:xfrm>
          <a:prstGeom prst="rect">
            <a:avLst/>
          </a:prstGeom>
          <a:noFill/>
        </p:spPr>
        <p:txBody>
          <a:bodyPr wrap="square" lIns="91440" tIns="45720" rIns="91440" bIns="45720" rtlCol="0" anchor="t">
            <a:spAutoFit/>
          </a:bodyPr>
          <a:lstStyle/>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Are the persons capable of doing the task?</a:t>
            </a:r>
          </a:p>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Do they have the technical expertise?</a:t>
            </a:r>
          </a:p>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Do they have the resources?</a:t>
            </a:r>
          </a:p>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Do they have the decision-making expertise needed?</a:t>
            </a:r>
          </a:p>
          <a:p>
            <a:pPr>
              <a:lnSpc>
                <a:spcPts val="1665"/>
              </a:lnSpc>
            </a:pPr>
            <a:endParaRPr lang="en-GB" sz="1600" dirty="0">
              <a:solidFill>
                <a:schemeClr val="bg1"/>
              </a:solidFill>
              <a:latin typeface="+mj-lt"/>
              <a:ea typeface="Lato Light" charset="0"/>
              <a:cs typeface="Lato Light" charset="0"/>
            </a:endParaRPr>
          </a:p>
        </p:txBody>
      </p:sp>
      <p:sp>
        <p:nvSpPr>
          <p:cNvPr id="29" name="Freeform 43">
            <a:extLst>
              <a:ext uri="{FF2B5EF4-FFF2-40B4-BE49-F238E27FC236}">
                <a16:creationId xmlns:a16="http://schemas.microsoft.com/office/drawing/2014/main" xmlns="" id="{1E514AD9-427F-48FA-852A-18082FD2436A}"/>
              </a:ext>
            </a:extLst>
          </p:cNvPr>
          <p:cNvSpPr>
            <a:spLocks/>
          </p:cNvSpPr>
          <p:nvPr/>
        </p:nvSpPr>
        <p:spPr bwMode="auto">
          <a:xfrm>
            <a:off x="4849038" y="4905855"/>
            <a:ext cx="5696280" cy="112736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0" name="Freeform 36">
            <a:extLst>
              <a:ext uri="{FF2B5EF4-FFF2-40B4-BE49-F238E27FC236}">
                <a16:creationId xmlns:a16="http://schemas.microsoft.com/office/drawing/2014/main" xmlns="" id="{359FA0FA-F543-4F6D-AFFC-AFE088BD9C11}"/>
              </a:ext>
            </a:extLst>
          </p:cNvPr>
          <p:cNvSpPr>
            <a:spLocks/>
          </p:cNvSpPr>
          <p:nvPr/>
        </p:nvSpPr>
        <p:spPr bwMode="auto">
          <a:xfrm>
            <a:off x="4010589" y="491067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1" name="Freeform 37">
            <a:extLst>
              <a:ext uri="{FF2B5EF4-FFF2-40B4-BE49-F238E27FC236}">
                <a16:creationId xmlns:a16="http://schemas.microsoft.com/office/drawing/2014/main" xmlns="" id="{B57DFCC5-F470-40B6-B63C-94E9D8BF3296}"/>
              </a:ext>
            </a:extLst>
          </p:cNvPr>
          <p:cNvSpPr>
            <a:spLocks/>
          </p:cNvSpPr>
          <p:nvPr/>
        </p:nvSpPr>
        <p:spPr bwMode="auto">
          <a:xfrm>
            <a:off x="4010589" y="491067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2" name="TextBox 56">
            <a:extLst>
              <a:ext uri="{FF2B5EF4-FFF2-40B4-BE49-F238E27FC236}">
                <a16:creationId xmlns:a16="http://schemas.microsoft.com/office/drawing/2014/main" xmlns="" id="{DCC3B110-0587-4422-BB83-7B11255EEB0B}"/>
              </a:ext>
            </a:extLst>
          </p:cNvPr>
          <p:cNvSpPr txBox="1"/>
          <p:nvPr/>
        </p:nvSpPr>
        <p:spPr>
          <a:xfrm>
            <a:off x="4038414" y="5290116"/>
            <a:ext cx="1162306" cy="369332"/>
          </a:xfrm>
          <a:prstGeom prst="rect">
            <a:avLst/>
          </a:prstGeom>
          <a:noFill/>
        </p:spPr>
        <p:txBody>
          <a:bodyPr wrap="none" rtlCol="0">
            <a:spAutoFit/>
          </a:bodyPr>
          <a:lstStyle/>
          <a:p>
            <a:pPr algn="ctr"/>
            <a:r>
              <a:rPr lang="en-GB" b="1">
                <a:solidFill>
                  <a:schemeClr val="bg1"/>
                </a:solidFill>
                <a:latin typeface="+mj-lt"/>
                <a:ea typeface="Roboto" charset="0"/>
                <a:cs typeface="Roboto" charset="0"/>
              </a:rPr>
              <a:t>Enjoyment</a:t>
            </a:r>
            <a:endParaRPr lang="en-GB" b="1" dirty="0">
              <a:solidFill>
                <a:schemeClr val="bg1"/>
              </a:solidFill>
              <a:latin typeface="+mj-lt"/>
              <a:ea typeface="Roboto" charset="0"/>
              <a:cs typeface="Roboto" charset="0"/>
            </a:endParaRPr>
          </a:p>
        </p:txBody>
      </p:sp>
      <p:sp>
        <p:nvSpPr>
          <p:cNvPr id="34" name="TextBox 80">
            <a:extLst>
              <a:ext uri="{FF2B5EF4-FFF2-40B4-BE49-F238E27FC236}">
                <a16:creationId xmlns:a16="http://schemas.microsoft.com/office/drawing/2014/main" xmlns="" id="{7C66C31D-34CA-4424-84AB-35C3678C620C}"/>
              </a:ext>
            </a:extLst>
          </p:cNvPr>
          <p:cNvSpPr txBox="1"/>
          <p:nvPr/>
        </p:nvSpPr>
        <p:spPr>
          <a:xfrm>
            <a:off x="5651006" y="5304933"/>
            <a:ext cx="4272640" cy="316753"/>
          </a:xfrm>
          <a:prstGeom prst="rect">
            <a:avLst/>
          </a:prstGeom>
          <a:noFill/>
        </p:spPr>
        <p:txBody>
          <a:bodyPr wrap="square" lIns="91440" tIns="45720" rIns="91440" bIns="45720" rtlCol="0" anchor="t">
            <a:spAutoFit/>
          </a:bodyPr>
          <a:lstStyle/>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Does the person enjoy the task</a:t>
            </a:r>
          </a:p>
        </p:txBody>
      </p:sp>
      <p:sp>
        <p:nvSpPr>
          <p:cNvPr id="35" name="Freeform 43">
            <a:extLst>
              <a:ext uri="{FF2B5EF4-FFF2-40B4-BE49-F238E27FC236}">
                <a16:creationId xmlns:a16="http://schemas.microsoft.com/office/drawing/2014/main" xmlns="" id="{28088D43-8408-4A4B-AB53-F25A06ACC66F}"/>
              </a:ext>
            </a:extLst>
          </p:cNvPr>
          <p:cNvSpPr>
            <a:spLocks/>
          </p:cNvSpPr>
          <p:nvPr/>
        </p:nvSpPr>
        <p:spPr bwMode="auto">
          <a:xfrm>
            <a:off x="4849038" y="2434801"/>
            <a:ext cx="569628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6" name="Freeform 36">
            <a:extLst>
              <a:ext uri="{FF2B5EF4-FFF2-40B4-BE49-F238E27FC236}">
                <a16:creationId xmlns:a16="http://schemas.microsoft.com/office/drawing/2014/main" xmlns="" id="{AE437456-FA03-4CFC-B294-348BFFB8EADD}"/>
              </a:ext>
            </a:extLst>
          </p:cNvPr>
          <p:cNvSpPr>
            <a:spLocks/>
          </p:cNvSpPr>
          <p:nvPr/>
        </p:nvSpPr>
        <p:spPr bwMode="auto">
          <a:xfrm>
            <a:off x="4010589" y="243480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7" name="Freeform 37">
            <a:extLst>
              <a:ext uri="{FF2B5EF4-FFF2-40B4-BE49-F238E27FC236}">
                <a16:creationId xmlns:a16="http://schemas.microsoft.com/office/drawing/2014/main" xmlns="" id="{892B075B-F04B-499B-A981-EE119C5868E5}"/>
              </a:ext>
            </a:extLst>
          </p:cNvPr>
          <p:cNvSpPr>
            <a:spLocks/>
          </p:cNvSpPr>
          <p:nvPr/>
        </p:nvSpPr>
        <p:spPr bwMode="auto">
          <a:xfrm>
            <a:off x="4010589" y="243480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8" name="TextBox 84">
            <a:extLst>
              <a:ext uri="{FF2B5EF4-FFF2-40B4-BE49-F238E27FC236}">
                <a16:creationId xmlns:a16="http://schemas.microsoft.com/office/drawing/2014/main" xmlns="" id="{37F8D27E-0A81-4D1C-ABF8-BD1DF0D81376}"/>
              </a:ext>
            </a:extLst>
          </p:cNvPr>
          <p:cNvSpPr txBox="1"/>
          <p:nvPr/>
        </p:nvSpPr>
        <p:spPr>
          <a:xfrm>
            <a:off x="4000745" y="2814240"/>
            <a:ext cx="1237648" cy="369332"/>
          </a:xfrm>
          <a:prstGeom prst="rect">
            <a:avLst/>
          </a:prstGeom>
          <a:noFill/>
        </p:spPr>
        <p:txBody>
          <a:bodyPr wrap="none" rtlCol="0">
            <a:spAutoFit/>
          </a:bodyPr>
          <a:lstStyle/>
          <a:p>
            <a:pPr algn="ctr"/>
            <a:r>
              <a:rPr lang="en-GB" b="1" dirty="0">
                <a:solidFill>
                  <a:schemeClr val="bg1"/>
                </a:solidFill>
                <a:latin typeface="+mj-lt"/>
                <a:ea typeface="Roboto" charset="0"/>
                <a:cs typeface="Roboto" charset="0"/>
              </a:rPr>
              <a:t>Importance</a:t>
            </a:r>
          </a:p>
        </p:txBody>
      </p:sp>
      <p:sp>
        <p:nvSpPr>
          <p:cNvPr id="40" name="TextBox 86">
            <a:extLst>
              <a:ext uri="{FF2B5EF4-FFF2-40B4-BE49-F238E27FC236}">
                <a16:creationId xmlns:a16="http://schemas.microsoft.com/office/drawing/2014/main" xmlns="" id="{83929F1A-7C89-4933-A1FB-0E840765071A}"/>
              </a:ext>
            </a:extLst>
          </p:cNvPr>
          <p:cNvSpPr txBox="1"/>
          <p:nvPr/>
        </p:nvSpPr>
        <p:spPr>
          <a:xfrm>
            <a:off x="5374508" y="2470867"/>
            <a:ext cx="5282606" cy="970779"/>
          </a:xfrm>
          <a:prstGeom prst="rect">
            <a:avLst/>
          </a:prstGeom>
          <a:noFill/>
        </p:spPr>
        <p:txBody>
          <a:bodyPr wrap="square" lIns="91440" tIns="45720" rIns="91440" bIns="45720" rtlCol="0" anchor="t">
            <a:spAutoFit/>
          </a:bodyPr>
          <a:lstStyle/>
          <a:p>
            <a:pPr marL="182245" indent="-182245">
              <a:lnSpc>
                <a:spcPts val="1664"/>
              </a:lnSpc>
              <a:buFont typeface="Arial" panose="020B0604020202020204" pitchFamily="34" charset="0"/>
              <a:buChar char="•"/>
            </a:pPr>
            <a:r>
              <a:rPr lang="en-GB" dirty="0">
                <a:solidFill>
                  <a:schemeClr val="bg1"/>
                </a:solidFill>
                <a:latin typeface="+mj-lt"/>
              </a:rPr>
              <a:t>Is the task important?</a:t>
            </a:r>
            <a:endParaRPr lang="en-US" dirty="0">
              <a:solidFill>
                <a:schemeClr val="bg1"/>
              </a:solidFill>
              <a:cs typeface="Calibri"/>
            </a:endParaRPr>
          </a:p>
          <a:p>
            <a:pPr marL="182245" indent="-182245">
              <a:lnSpc>
                <a:spcPts val="1664"/>
              </a:lnSpc>
              <a:buFont typeface="Arial" panose="020B0604020202020204" pitchFamily="34" charset="0"/>
              <a:buChar char="•"/>
            </a:pPr>
            <a:r>
              <a:rPr lang="en-GB" dirty="0">
                <a:solidFill>
                  <a:schemeClr val="bg1"/>
                </a:solidFill>
                <a:latin typeface="+mj-lt"/>
              </a:rPr>
              <a:t>Does it align with the strategy?</a:t>
            </a:r>
            <a:endParaRPr lang="en-GB" dirty="0">
              <a:solidFill>
                <a:schemeClr val="bg1"/>
              </a:solidFill>
              <a:cs typeface="Calibri"/>
            </a:endParaRPr>
          </a:p>
          <a:p>
            <a:pPr marL="182245" indent="-182245">
              <a:lnSpc>
                <a:spcPts val="1664"/>
              </a:lnSpc>
              <a:buFont typeface="Arial" panose="020B0604020202020204" pitchFamily="34" charset="0"/>
              <a:buChar char="•"/>
            </a:pPr>
            <a:r>
              <a:rPr lang="en-GB" dirty="0">
                <a:solidFill>
                  <a:schemeClr val="bg1"/>
                </a:solidFill>
                <a:latin typeface="+mj-lt"/>
              </a:rPr>
              <a:t>Is it urgent</a:t>
            </a:r>
            <a:endParaRPr lang="en-GB" dirty="0">
              <a:solidFill>
                <a:schemeClr val="bg1"/>
              </a:solidFill>
              <a:cs typeface="Calibri"/>
            </a:endParaRPr>
          </a:p>
          <a:p>
            <a:pPr marL="182245" indent="-182245">
              <a:lnSpc>
                <a:spcPts val="1664"/>
              </a:lnSpc>
              <a:buFont typeface="Arial" panose="020B0604020202020204" pitchFamily="34" charset="0"/>
              <a:buChar char="•"/>
            </a:pPr>
            <a:r>
              <a:rPr lang="en-GB" dirty="0">
                <a:solidFill>
                  <a:schemeClr val="bg1"/>
                </a:solidFill>
                <a:latin typeface="+mj-lt"/>
              </a:rPr>
              <a:t>Will the organization be harmed when it is not done?</a:t>
            </a:r>
            <a:endParaRPr lang="en-GB" dirty="0">
              <a:solidFill>
                <a:schemeClr val="bg1"/>
              </a:solidFill>
              <a:latin typeface="Calibri Light"/>
              <a:cs typeface="Calibri Light"/>
            </a:endParaRPr>
          </a:p>
        </p:txBody>
      </p:sp>
      <p:sp>
        <p:nvSpPr>
          <p:cNvPr id="41" name="TextBox 84">
            <a:extLst>
              <a:ext uri="{FF2B5EF4-FFF2-40B4-BE49-F238E27FC236}">
                <a16:creationId xmlns:a16="http://schemas.microsoft.com/office/drawing/2014/main" xmlns="" id="{F33D3606-786E-4A92-808B-C79170247A76}"/>
              </a:ext>
            </a:extLst>
          </p:cNvPr>
          <p:cNvSpPr txBox="1"/>
          <p:nvPr/>
        </p:nvSpPr>
        <p:spPr>
          <a:xfrm>
            <a:off x="4010589" y="1962216"/>
            <a:ext cx="5012340" cy="369332"/>
          </a:xfrm>
          <a:prstGeom prst="rect">
            <a:avLst/>
          </a:prstGeom>
          <a:noFill/>
        </p:spPr>
        <p:txBody>
          <a:bodyPr wrap="square" rtlCol="0">
            <a:spAutoFit/>
          </a:bodyPr>
          <a:lstStyle/>
          <a:p>
            <a:r>
              <a:rPr lang="en-GB" b="1">
                <a:solidFill>
                  <a:schemeClr val="tx2"/>
                </a:solidFill>
                <a:latin typeface="+mj-lt"/>
                <a:ea typeface="Roboto" charset="0"/>
                <a:cs typeface="Roboto" charset="0"/>
              </a:rPr>
              <a:t>3 Dimensions of tasks:</a:t>
            </a:r>
            <a:endParaRPr lang="en-GB" b="1" dirty="0">
              <a:solidFill>
                <a:schemeClr val="tx2"/>
              </a:solidFill>
              <a:latin typeface="+mj-lt"/>
              <a:ea typeface="Roboto" charset="0"/>
              <a:cs typeface="Roboto" charset="0"/>
            </a:endParaRPr>
          </a:p>
        </p:txBody>
      </p:sp>
      <p:sp>
        <p:nvSpPr>
          <p:cNvPr id="42" name="TextBox 86">
            <a:extLst>
              <a:ext uri="{FF2B5EF4-FFF2-40B4-BE49-F238E27FC236}">
                <a16:creationId xmlns:a16="http://schemas.microsoft.com/office/drawing/2014/main" xmlns="" id="{A231F47E-9EAC-44E4-8116-ED3BBE41ADA4}"/>
              </a:ext>
            </a:extLst>
          </p:cNvPr>
          <p:cNvSpPr txBox="1"/>
          <p:nvPr/>
        </p:nvSpPr>
        <p:spPr>
          <a:xfrm>
            <a:off x="10477314" y="2595127"/>
            <a:ext cx="1530086" cy="752770"/>
          </a:xfrm>
          <a:prstGeom prst="rect">
            <a:avLst/>
          </a:prstGeom>
          <a:noFill/>
        </p:spPr>
        <p:txBody>
          <a:bodyPr wrap="square" lIns="91440" tIns="45720" rIns="91440" bIns="45720" rtlCol="0" anchor="t">
            <a:spAutoFit/>
          </a:bodyPr>
          <a:lstStyle/>
          <a:p>
            <a:pPr algn="ctr">
              <a:lnSpc>
                <a:spcPts val="1665"/>
              </a:lnSpc>
            </a:pPr>
            <a:r>
              <a:rPr lang="en-GB" b="1" dirty="0">
                <a:solidFill>
                  <a:srgbClr val="0070C0"/>
                </a:solidFill>
                <a:latin typeface="+mj-lt"/>
                <a:ea typeface="Lato Light" charset="0"/>
                <a:cs typeface="Lato Light" charset="0"/>
              </a:rPr>
              <a:t>Important</a:t>
            </a:r>
            <a:r>
              <a:rPr lang="en-GB" dirty="0">
                <a:solidFill>
                  <a:srgbClr val="0070C0"/>
                </a:solidFill>
                <a:latin typeface="+mj-lt"/>
                <a:ea typeface="Lato Light" charset="0"/>
                <a:cs typeface="Lato Light" charset="0"/>
              </a:rPr>
              <a:t/>
            </a:r>
            <a:br>
              <a:rPr lang="en-GB" dirty="0">
                <a:solidFill>
                  <a:srgbClr val="0070C0"/>
                </a:solidFill>
                <a:latin typeface="+mj-lt"/>
                <a:ea typeface="Lato Light" charset="0"/>
                <a:cs typeface="Lato Light" charset="0"/>
              </a:rPr>
            </a:br>
            <a:r>
              <a:rPr lang="en-GB" dirty="0">
                <a:solidFill>
                  <a:srgbClr val="0070C0"/>
                </a:solidFill>
                <a:latin typeface="+mj-lt"/>
                <a:ea typeface="Lato Light" charset="0"/>
                <a:cs typeface="Lato Light" charset="0"/>
              </a:rPr>
              <a:t>vs.</a:t>
            </a:r>
            <a:br>
              <a:rPr lang="en-GB" dirty="0">
                <a:solidFill>
                  <a:srgbClr val="0070C0"/>
                </a:solidFill>
                <a:latin typeface="+mj-lt"/>
                <a:ea typeface="Lato Light" charset="0"/>
                <a:cs typeface="Lato Light" charset="0"/>
              </a:rPr>
            </a:br>
            <a:r>
              <a:rPr lang="en-GB" b="1" dirty="0">
                <a:solidFill>
                  <a:srgbClr val="0070C0"/>
                </a:solidFill>
                <a:latin typeface="+mj-lt"/>
                <a:ea typeface="Lato Light" charset="0"/>
                <a:cs typeface="Lato Light" charset="0"/>
              </a:rPr>
              <a:t>unimportant</a:t>
            </a:r>
          </a:p>
        </p:txBody>
      </p:sp>
      <p:sp>
        <p:nvSpPr>
          <p:cNvPr id="43" name="TextBox 86">
            <a:extLst>
              <a:ext uri="{FF2B5EF4-FFF2-40B4-BE49-F238E27FC236}">
                <a16:creationId xmlns:a16="http://schemas.microsoft.com/office/drawing/2014/main" xmlns="" id="{0EDF058C-4125-426B-9D8D-06F63EEE0878}"/>
              </a:ext>
            </a:extLst>
          </p:cNvPr>
          <p:cNvSpPr txBox="1"/>
          <p:nvPr/>
        </p:nvSpPr>
        <p:spPr>
          <a:xfrm>
            <a:off x="10336259" y="3854096"/>
            <a:ext cx="1530086" cy="752770"/>
          </a:xfrm>
          <a:prstGeom prst="rect">
            <a:avLst/>
          </a:prstGeom>
          <a:noFill/>
        </p:spPr>
        <p:txBody>
          <a:bodyPr wrap="square" lIns="91440" tIns="45720" rIns="91440" bIns="45720" rtlCol="0" anchor="t">
            <a:spAutoFit/>
          </a:bodyPr>
          <a:lstStyle/>
          <a:p>
            <a:pPr algn="ctr">
              <a:lnSpc>
                <a:spcPts val="1665"/>
              </a:lnSpc>
            </a:pPr>
            <a:r>
              <a:rPr lang="en-GB" b="1" dirty="0">
                <a:solidFill>
                  <a:srgbClr val="F95C2C"/>
                </a:solidFill>
                <a:latin typeface="+mj-lt"/>
                <a:ea typeface="Lato Light" charset="0"/>
                <a:cs typeface="Lato Light" charset="0"/>
              </a:rPr>
              <a:t>Capable</a:t>
            </a:r>
            <a:r>
              <a:rPr lang="en-GB" dirty="0">
                <a:solidFill>
                  <a:srgbClr val="F95C2C"/>
                </a:solidFill>
                <a:latin typeface="+mj-lt"/>
                <a:ea typeface="Lato Light" charset="0"/>
                <a:cs typeface="Lato Light" charset="0"/>
              </a:rPr>
              <a:t/>
            </a:r>
            <a:br>
              <a:rPr lang="en-GB" dirty="0">
                <a:solidFill>
                  <a:srgbClr val="F95C2C"/>
                </a:solidFill>
                <a:latin typeface="+mj-lt"/>
                <a:ea typeface="Lato Light" charset="0"/>
                <a:cs typeface="Lato Light" charset="0"/>
              </a:rPr>
            </a:br>
            <a:r>
              <a:rPr lang="en-GB" dirty="0">
                <a:solidFill>
                  <a:srgbClr val="F95C2C"/>
                </a:solidFill>
                <a:latin typeface="+mj-lt"/>
                <a:ea typeface="Lato Light" charset="0"/>
                <a:cs typeface="Lato Light" charset="0"/>
              </a:rPr>
              <a:t>vs.</a:t>
            </a:r>
            <a:br>
              <a:rPr lang="en-GB" dirty="0">
                <a:solidFill>
                  <a:srgbClr val="F95C2C"/>
                </a:solidFill>
                <a:latin typeface="+mj-lt"/>
                <a:ea typeface="Lato Light" charset="0"/>
                <a:cs typeface="Lato Light" charset="0"/>
              </a:rPr>
            </a:br>
            <a:r>
              <a:rPr lang="en-GB" b="1" dirty="0">
                <a:solidFill>
                  <a:srgbClr val="F95C2C"/>
                </a:solidFill>
                <a:latin typeface="+mj-lt"/>
                <a:ea typeface="Lato Light" charset="0"/>
                <a:cs typeface="Lato Light" charset="0"/>
              </a:rPr>
              <a:t>Incapable</a:t>
            </a:r>
          </a:p>
        </p:txBody>
      </p:sp>
      <p:sp>
        <p:nvSpPr>
          <p:cNvPr id="44" name="TextBox 86">
            <a:extLst>
              <a:ext uri="{FF2B5EF4-FFF2-40B4-BE49-F238E27FC236}">
                <a16:creationId xmlns:a16="http://schemas.microsoft.com/office/drawing/2014/main" xmlns="" id="{58522644-D7F1-4D46-99B1-EDFD0CECB420}"/>
              </a:ext>
            </a:extLst>
          </p:cNvPr>
          <p:cNvSpPr txBox="1"/>
          <p:nvPr/>
        </p:nvSpPr>
        <p:spPr>
          <a:xfrm>
            <a:off x="10336259" y="5099536"/>
            <a:ext cx="1530086" cy="752770"/>
          </a:xfrm>
          <a:prstGeom prst="rect">
            <a:avLst/>
          </a:prstGeom>
          <a:noFill/>
        </p:spPr>
        <p:txBody>
          <a:bodyPr wrap="square" lIns="91440" tIns="45720" rIns="91440" bIns="45720" rtlCol="0" anchor="t">
            <a:spAutoFit/>
          </a:bodyPr>
          <a:lstStyle/>
          <a:p>
            <a:pPr algn="ctr">
              <a:lnSpc>
                <a:spcPts val="1665"/>
              </a:lnSpc>
            </a:pPr>
            <a:r>
              <a:rPr lang="en-GB" b="1" dirty="0">
                <a:solidFill>
                  <a:schemeClr val="tx2"/>
                </a:solidFill>
                <a:latin typeface="+mj-lt"/>
                <a:ea typeface="Lato Light" charset="0"/>
                <a:cs typeface="Lato Light" charset="0"/>
              </a:rPr>
              <a:t>Enjoyable</a:t>
            </a:r>
            <a:r>
              <a:rPr lang="en-GB" dirty="0">
                <a:latin typeface="+mj-lt"/>
                <a:ea typeface="Lato Light" charset="0"/>
                <a:cs typeface="Lato Light" charset="0"/>
              </a:rPr>
              <a:t/>
            </a:r>
            <a:br>
              <a:rPr lang="en-GB" dirty="0">
                <a:latin typeface="+mj-lt"/>
                <a:ea typeface="Lato Light" charset="0"/>
                <a:cs typeface="Lato Light" charset="0"/>
              </a:rPr>
            </a:br>
            <a:r>
              <a:rPr lang="en-GB" dirty="0">
                <a:solidFill>
                  <a:schemeClr val="tx2"/>
                </a:solidFill>
                <a:latin typeface="+mj-lt"/>
                <a:ea typeface="Lato Light" charset="0"/>
                <a:cs typeface="Lato Light" charset="0"/>
              </a:rPr>
              <a:t>vs. </a:t>
            </a:r>
            <a:r>
              <a:rPr lang="en-GB" dirty="0">
                <a:latin typeface="+mj-lt"/>
                <a:ea typeface="Lato Light" charset="0"/>
                <a:cs typeface="Lato Light" charset="0"/>
              </a:rPr>
              <a:t/>
            </a:r>
            <a:br>
              <a:rPr lang="en-GB" dirty="0">
                <a:latin typeface="+mj-lt"/>
                <a:ea typeface="Lato Light" charset="0"/>
                <a:cs typeface="Lato Light" charset="0"/>
              </a:rPr>
            </a:br>
            <a:r>
              <a:rPr lang="en-GB" b="1" dirty="0">
                <a:solidFill>
                  <a:schemeClr val="tx2"/>
                </a:solidFill>
                <a:latin typeface="+mj-lt"/>
                <a:ea typeface="Lato Light" charset="0"/>
                <a:cs typeface="Lato Light" charset="0"/>
              </a:rPr>
              <a:t>Despised</a:t>
            </a:r>
          </a:p>
        </p:txBody>
      </p:sp>
    </p:spTree>
    <p:extLst>
      <p:ext uri="{BB962C8B-B14F-4D97-AF65-F5344CB8AC3E}">
        <p14:creationId xmlns:p14="http://schemas.microsoft.com/office/powerpoint/2010/main" val="25007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3647" y="562363"/>
            <a:ext cx="9267614" cy="878179"/>
          </a:xfrm>
        </p:spPr>
        <p:txBody>
          <a:bodyPr>
            <a:normAutofit fontScale="92500"/>
          </a:bodyPr>
          <a:lstStyle/>
          <a:p>
            <a:r>
              <a:rPr lang="en-GB" dirty="0">
                <a:solidFill>
                  <a:schemeClr val="bg1"/>
                </a:solidFill>
                <a:highlight>
                  <a:srgbClr val="E53292"/>
                </a:highlight>
              </a:rPr>
              <a:t>EXERCISE</a:t>
            </a:r>
            <a:r>
              <a:rPr lang="en-GB" dirty="0"/>
              <a:t>   Learning from task management in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7644" y="2113554"/>
            <a:ext cx="3163393" cy="462208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600"/>
              </a:spcBef>
              <a:buAutoNum type="arabicPeriod"/>
            </a:pPr>
            <a:r>
              <a:rPr lang="en-GB" sz="2000" dirty="0">
                <a:solidFill>
                  <a:srgbClr val="245473"/>
                </a:solidFill>
                <a:latin typeface="+mj-lt"/>
                <a:sym typeface="Wingdings" panose="05000000000000000000" pitchFamily="2" charset="2"/>
              </a:rPr>
              <a:t>First Question you need to ask is:</a:t>
            </a:r>
            <a:r>
              <a:rPr lang="en-GB" sz="2000" dirty="0">
                <a:solidFill>
                  <a:srgbClr val="245473"/>
                </a:solidFill>
                <a:latin typeface="+mj-lt"/>
              </a:rPr>
              <a:t/>
            </a:r>
            <a:br>
              <a:rPr lang="en-GB" sz="2000" dirty="0">
                <a:solidFill>
                  <a:srgbClr val="245473"/>
                </a:solidFill>
                <a:latin typeface="+mj-lt"/>
              </a:rPr>
            </a:br>
            <a:r>
              <a:rPr lang="en-GB" sz="2000" dirty="0">
                <a:solidFill>
                  <a:srgbClr val="245473"/>
                </a:solidFill>
                <a:latin typeface="+mj-lt"/>
              </a:rPr>
              <a:t/>
            </a:r>
            <a:br>
              <a:rPr lang="en-GB" sz="2000" dirty="0">
                <a:solidFill>
                  <a:srgbClr val="245473"/>
                </a:solidFill>
                <a:latin typeface="+mj-lt"/>
              </a:rPr>
            </a:br>
            <a:r>
              <a:rPr lang="en-GB" sz="2000" b="1" dirty="0">
                <a:solidFill>
                  <a:srgbClr val="245473"/>
                </a:solidFill>
                <a:latin typeface="+mj-lt"/>
                <a:sym typeface="Wingdings" panose="05000000000000000000" pitchFamily="2" charset="2"/>
              </a:rPr>
              <a:t>Is the task important?</a:t>
            </a:r>
            <a:r>
              <a:rPr lang="en-GB" sz="2000" dirty="0">
                <a:solidFill>
                  <a:srgbClr val="245473"/>
                </a:solidFill>
                <a:latin typeface="+mj-lt"/>
                <a:sym typeface="Wingdings" panose="05000000000000000000" pitchFamily="2" charset="2"/>
              </a:rPr>
              <a:t> If it isn’t important, it goes into the black hole and we do not spend any more time with it.</a:t>
            </a:r>
            <a:endParaRPr lang="en-GB" sz="2000" dirty="0">
              <a:solidFill>
                <a:srgbClr val="245473"/>
              </a:solidFill>
              <a:latin typeface="+mj-lt"/>
            </a:endParaRPr>
          </a:p>
          <a:p>
            <a:pPr marL="342900" indent="-342900" algn="l">
              <a:lnSpc>
                <a:spcPct val="100000"/>
              </a:lnSpc>
              <a:spcBef>
                <a:spcPts val="600"/>
              </a:spcBef>
              <a:buAutoNum type="arabicPeriod"/>
            </a:pPr>
            <a:r>
              <a:rPr lang="en-GB" sz="2000" dirty="0">
                <a:solidFill>
                  <a:srgbClr val="245473"/>
                </a:solidFill>
                <a:latin typeface="+mj-lt"/>
                <a:sym typeface="Wingdings" panose="05000000000000000000" pitchFamily="2" charset="2"/>
              </a:rPr>
              <a:t>Second Question:</a:t>
            </a:r>
            <a:r>
              <a:rPr lang="en-GB" sz="2000" dirty="0">
                <a:solidFill>
                  <a:srgbClr val="245473"/>
                </a:solidFill>
                <a:latin typeface="+mj-lt"/>
              </a:rPr>
              <a:t/>
            </a:r>
            <a:br>
              <a:rPr lang="en-GB" sz="2000" dirty="0">
                <a:solidFill>
                  <a:srgbClr val="245473"/>
                </a:solidFill>
                <a:latin typeface="+mj-lt"/>
              </a:rPr>
            </a:br>
            <a:r>
              <a:rPr lang="en-GB" sz="2000" b="1" dirty="0">
                <a:solidFill>
                  <a:srgbClr val="245473"/>
                </a:solidFill>
                <a:latin typeface="+mj-lt"/>
                <a:sym typeface="Wingdings" panose="05000000000000000000" pitchFamily="2" charset="2"/>
              </a:rPr>
              <a:t>Is the Person capable?</a:t>
            </a:r>
            <a:r>
              <a:rPr lang="en-GB" sz="2000" dirty="0">
                <a:solidFill>
                  <a:srgbClr val="245473"/>
                </a:solidFill>
                <a:latin typeface="+mj-lt"/>
              </a:rPr>
              <a:t/>
            </a:r>
            <a:br>
              <a:rPr lang="en-GB" sz="2000" dirty="0">
                <a:solidFill>
                  <a:srgbClr val="245473"/>
                </a:solidFill>
                <a:latin typeface="+mj-lt"/>
              </a:rPr>
            </a:br>
            <a:endParaRPr lang="en-GB" sz="2000" dirty="0">
              <a:solidFill>
                <a:srgbClr val="245473"/>
              </a:solidFill>
              <a:latin typeface="+mj-lt"/>
            </a:endParaRPr>
          </a:p>
          <a:p>
            <a:pPr marL="342900" indent="-342900" algn="l">
              <a:lnSpc>
                <a:spcPct val="100000"/>
              </a:lnSpc>
              <a:spcBef>
                <a:spcPts val="600"/>
              </a:spcBef>
              <a:buAutoNum type="arabicPeriod"/>
            </a:pPr>
            <a:r>
              <a:rPr lang="en-GB" sz="2000" dirty="0">
                <a:solidFill>
                  <a:srgbClr val="245473"/>
                </a:solidFill>
                <a:latin typeface="+mj-lt"/>
                <a:sym typeface="Wingdings" panose="05000000000000000000" pitchFamily="2" charset="2"/>
              </a:rPr>
              <a:t>Third Question:</a:t>
            </a:r>
            <a:r>
              <a:rPr lang="en-GB" sz="2000" dirty="0">
                <a:solidFill>
                  <a:srgbClr val="245473"/>
                </a:solidFill>
                <a:latin typeface="+mj-lt"/>
              </a:rPr>
              <a:t/>
            </a:r>
            <a:br>
              <a:rPr lang="en-GB" sz="2000" dirty="0">
                <a:solidFill>
                  <a:srgbClr val="245473"/>
                </a:solidFill>
                <a:latin typeface="+mj-lt"/>
              </a:rPr>
            </a:br>
            <a:r>
              <a:rPr lang="en-GB" sz="2000" b="1" dirty="0">
                <a:solidFill>
                  <a:srgbClr val="245473"/>
                </a:solidFill>
                <a:latin typeface="+mj-lt"/>
                <a:sym typeface="Wingdings" panose="05000000000000000000" pitchFamily="2" charset="2"/>
              </a:rPr>
              <a:t>Does the person enjoy it?</a:t>
            </a:r>
            <a:endParaRPr lang="en-GB" sz="2000" dirty="0">
              <a:solidFill>
                <a:srgbClr val="245473"/>
              </a:solidFill>
              <a:latin typeface="+mj-lt"/>
            </a:endParaRPr>
          </a:p>
          <a:p>
            <a:pPr algn="l">
              <a:lnSpc>
                <a:spcPct val="100000"/>
              </a:lnSpc>
              <a:spcBef>
                <a:spcPts val="600"/>
              </a:spcBef>
            </a:pPr>
            <a:endParaRPr lang="en-GB" sz="2000" b="1" dirty="0">
              <a:latin typeface="+mj-lt"/>
            </a:endParaRPr>
          </a:p>
        </p:txBody>
      </p:sp>
      <p:sp>
        <p:nvSpPr>
          <p:cNvPr id="27" name="Freeform 2">
            <a:extLst>
              <a:ext uri="{FF2B5EF4-FFF2-40B4-BE49-F238E27FC236}">
                <a16:creationId xmlns:a16="http://schemas.microsoft.com/office/drawing/2014/main" xmlns="" id="{EFC87C88-6FD0-4295-A66F-8CC5F0BA46AE}"/>
              </a:ext>
            </a:extLst>
          </p:cNvPr>
          <p:cNvSpPr>
            <a:spLocks noChangeArrowheads="1"/>
          </p:cNvSpPr>
          <p:nvPr/>
        </p:nvSpPr>
        <p:spPr bwMode="auto">
          <a:xfrm>
            <a:off x="7232912" y="2419528"/>
            <a:ext cx="3518349" cy="1404428"/>
          </a:xfrm>
          <a:custGeom>
            <a:avLst/>
            <a:gdLst>
              <a:gd name="T0" fmla="*/ 8574 w 8575"/>
              <a:gd name="T1" fmla="*/ 841 h 4444"/>
              <a:gd name="T2" fmla="*/ 7732 w 8575"/>
              <a:gd name="T3" fmla="*/ 0 h 4444"/>
              <a:gd name="T4" fmla="*/ 0 w 8575"/>
              <a:gd name="T5" fmla="*/ 1808 h 4444"/>
              <a:gd name="T6" fmla="*/ 52 w 8575"/>
              <a:gd name="T7" fmla="*/ 1797 h 4444"/>
              <a:gd name="T8" fmla="*/ 304 w 8575"/>
              <a:gd name="T9" fmla="*/ 1724 h 4444"/>
              <a:gd name="T10" fmla="*/ 318 w 8575"/>
              <a:gd name="T11" fmla="*/ 1724 h 4444"/>
              <a:gd name="T12" fmla="*/ 428 w 8575"/>
              <a:gd name="T13" fmla="*/ 1755 h 4444"/>
              <a:gd name="T14" fmla="*/ 429 w 8575"/>
              <a:gd name="T15" fmla="*/ 1756 h 4444"/>
              <a:gd name="T16" fmla="*/ 436 w 8575"/>
              <a:gd name="T17" fmla="*/ 1761 h 4444"/>
              <a:gd name="T18" fmla="*/ 440 w 8575"/>
              <a:gd name="T19" fmla="*/ 1762 h 4444"/>
              <a:gd name="T20" fmla="*/ 445 w 8575"/>
              <a:gd name="T21" fmla="*/ 1766 h 4444"/>
              <a:gd name="T22" fmla="*/ 451 w 8575"/>
              <a:gd name="T23" fmla="*/ 1770 h 4444"/>
              <a:gd name="T24" fmla="*/ 453 w 8575"/>
              <a:gd name="T25" fmla="*/ 1772 h 4444"/>
              <a:gd name="T26" fmla="*/ 488 w 8575"/>
              <a:gd name="T27" fmla="*/ 1807 h 4444"/>
              <a:gd name="T28" fmla="*/ 552 w 8575"/>
              <a:gd name="T29" fmla="*/ 2014 h 4444"/>
              <a:gd name="T30" fmla="*/ 477 w 8575"/>
              <a:gd name="T31" fmla="*/ 2235 h 4444"/>
              <a:gd name="T32" fmla="*/ 383 w 8575"/>
              <a:gd name="T33" fmla="*/ 2293 h 4444"/>
              <a:gd name="T34" fmla="*/ 304 w 8575"/>
              <a:gd name="T35" fmla="*/ 2305 h 4444"/>
              <a:gd name="T36" fmla="*/ 52 w 8575"/>
              <a:gd name="T37" fmla="*/ 2228 h 4444"/>
              <a:gd name="T38" fmla="*/ 0 w 8575"/>
              <a:gd name="T39" fmla="*/ 2216 h 4444"/>
              <a:gd name="T40" fmla="*/ 3884 w 8575"/>
              <a:gd name="T41" fmla="*/ 3883 h 4444"/>
              <a:gd name="T42" fmla="*/ 3872 w 8575"/>
              <a:gd name="T43" fmla="*/ 3943 h 4444"/>
              <a:gd name="T44" fmla="*/ 3794 w 8575"/>
              <a:gd name="T45" fmla="*/ 4195 h 4444"/>
              <a:gd name="T46" fmla="*/ 3806 w 8575"/>
              <a:gd name="T47" fmla="*/ 4274 h 4444"/>
              <a:gd name="T48" fmla="*/ 3864 w 8575"/>
              <a:gd name="T49" fmla="*/ 4367 h 4444"/>
              <a:gd name="T50" fmla="*/ 4085 w 8575"/>
              <a:gd name="T51" fmla="*/ 4443 h 4444"/>
              <a:gd name="T52" fmla="*/ 4292 w 8575"/>
              <a:gd name="T53" fmla="*/ 4378 h 4444"/>
              <a:gd name="T54" fmla="*/ 4327 w 8575"/>
              <a:gd name="T55" fmla="*/ 4343 h 4444"/>
              <a:gd name="T56" fmla="*/ 4329 w 8575"/>
              <a:gd name="T57" fmla="*/ 4341 h 4444"/>
              <a:gd name="T58" fmla="*/ 4333 w 8575"/>
              <a:gd name="T59" fmla="*/ 4335 h 4444"/>
              <a:gd name="T60" fmla="*/ 4337 w 8575"/>
              <a:gd name="T61" fmla="*/ 4330 h 4444"/>
              <a:gd name="T62" fmla="*/ 4339 w 8575"/>
              <a:gd name="T63" fmla="*/ 4327 h 4444"/>
              <a:gd name="T64" fmla="*/ 4344 w 8575"/>
              <a:gd name="T65" fmla="*/ 4319 h 4444"/>
              <a:gd name="T66" fmla="*/ 4344 w 8575"/>
              <a:gd name="T67" fmla="*/ 4318 h 4444"/>
              <a:gd name="T68" fmla="*/ 4375 w 8575"/>
              <a:gd name="T69" fmla="*/ 4209 h 4444"/>
              <a:gd name="T70" fmla="*/ 4375 w 8575"/>
              <a:gd name="T71" fmla="*/ 4195 h 4444"/>
              <a:gd name="T72" fmla="*/ 4303 w 8575"/>
              <a:gd name="T73" fmla="*/ 3942 h 4444"/>
              <a:gd name="T74" fmla="*/ 4291 w 8575"/>
              <a:gd name="T75" fmla="*/ 3883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75" h="4444">
                <a:moveTo>
                  <a:pt x="8574" y="3883"/>
                </a:moveTo>
                <a:lnTo>
                  <a:pt x="8574" y="841"/>
                </a:lnTo>
                <a:lnTo>
                  <a:pt x="8574" y="841"/>
                </a:lnTo>
                <a:cubicBezTo>
                  <a:pt x="8574" y="377"/>
                  <a:pt x="8197" y="0"/>
                  <a:pt x="7732" y="0"/>
                </a:cubicBezTo>
                <a:lnTo>
                  <a:pt x="0" y="0"/>
                </a:lnTo>
                <a:lnTo>
                  <a:pt x="0" y="1808"/>
                </a:lnTo>
                <a:lnTo>
                  <a:pt x="0" y="1808"/>
                </a:lnTo>
                <a:cubicBezTo>
                  <a:pt x="17" y="1808"/>
                  <a:pt x="35" y="1804"/>
                  <a:pt x="52" y="1797"/>
                </a:cubicBezTo>
                <a:lnTo>
                  <a:pt x="52" y="1797"/>
                </a:lnTo>
                <a:cubicBezTo>
                  <a:pt x="145" y="1751"/>
                  <a:pt x="239" y="1724"/>
                  <a:pt x="304" y="1724"/>
                </a:cubicBezTo>
                <a:lnTo>
                  <a:pt x="304" y="1724"/>
                </a:lnTo>
                <a:cubicBezTo>
                  <a:pt x="309" y="1724"/>
                  <a:pt x="314" y="1724"/>
                  <a:pt x="318" y="1724"/>
                </a:cubicBezTo>
                <a:lnTo>
                  <a:pt x="318" y="1724"/>
                </a:lnTo>
                <a:cubicBezTo>
                  <a:pt x="359" y="1726"/>
                  <a:pt x="397" y="1737"/>
                  <a:pt x="428" y="1755"/>
                </a:cubicBezTo>
                <a:lnTo>
                  <a:pt x="428" y="1755"/>
                </a:lnTo>
                <a:cubicBezTo>
                  <a:pt x="429" y="1756"/>
                  <a:pt x="429" y="1756"/>
                  <a:pt x="429" y="1756"/>
                </a:cubicBezTo>
                <a:lnTo>
                  <a:pt x="429" y="1756"/>
                </a:lnTo>
                <a:cubicBezTo>
                  <a:pt x="431" y="1757"/>
                  <a:pt x="434" y="1759"/>
                  <a:pt x="436" y="1761"/>
                </a:cubicBezTo>
                <a:lnTo>
                  <a:pt x="436" y="1761"/>
                </a:lnTo>
                <a:cubicBezTo>
                  <a:pt x="437" y="1761"/>
                  <a:pt x="439" y="1762"/>
                  <a:pt x="440" y="1762"/>
                </a:cubicBezTo>
                <a:lnTo>
                  <a:pt x="440" y="1762"/>
                </a:lnTo>
                <a:cubicBezTo>
                  <a:pt x="441" y="1763"/>
                  <a:pt x="443" y="1765"/>
                  <a:pt x="445" y="1766"/>
                </a:cubicBezTo>
                <a:lnTo>
                  <a:pt x="445" y="1766"/>
                </a:lnTo>
                <a:cubicBezTo>
                  <a:pt x="447" y="1767"/>
                  <a:pt x="448" y="1769"/>
                  <a:pt x="451" y="1770"/>
                </a:cubicBezTo>
                <a:lnTo>
                  <a:pt x="451" y="1770"/>
                </a:lnTo>
                <a:cubicBezTo>
                  <a:pt x="452" y="1771"/>
                  <a:pt x="452" y="1772"/>
                  <a:pt x="453" y="1772"/>
                </a:cubicBezTo>
                <a:lnTo>
                  <a:pt x="453" y="1772"/>
                </a:lnTo>
                <a:cubicBezTo>
                  <a:pt x="466" y="1783"/>
                  <a:pt x="477" y="1794"/>
                  <a:pt x="488" y="1807"/>
                </a:cubicBezTo>
                <a:lnTo>
                  <a:pt x="488" y="1807"/>
                </a:lnTo>
                <a:cubicBezTo>
                  <a:pt x="529" y="1858"/>
                  <a:pt x="552" y="1932"/>
                  <a:pt x="552" y="2014"/>
                </a:cubicBezTo>
                <a:lnTo>
                  <a:pt x="552" y="2014"/>
                </a:lnTo>
                <a:cubicBezTo>
                  <a:pt x="552" y="2108"/>
                  <a:pt x="525" y="2184"/>
                  <a:pt x="477" y="2235"/>
                </a:cubicBezTo>
                <a:lnTo>
                  <a:pt x="477" y="2235"/>
                </a:lnTo>
                <a:cubicBezTo>
                  <a:pt x="451" y="2262"/>
                  <a:pt x="419" y="2281"/>
                  <a:pt x="383" y="2293"/>
                </a:cubicBezTo>
                <a:lnTo>
                  <a:pt x="383" y="2293"/>
                </a:lnTo>
                <a:cubicBezTo>
                  <a:pt x="359" y="2301"/>
                  <a:pt x="332" y="2305"/>
                  <a:pt x="304" y="2305"/>
                </a:cubicBezTo>
                <a:lnTo>
                  <a:pt x="304" y="2305"/>
                </a:lnTo>
                <a:cubicBezTo>
                  <a:pt x="241" y="2305"/>
                  <a:pt x="147" y="2276"/>
                  <a:pt x="52" y="2228"/>
                </a:cubicBezTo>
                <a:lnTo>
                  <a:pt x="52" y="2228"/>
                </a:lnTo>
                <a:cubicBezTo>
                  <a:pt x="36" y="2219"/>
                  <a:pt x="17" y="2216"/>
                  <a:pt x="0" y="2216"/>
                </a:cubicBezTo>
                <a:lnTo>
                  <a:pt x="0" y="3883"/>
                </a:lnTo>
                <a:lnTo>
                  <a:pt x="3884" y="3883"/>
                </a:lnTo>
                <a:lnTo>
                  <a:pt x="3884" y="3883"/>
                </a:lnTo>
                <a:cubicBezTo>
                  <a:pt x="3885" y="3904"/>
                  <a:pt x="3881" y="3924"/>
                  <a:pt x="3872" y="3943"/>
                </a:cubicBezTo>
                <a:lnTo>
                  <a:pt x="3872" y="3943"/>
                </a:lnTo>
                <a:cubicBezTo>
                  <a:pt x="3823" y="4037"/>
                  <a:pt x="3794" y="4131"/>
                  <a:pt x="3794" y="4195"/>
                </a:cubicBezTo>
                <a:lnTo>
                  <a:pt x="3794" y="4195"/>
                </a:lnTo>
                <a:cubicBezTo>
                  <a:pt x="3794" y="4223"/>
                  <a:pt x="3799" y="4249"/>
                  <a:pt x="3806" y="4274"/>
                </a:cubicBezTo>
                <a:lnTo>
                  <a:pt x="3806" y="4274"/>
                </a:lnTo>
                <a:cubicBezTo>
                  <a:pt x="3818" y="4310"/>
                  <a:pt x="3837" y="4341"/>
                  <a:pt x="3864" y="4367"/>
                </a:cubicBezTo>
                <a:lnTo>
                  <a:pt x="3864" y="4367"/>
                </a:lnTo>
                <a:cubicBezTo>
                  <a:pt x="3915" y="4416"/>
                  <a:pt x="3991" y="4443"/>
                  <a:pt x="4085" y="4443"/>
                </a:cubicBezTo>
                <a:lnTo>
                  <a:pt x="4085" y="4443"/>
                </a:lnTo>
                <a:cubicBezTo>
                  <a:pt x="4168" y="4443"/>
                  <a:pt x="4241" y="4420"/>
                  <a:pt x="4292" y="4378"/>
                </a:cubicBezTo>
                <a:lnTo>
                  <a:pt x="4292" y="4378"/>
                </a:lnTo>
                <a:cubicBezTo>
                  <a:pt x="4306" y="4368"/>
                  <a:pt x="4317" y="4356"/>
                  <a:pt x="4327" y="4343"/>
                </a:cubicBezTo>
                <a:lnTo>
                  <a:pt x="4327" y="4343"/>
                </a:lnTo>
                <a:cubicBezTo>
                  <a:pt x="4328" y="4343"/>
                  <a:pt x="4328" y="4342"/>
                  <a:pt x="4329" y="4341"/>
                </a:cubicBezTo>
                <a:lnTo>
                  <a:pt x="4329" y="4341"/>
                </a:lnTo>
                <a:cubicBezTo>
                  <a:pt x="4330" y="4339"/>
                  <a:pt x="4332" y="4337"/>
                  <a:pt x="4333" y="4335"/>
                </a:cubicBezTo>
                <a:lnTo>
                  <a:pt x="4333" y="4335"/>
                </a:lnTo>
                <a:cubicBezTo>
                  <a:pt x="4334" y="4334"/>
                  <a:pt x="4336" y="4332"/>
                  <a:pt x="4337" y="4330"/>
                </a:cubicBezTo>
                <a:lnTo>
                  <a:pt x="4337" y="4330"/>
                </a:lnTo>
                <a:cubicBezTo>
                  <a:pt x="4338" y="4329"/>
                  <a:pt x="4338" y="4328"/>
                  <a:pt x="4339" y="4327"/>
                </a:cubicBezTo>
                <a:lnTo>
                  <a:pt x="4339" y="4327"/>
                </a:lnTo>
                <a:cubicBezTo>
                  <a:pt x="4341" y="4324"/>
                  <a:pt x="4342" y="4322"/>
                  <a:pt x="4344" y="4319"/>
                </a:cubicBezTo>
                <a:lnTo>
                  <a:pt x="4344" y="4319"/>
                </a:lnTo>
                <a:cubicBezTo>
                  <a:pt x="4344" y="4319"/>
                  <a:pt x="4344" y="4319"/>
                  <a:pt x="4344" y="4318"/>
                </a:cubicBezTo>
                <a:lnTo>
                  <a:pt x="4344" y="4318"/>
                </a:lnTo>
                <a:cubicBezTo>
                  <a:pt x="4363" y="4286"/>
                  <a:pt x="4374" y="4250"/>
                  <a:pt x="4375" y="4209"/>
                </a:cubicBezTo>
                <a:lnTo>
                  <a:pt x="4375" y="4209"/>
                </a:lnTo>
                <a:cubicBezTo>
                  <a:pt x="4375" y="4204"/>
                  <a:pt x="4375" y="4199"/>
                  <a:pt x="4375" y="4195"/>
                </a:cubicBezTo>
                <a:lnTo>
                  <a:pt x="4375" y="4195"/>
                </a:lnTo>
                <a:cubicBezTo>
                  <a:pt x="4375" y="4129"/>
                  <a:pt x="4349" y="4035"/>
                  <a:pt x="4303" y="3942"/>
                </a:cubicBezTo>
                <a:lnTo>
                  <a:pt x="4303" y="3942"/>
                </a:lnTo>
                <a:cubicBezTo>
                  <a:pt x="4294" y="3923"/>
                  <a:pt x="4290" y="3903"/>
                  <a:pt x="4291" y="3883"/>
                </a:cubicBezTo>
                <a:lnTo>
                  <a:pt x="8574" y="3883"/>
                </a:lnTo>
              </a:path>
            </a:pathLst>
          </a:custGeom>
          <a:solidFill>
            <a:schemeClr val="accent4">
              <a:lumMod val="75000"/>
            </a:schemeClr>
          </a:solidFill>
          <a:ln>
            <a:noFill/>
          </a:ln>
          <a:effectLst/>
        </p:spPr>
        <p:txBody>
          <a:bodyPr wrap="none" anchor="ctr"/>
          <a:lstStyle/>
          <a:p>
            <a:endParaRPr lang="en-GB" sz="1600" dirty="0">
              <a:latin typeface="+mj-lt"/>
            </a:endParaRPr>
          </a:p>
        </p:txBody>
      </p:sp>
      <p:sp>
        <p:nvSpPr>
          <p:cNvPr id="33" name="Freeform 3">
            <a:extLst>
              <a:ext uri="{FF2B5EF4-FFF2-40B4-BE49-F238E27FC236}">
                <a16:creationId xmlns:a16="http://schemas.microsoft.com/office/drawing/2014/main" xmlns="" id="{139958D2-F32A-4492-9DA8-72B39E026FC8}"/>
              </a:ext>
            </a:extLst>
          </p:cNvPr>
          <p:cNvSpPr>
            <a:spLocks noChangeArrowheads="1"/>
          </p:cNvSpPr>
          <p:nvPr/>
        </p:nvSpPr>
        <p:spPr bwMode="auto">
          <a:xfrm>
            <a:off x="3714561" y="2419528"/>
            <a:ext cx="3744465" cy="1227481"/>
          </a:xfrm>
          <a:custGeom>
            <a:avLst/>
            <a:gdLst>
              <a:gd name="T0" fmla="*/ 8881 w 9130"/>
              <a:gd name="T1" fmla="*/ 2305 h 3884"/>
              <a:gd name="T2" fmla="*/ 8960 w 9130"/>
              <a:gd name="T3" fmla="*/ 2293 h 3884"/>
              <a:gd name="T4" fmla="*/ 9054 w 9130"/>
              <a:gd name="T5" fmla="*/ 2235 h 3884"/>
              <a:gd name="T6" fmla="*/ 9129 w 9130"/>
              <a:gd name="T7" fmla="*/ 2014 h 3884"/>
              <a:gd name="T8" fmla="*/ 9065 w 9130"/>
              <a:gd name="T9" fmla="*/ 1807 h 3884"/>
              <a:gd name="T10" fmla="*/ 9030 w 9130"/>
              <a:gd name="T11" fmla="*/ 1772 h 3884"/>
              <a:gd name="T12" fmla="*/ 9028 w 9130"/>
              <a:gd name="T13" fmla="*/ 1770 h 3884"/>
              <a:gd name="T14" fmla="*/ 9022 w 9130"/>
              <a:gd name="T15" fmla="*/ 1766 h 3884"/>
              <a:gd name="T16" fmla="*/ 9017 w 9130"/>
              <a:gd name="T17" fmla="*/ 1762 h 3884"/>
              <a:gd name="T18" fmla="*/ 9013 w 9130"/>
              <a:gd name="T19" fmla="*/ 1761 h 3884"/>
              <a:gd name="T20" fmla="*/ 9006 w 9130"/>
              <a:gd name="T21" fmla="*/ 1756 h 3884"/>
              <a:gd name="T22" fmla="*/ 9005 w 9130"/>
              <a:gd name="T23" fmla="*/ 1755 h 3884"/>
              <a:gd name="T24" fmla="*/ 8895 w 9130"/>
              <a:gd name="T25" fmla="*/ 1724 h 3884"/>
              <a:gd name="T26" fmla="*/ 8881 w 9130"/>
              <a:gd name="T27" fmla="*/ 1724 h 3884"/>
              <a:gd name="T28" fmla="*/ 8629 w 9130"/>
              <a:gd name="T29" fmla="*/ 1797 h 3884"/>
              <a:gd name="T30" fmla="*/ 8577 w 9130"/>
              <a:gd name="T31" fmla="*/ 1808 h 3884"/>
              <a:gd name="T32" fmla="*/ 8575 w 9130"/>
              <a:gd name="T33" fmla="*/ 0 h 3884"/>
              <a:gd name="T34" fmla="*/ 842 w 9130"/>
              <a:gd name="T35" fmla="*/ 0 h 3884"/>
              <a:gd name="T36" fmla="*/ 0 w 9130"/>
              <a:gd name="T37" fmla="*/ 3883 h 3884"/>
              <a:gd name="T38" fmla="*/ 3721 w 9130"/>
              <a:gd name="T39" fmla="*/ 3883 h 3884"/>
              <a:gd name="T40" fmla="*/ 3709 w 9130"/>
              <a:gd name="T41" fmla="*/ 3828 h 3884"/>
              <a:gd name="T42" fmla="*/ 3636 w 9130"/>
              <a:gd name="T43" fmla="*/ 3576 h 3884"/>
              <a:gd name="T44" fmla="*/ 3636 w 9130"/>
              <a:gd name="T45" fmla="*/ 3562 h 3884"/>
              <a:gd name="T46" fmla="*/ 3668 w 9130"/>
              <a:gd name="T47" fmla="*/ 3452 h 3884"/>
              <a:gd name="T48" fmla="*/ 3668 w 9130"/>
              <a:gd name="T49" fmla="*/ 3451 h 3884"/>
              <a:gd name="T50" fmla="*/ 3673 w 9130"/>
              <a:gd name="T51" fmla="*/ 3443 h 3884"/>
              <a:gd name="T52" fmla="*/ 3675 w 9130"/>
              <a:gd name="T53" fmla="*/ 3440 h 3884"/>
              <a:gd name="T54" fmla="*/ 3679 w 9130"/>
              <a:gd name="T55" fmla="*/ 3435 h 3884"/>
              <a:gd name="T56" fmla="*/ 3683 w 9130"/>
              <a:gd name="T57" fmla="*/ 3429 h 3884"/>
              <a:gd name="T58" fmla="*/ 3685 w 9130"/>
              <a:gd name="T59" fmla="*/ 3427 h 3884"/>
              <a:gd name="T60" fmla="*/ 3720 w 9130"/>
              <a:gd name="T61" fmla="*/ 3392 h 3884"/>
              <a:gd name="T62" fmla="*/ 3927 w 9130"/>
              <a:gd name="T63" fmla="*/ 3328 h 3884"/>
              <a:gd name="T64" fmla="*/ 4147 w 9130"/>
              <a:gd name="T65" fmla="*/ 3403 h 3884"/>
              <a:gd name="T66" fmla="*/ 4206 w 9130"/>
              <a:gd name="T67" fmla="*/ 3497 h 3884"/>
              <a:gd name="T68" fmla="*/ 4217 w 9130"/>
              <a:gd name="T69" fmla="*/ 3576 h 3884"/>
              <a:gd name="T70" fmla="*/ 4140 w 9130"/>
              <a:gd name="T71" fmla="*/ 3828 h 3884"/>
              <a:gd name="T72" fmla="*/ 8575 w 9130"/>
              <a:gd name="T73" fmla="*/ 3883 h 3884"/>
              <a:gd name="T74" fmla="*/ 8575 w 9130"/>
              <a:gd name="T75" fmla="*/ 2216 h 3884"/>
              <a:gd name="T76" fmla="*/ 8577 w 9130"/>
              <a:gd name="T77" fmla="*/ 2216 h 3884"/>
              <a:gd name="T78" fmla="*/ 8629 w 9130"/>
              <a:gd name="T79" fmla="*/ 2228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30" h="3884">
                <a:moveTo>
                  <a:pt x="8881" y="2305"/>
                </a:moveTo>
                <a:lnTo>
                  <a:pt x="8881" y="2305"/>
                </a:lnTo>
                <a:cubicBezTo>
                  <a:pt x="8909" y="2305"/>
                  <a:pt x="8936" y="2301"/>
                  <a:pt x="8960" y="2293"/>
                </a:cubicBezTo>
                <a:lnTo>
                  <a:pt x="8960" y="2293"/>
                </a:lnTo>
                <a:cubicBezTo>
                  <a:pt x="8996" y="2281"/>
                  <a:pt x="9028" y="2262"/>
                  <a:pt x="9054" y="2235"/>
                </a:cubicBezTo>
                <a:lnTo>
                  <a:pt x="9054" y="2235"/>
                </a:lnTo>
                <a:cubicBezTo>
                  <a:pt x="9102" y="2184"/>
                  <a:pt x="9129" y="2108"/>
                  <a:pt x="9129" y="2014"/>
                </a:cubicBezTo>
                <a:lnTo>
                  <a:pt x="9129" y="2014"/>
                </a:lnTo>
                <a:cubicBezTo>
                  <a:pt x="9129" y="1932"/>
                  <a:pt x="9106" y="1858"/>
                  <a:pt x="9065" y="1807"/>
                </a:cubicBezTo>
                <a:lnTo>
                  <a:pt x="9065" y="1807"/>
                </a:lnTo>
                <a:cubicBezTo>
                  <a:pt x="9054" y="1794"/>
                  <a:pt x="9043" y="1783"/>
                  <a:pt x="9030" y="1772"/>
                </a:cubicBezTo>
                <a:lnTo>
                  <a:pt x="9030" y="1772"/>
                </a:lnTo>
                <a:cubicBezTo>
                  <a:pt x="9029" y="1772"/>
                  <a:pt x="9029" y="1771"/>
                  <a:pt x="9028" y="1770"/>
                </a:cubicBezTo>
                <a:lnTo>
                  <a:pt x="9028" y="1770"/>
                </a:lnTo>
                <a:cubicBezTo>
                  <a:pt x="9025" y="1769"/>
                  <a:pt x="9024" y="1767"/>
                  <a:pt x="9022" y="1766"/>
                </a:cubicBezTo>
                <a:lnTo>
                  <a:pt x="9022" y="1766"/>
                </a:lnTo>
                <a:cubicBezTo>
                  <a:pt x="9020" y="1765"/>
                  <a:pt x="9019" y="1763"/>
                  <a:pt x="9017" y="1762"/>
                </a:cubicBezTo>
                <a:lnTo>
                  <a:pt x="9017" y="1762"/>
                </a:lnTo>
                <a:cubicBezTo>
                  <a:pt x="9016" y="1762"/>
                  <a:pt x="9014" y="1761"/>
                  <a:pt x="9013" y="1761"/>
                </a:cubicBezTo>
                <a:lnTo>
                  <a:pt x="9013" y="1761"/>
                </a:lnTo>
                <a:cubicBezTo>
                  <a:pt x="9011" y="1759"/>
                  <a:pt x="9008" y="1757"/>
                  <a:pt x="9006" y="1756"/>
                </a:cubicBezTo>
                <a:lnTo>
                  <a:pt x="9006" y="1756"/>
                </a:lnTo>
                <a:cubicBezTo>
                  <a:pt x="9006" y="1756"/>
                  <a:pt x="9006" y="1756"/>
                  <a:pt x="9005" y="1755"/>
                </a:cubicBezTo>
                <a:lnTo>
                  <a:pt x="9005" y="1755"/>
                </a:lnTo>
                <a:cubicBezTo>
                  <a:pt x="8974" y="1737"/>
                  <a:pt x="8936" y="1726"/>
                  <a:pt x="8895" y="1724"/>
                </a:cubicBezTo>
                <a:lnTo>
                  <a:pt x="8895" y="1724"/>
                </a:lnTo>
                <a:cubicBezTo>
                  <a:pt x="8891" y="1724"/>
                  <a:pt x="8886" y="1724"/>
                  <a:pt x="8881" y="1724"/>
                </a:cubicBezTo>
                <a:lnTo>
                  <a:pt x="8881" y="1724"/>
                </a:lnTo>
                <a:cubicBezTo>
                  <a:pt x="8816" y="1724"/>
                  <a:pt x="8722" y="1751"/>
                  <a:pt x="8629" y="1797"/>
                </a:cubicBezTo>
                <a:lnTo>
                  <a:pt x="8629" y="1797"/>
                </a:lnTo>
                <a:cubicBezTo>
                  <a:pt x="8612" y="1804"/>
                  <a:pt x="8594" y="1808"/>
                  <a:pt x="8577" y="1808"/>
                </a:cubicBezTo>
                <a:lnTo>
                  <a:pt x="8577" y="1808"/>
                </a:lnTo>
                <a:cubicBezTo>
                  <a:pt x="8577" y="1808"/>
                  <a:pt x="8576" y="1808"/>
                  <a:pt x="8575" y="1808"/>
                </a:cubicBezTo>
                <a:lnTo>
                  <a:pt x="8575" y="0"/>
                </a:lnTo>
                <a:lnTo>
                  <a:pt x="842" y="0"/>
                </a:lnTo>
                <a:lnTo>
                  <a:pt x="842" y="0"/>
                </a:lnTo>
                <a:cubicBezTo>
                  <a:pt x="377" y="0"/>
                  <a:pt x="0" y="377"/>
                  <a:pt x="0" y="841"/>
                </a:cubicBezTo>
                <a:lnTo>
                  <a:pt x="0" y="3883"/>
                </a:lnTo>
                <a:lnTo>
                  <a:pt x="3721" y="3883"/>
                </a:lnTo>
                <a:lnTo>
                  <a:pt x="3721" y="3883"/>
                </a:lnTo>
                <a:cubicBezTo>
                  <a:pt x="3721" y="3864"/>
                  <a:pt x="3718" y="3846"/>
                  <a:pt x="3709" y="3828"/>
                </a:cubicBezTo>
                <a:lnTo>
                  <a:pt x="3709" y="3828"/>
                </a:lnTo>
                <a:cubicBezTo>
                  <a:pt x="3663" y="3736"/>
                  <a:pt x="3636" y="3641"/>
                  <a:pt x="3636" y="3576"/>
                </a:cubicBezTo>
                <a:lnTo>
                  <a:pt x="3636" y="3576"/>
                </a:lnTo>
                <a:cubicBezTo>
                  <a:pt x="3636" y="3571"/>
                  <a:pt x="3636" y="3566"/>
                  <a:pt x="3636" y="3562"/>
                </a:cubicBezTo>
                <a:lnTo>
                  <a:pt x="3636" y="3562"/>
                </a:lnTo>
                <a:cubicBezTo>
                  <a:pt x="3638" y="3520"/>
                  <a:pt x="3649" y="3484"/>
                  <a:pt x="3668" y="3452"/>
                </a:cubicBezTo>
                <a:lnTo>
                  <a:pt x="3668" y="3452"/>
                </a:lnTo>
                <a:lnTo>
                  <a:pt x="3668" y="3451"/>
                </a:lnTo>
                <a:lnTo>
                  <a:pt x="3668" y="3451"/>
                </a:lnTo>
                <a:cubicBezTo>
                  <a:pt x="3669" y="3449"/>
                  <a:pt x="3671" y="3446"/>
                  <a:pt x="3673" y="3443"/>
                </a:cubicBezTo>
                <a:lnTo>
                  <a:pt x="3673" y="3443"/>
                </a:lnTo>
                <a:cubicBezTo>
                  <a:pt x="3674" y="3443"/>
                  <a:pt x="3674" y="3441"/>
                  <a:pt x="3675" y="3440"/>
                </a:cubicBezTo>
                <a:lnTo>
                  <a:pt x="3675" y="3440"/>
                </a:lnTo>
                <a:cubicBezTo>
                  <a:pt x="3676" y="3438"/>
                  <a:pt x="3677" y="3437"/>
                  <a:pt x="3679" y="3435"/>
                </a:cubicBezTo>
                <a:lnTo>
                  <a:pt x="3679" y="3435"/>
                </a:lnTo>
                <a:cubicBezTo>
                  <a:pt x="3680" y="3433"/>
                  <a:pt x="3681" y="3431"/>
                  <a:pt x="3683" y="3429"/>
                </a:cubicBezTo>
                <a:lnTo>
                  <a:pt x="3683" y="3429"/>
                </a:lnTo>
                <a:cubicBezTo>
                  <a:pt x="3683" y="3428"/>
                  <a:pt x="3684" y="3428"/>
                  <a:pt x="3685" y="3427"/>
                </a:cubicBezTo>
                <a:lnTo>
                  <a:pt x="3685" y="3427"/>
                </a:lnTo>
                <a:cubicBezTo>
                  <a:pt x="3694" y="3415"/>
                  <a:pt x="3707" y="3402"/>
                  <a:pt x="3720" y="3392"/>
                </a:cubicBezTo>
                <a:lnTo>
                  <a:pt x="3720" y="3392"/>
                </a:lnTo>
                <a:cubicBezTo>
                  <a:pt x="3771" y="3350"/>
                  <a:pt x="3845" y="3328"/>
                  <a:pt x="3927" y="3328"/>
                </a:cubicBezTo>
                <a:lnTo>
                  <a:pt x="3927" y="3328"/>
                </a:lnTo>
                <a:cubicBezTo>
                  <a:pt x="4020" y="3328"/>
                  <a:pt x="4097" y="3355"/>
                  <a:pt x="4147" y="3403"/>
                </a:cubicBezTo>
                <a:lnTo>
                  <a:pt x="4147" y="3403"/>
                </a:lnTo>
                <a:cubicBezTo>
                  <a:pt x="4174" y="3429"/>
                  <a:pt x="4194" y="3460"/>
                  <a:pt x="4206" y="3497"/>
                </a:cubicBezTo>
                <a:lnTo>
                  <a:pt x="4206" y="3497"/>
                </a:lnTo>
                <a:cubicBezTo>
                  <a:pt x="4213" y="3521"/>
                  <a:pt x="4217" y="3547"/>
                  <a:pt x="4217" y="3576"/>
                </a:cubicBezTo>
                <a:lnTo>
                  <a:pt x="4217" y="3576"/>
                </a:lnTo>
                <a:cubicBezTo>
                  <a:pt x="4217" y="3640"/>
                  <a:pt x="4188" y="3733"/>
                  <a:pt x="4140" y="3828"/>
                </a:cubicBezTo>
                <a:lnTo>
                  <a:pt x="4140" y="3828"/>
                </a:lnTo>
                <a:cubicBezTo>
                  <a:pt x="4131" y="3845"/>
                  <a:pt x="4127" y="3864"/>
                  <a:pt x="4128" y="3883"/>
                </a:cubicBezTo>
                <a:lnTo>
                  <a:pt x="8575" y="3883"/>
                </a:lnTo>
                <a:lnTo>
                  <a:pt x="8575" y="2216"/>
                </a:lnTo>
                <a:lnTo>
                  <a:pt x="8575" y="2216"/>
                </a:lnTo>
                <a:cubicBezTo>
                  <a:pt x="8576" y="2216"/>
                  <a:pt x="8577" y="2216"/>
                  <a:pt x="8577" y="2216"/>
                </a:cubicBezTo>
                <a:lnTo>
                  <a:pt x="8577" y="2216"/>
                </a:lnTo>
                <a:cubicBezTo>
                  <a:pt x="8594" y="2216"/>
                  <a:pt x="8613" y="2219"/>
                  <a:pt x="8629" y="2228"/>
                </a:cubicBezTo>
                <a:lnTo>
                  <a:pt x="8629" y="2228"/>
                </a:lnTo>
                <a:cubicBezTo>
                  <a:pt x="8724" y="2276"/>
                  <a:pt x="8818" y="2305"/>
                  <a:pt x="8881" y="2305"/>
                </a:cubicBezTo>
              </a:path>
            </a:pathLst>
          </a:custGeom>
          <a:solidFill>
            <a:schemeClr val="accent4"/>
          </a:solidFill>
          <a:ln>
            <a:noFill/>
          </a:ln>
          <a:effectLst/>
        </p:spPr>
        <p:txBody>
          <a:bodyPr wrap="none" anchor="ctr"/>
          <a:lstStyle/>
          <a:p>
            <a:endParaRPr lang="en-GB" sz="2449" dirty="0">
              <a:latin typeface="+mj-lt"/>
            </a:endParaRPr>
          </a:p>
        </p:txBody>
      </p:sp>
      <p:sp>
        <p:nvSpPr>
          <p:cNvPr id="39" name="Freeform 4">
            <a:extLst>
              <a:ext uri="{FF2B5EF4-FFF2-40B4-BE49-F238E27FC236}">
                <a16:creationId xmlns:a16="http://schemas.microsoft.com/office/drawing/2014/main" xmlns="" id="{266BD81C-01FA-40BB-9DF0-32026480A188}"/>
              </a:ext>
            </a:extLst>
          </p:cNvPr>
          <p:cNvSpPr>
            <a:spLocks noChangeArrowheads="1"/>
          </p:cNvSpPr>
          <p:nvPr/>
        </p:nvSpPr>
        <p:spPr bwMode="auto">
          <a:xfrm>
            <a:off x="3718512" y="3469902"/>
            <a:ext cx="3518351" cy="1403035"/>
          </a:xfrm>
          <a:custGeom>
            <a:avLst/>
            <a:gdLst>
              <a:gd name="T0" fmla="*/ 8513 w 8576"/>
              <a:gd name="T1" fmla="*/ 2816 h 4440"/>
              <a:gd name="T2" fmla="*/ 8261 w 8576"/>
              <a:gd name="T3" fmla="*/ 2889 h 4440"/>
              <a:gd name="T4" fmla="*/ 8247 w 8576"/>
              <a:gd name="T5" fmla="*/ 2889 h 4440"/>
              <a:gd name="T6" fmla="*/ 8137 w 8576"/>
              <a:gd name="T7" fmla="*/ 2858 h 4440"/>
              <a:gd name="T8" fmla="*/ 8136 w 8576"/>
              <a:gd name="T9" fmla="*/ 2857 h 4440"/>
              <a:gd name="T10" fmla="*/ 8128 w 8576"/>
              <a:gd name="T11" fmla="*/ 2852 h 4440"/>
              <a:gd name="T12" fmla="*/ 8125 w 8576"/>
              <a:gd name="T13" fmla="*/ 2851 h 4440"/>
              <a:gd name="T14" fmla="*/ 8120 w 8576"/>
              <a:gd name="T15" fmla="*/ 2847 h 4440"/>
              <a:gd name="T16" fmla="*/ 8114 w 8576"/>
              <a:gd name="T17" fmla="*/ 2843 h 4440"/>
              <a:gd name="T18" fmla="*/ 8112 w 8576"/>
              <a:gd name="T19" fmla="*/ 2841 h 4440"/>
              <a:gd name="T20" fmla="*/ 8077 w 8576"/>
              <a:gd name="T21" fmla="*/ 2806 h 4440"/>
              <a:gd name="T22" fmla="*/ 8013 w 8576"/>
              <a:gd name="T23" fmla="*/ 2599 h 4440"/>
              <a:gd name="T24" fmla="*/ 8089 w 8576"/>
              <a:gd name="T25" fmla="*/ 2378 h 4440"/>
              <a:gd name="T26" fmla="*/ 8182 w 8576"/>
              <a:gd name="T27" fmla="*/ 2320 h 4440"/>
              <a:gd name="T28" fmla="*/ 8261 w 8576"/>
              <a:gd name="T29" fmla="*/ 2308 h 4440"/>
              <a:gd name="T30" fmla="*/ 8512 w 8576"/>
              <a:gd name="T31" fmla="*/ 2385 h 4440"/>
              <a:gd name="T32" fmla="*/ 8575 w 8576"/>
              <a:gd name="T33" fmla="*/ 555 h 4440"/>
              <a:gd name="T34" fmla="*/ 4128 w 8576"/>
              <a:gd name="T35" fmla="*/ 555 h 4440"/>
              <a:gd name="T36" fmla="*/ 4140 w 8576"/>
              <a:gd name="T37" fmla="*/ 500 h 4440"/>
              <a:gd name="T38" fmla="*/ 4217 w 8576"/>
              <a:gd name="T39" fmla="*/ 248 h 4440"/>
              <a:gd name="T40" fmla="*/ 4206 w 8576"/>
              <a:gd name="T41" fmla="*/ 169 h 4440"/>
              <a:gd name="T42" fmla="*/ 4147 w 8576"/>
              <a:gd name="T43" fmla="*/ 75 h 4440"/>
              <a:gd name="T44" fmla="*/ 3927 w 8576"/>
              <a:gd name="T45" fmla="*/ 0 h 4440"/>
              <a:gd name="T46" fmla="*/ 3720 w 8576"/>
              <a:gd name="T47" fmla="*/ 64 h 4440"/>
              <a:gd name="T48" fmla="*/ 3685 w 8576"/>
              <a:gd name="T49" fmla="*/ 99 h 4440"/>
              <a:gd name="T50" fmla="*/ 3683 w 8576"/>
              <a:gd name="T51" fmla="*/ 101 h 4440"/>
              <a:gd name="T52" fmla="*/ 3679 w 8576"/>
              <a:gd name="T53" fmla="*/ 107 h 4440"/>
              <a:gd name="T54" fmla="*/ 3675 w 8576"/>
              <a:gd name="T55" fmla="*/ 112 h 4440"/>
              <a:gd name="T56" fmla="*/ 3673 w 8576"/>
              <a:gd name="T57" fmla="*/ 115 h 4440"/>
              <a:gd name="T58" fmla="*/ 3668 w 8576"/>
              <a:gd name="T59" fmla="*/ 123 h 4440"/>
              <a:gd name="T60" fmla="*/ 3668 w 8576"/>
              <a:gd name="T61" fmla="*/ 124 h 4440"/>
              <a:gd name="T62" fmla="*/ 3636 w 8576"/>
              <a:gd name="T63" fmla="*/ 234 h 4440"/>
              <a:gd name="T64" fmla="*/ 3636 w 8576"/>
              <a:gd name="T65" fmla="*/ 248 h 4440"/>
              <a:gd name="T66" fmla="*/ 3709 w 8576"/>
              <a:gd name="T67" fmla="*/ 500 h 4440"/>
              <a:gd name="T68" fmla="*/ 0 w 8576"/>
              <a:gd name="T69" fmla="*/ 555 h 4440"/>
              <a:gd name="T70" fmla="*/ 0 w 8576"/>
              <a:gd name="T71" fmla="*/ 3598 h 4440"/>
              <a:gd name="T72" fmla="*/ 8575 w 8576"/>
              <a:gd name="T73" fmla="*/ 4439 h 4440"/>
              <a:gd name="T74" fmla="*/ 8575 w 8576"/>
              <a:gd name="T75" fmla="*/ 2805 h 4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76" h="4440">
                <a:moveTo>
                  <a:pt x="8513" y="2816"/>
                </a:moveTo>
                <a:lnTo>
                  <a:pt x="8513" y="2816"/>
                </a:lnTo>
                <a:cubicBezTo>
                  <a:pt x="8420" y="2862"/>
                  <a:pt x="8326" y="2889"/>
                  <a:pt x="8261" y="2889"/>
                </a:cubicBezTo>
                <a:lnTo>
                  <a:pt x="8261" y="2889"/>
                </a:lnTo>
                <a:cubicBezTo>
                  <a:pt x="8256" y="2889"/>
                  <a:pt x="8251" y="2889"/>
                  <a:pt x="8247" y="2889"/>
                </a:cubicBezTo>
                <a:lnTo>
                  <a:pt x="8247" y="2889"/>
                </a:lnTo>
                <a:cubicBezTo>
                  <a:pt x="8205" y="2887"/>
                  <a:pt x="8169" y="2876"/>
                  <a:pt x="8137" y="2858"/>
                </a:cubicBezTo>
                <a:lnTo>
                  <a:pt x="8137" y="2858"/>
                </a:lnTo>
                <a:cubicBezTo>
                  <a:pt x="8137" y="2857"/>
                  <a:pt x="8136" y="2857"/>
                  <a:pt x="8136" y="2857"/>
                </a:cubicBezTo>
                <a:lnTo>
                  <a:pt x="8136" y="2857"/>
                </a:lnTo>
                <a:cubicBezTo>
                  <a:pt x="8134" y="2856"/>
                  <a:pt x="8131" y="2854"/>
                  <a:pt x="8128" y="2852"/>
                </a:cubicBezTo>
                <a:lnTo>
                  <a:pt x="8128" y="2852"/>
                </a:lnTo>
                <a:cubicBezTo>
                  <a:pt x="8128" y="2852"/>
                  <a:pt x="8126" y="2851"/>
                  <a:pt x="8125" y="2851"/>
                </a:cubicBezTo>
                <a:lnTo>
                  <a:pt x="8125" y="2851"/>
                </a:lnTo>
                <a:cubicBezTo>
                  <a:pt x="8123" y="2849"/>
                  <a:pt x="8122" y="2848"/>
                  <a:pt x="8120" y="2847"/>
                </a:cubicBezTo>
                <a:lnTo>
                  <a:pt x="8120" y="2847"/>
                </a:lnTo>
                <a:cubicBezTo>
                  <a:pt x="8118" y="2846"/>
                  <a:pt x="8116" y="2844"/>
                  <a:pt x="8114" y="2843"/>
                </a:cubicBezTo>
                <a:lnTo>
                  <a:pt x="8114" y="2843"/>
                </a:lnTo>
                <a:cubicBezTo>
                  <a:pt x="8113" y="2842"/>
                  <a:pt x="8113" y="2841"/>
                  <a:pt x="8112" y="2841"/>
                </a:cubicBezTo>
                <a:lnTo>
                  <a:pt x="8112" y="2841"/>
                </a:lnTo>
                <a:cubicBezTo>
                  <a:pt x="8100" y="2830"/>
                  <a:pt x="8087" y="2819"/>
                  <a:pt x="8077" y="2806"/>
                </a:cubicBezTo>
                <a:lnTo>
                  <a:pt x="8077" y="2806"/>
                </a:lnTo>
                <a:cubicBezTo>
                  <a:pt x="8035" y="2755"/>
                  <a:pt x="8013" y="2681"/>
                  <a:pt x="8013" y="2599"/>
                </a:cubicBezTo>
                <a:lnTo>
                  <a:pt x="8013" y="2599"/>
                </a:lnTo>
                <a:cubicBezTo>
                  <a:pt x="8013" y="2505"/>
                  <a:pt x="8040" y="2429"/>
                  <a:pt x="8089" y="2378"/>
                </a:cubicBezTo>
                <a:lnTo>
                  <a:pt x="8089" y="2378"/>
                </a:lnTo>
                <a:cubicBezTo>
                  <a:pt x="8114" y="2351"/>
                  <a:pt x="8145" y="2331"/>
                  <a:pt x="8182" y="2320"/>
                </a:cubicBezTo>
                <a:lnTo>
                  <a:pt x="8182" y="2320"/>
                </a:lnTo>
                <a:cubicBezTo>
                  <a:pt x="8206" y="2312"/>
                  <a:pt x="8232" y="2308"/>
                  <a:pt x="8261" y="2308"/>
                </a:cubicBezTo>
                <a:lnTo>
                  <a:pt x="8261" y="2308"/>
                </a:lnTo>
                <a:cubicBezTo>
                  <a:pt x="8325" y="2308"/>
                  <a:pt x="8419" y="2337"/>
                  <a:pt x="8512" y="2385"/>
                </a:cubicBezTo>
                <a:lnTo>
                  <a:pt x="8512" y="2385"/>
                </a:lnTo>
                <a:cubicBezTo>
                  <a:pt x="8532" y="2396"/>
                  <a:pt x="8554" y="2399"/>
                  <a:pt x="8575" y="2397"/>
                </a:cubicBezTo>
                <a:lnTo>
                  <a:pt x="8575" y="555"/>
                </a:lnTo>
                <a:lnTo>
                  <a:pt x="4128" y="555"/>
                </a:lnTo>
                <a:lnTo>
                  <a:pt x="4128" y="555"/>
                </a:lnTo>
                <a:cubicBezTo>
                  <a:pt x="4127" y="536"/>
                  <a:pt x="4131" y="517"/>
                  <a:pt x="4140" y="500"/>
                </a:cubicBezTo>
                <a:lnTo>
                  <a:pt x="4140" y="500"/>
                </a:lnTo>
                <a:cubicBezTo>
                  <a:pt x="4188" y="405"/>
                  <a:pt x="4217" y="312"/>
                  <a:pt x="4217" y="248"/>
                </a:cubicBezTo>
                <a:lnTo>
                  <a:pt x="4217" y="248"/>
                </a:lnTo>
                <a:cubicBezTo>
                  <a:pt x="4217" y="219"/>
                  <a:pt x="4213" y="193"/>
                  <a:pt x="4206" y="169"/>
                </a:cubicBezTo>
                <a:lnTo>
                  <a:pt x="4206" y="169"/>
                </a:lnTo>
                <a:cubicBezTo>
                  <a:pt x="4194" y="132"/>
                  <a:pt x="4174" y="101"/>
                  <a:pt x="4147" y="75"/>
                </a:cubicBezTo>
                <a:lnTo>
                  <a:pt x="4147" y="75"/>
                </a:lnTo>
                <a:cubicBezTo>
                  <a:pt x="4097" y="27"/>
                  <a:pt x="4020" y="0"/>
                  <a:pt x="3927" y="0"/>
                </a:cubicBezTo>
                <a:lnTo>
                  <a:pt x="3927" y="0"/>
                </a:lnTo>
                <a:cubicBezTo>
                  <a:pt x="3845" y="0"/>
                  <a:pt x="3771" y="22"/>
                  <a:pt x="3720" y="64"/>
                </a:cubicBezTo>
                <a:lnTo>
                  <a:pt x="3720" y="64"/>
                </a:lnTo>
                <a:cubicBezTo>
                  <a:pt x="3707" y="74"/>
                  <a:pt x="3694" y="87"/>
                  <a:pt x="3685" y="99"/>
                </a:cubicBezTo>
                <a:lnTo>
                  <a:pt x="3685" y="99"/>
                </a:lnTo>
                <a:cubicBezTo>
                  <a:pt x="3684" y="100"/>
                  <a:pt x="3683" y="100"/>
                  <a:pt x="3683" y="101"/>
                </a:cubicBezTo>
                <a:lnTo>
                  <a:pt x="3683" y="101"/>
                </a:lnTo>
                <a:cubicBezTo>
                  <a:pt x="3681" y="103"/>
                  <a:pt x="3680" y="105"/>
                  <a:pt x="3679" y="107"/>
                </a:cubicBezTo>
                <a:lnTo>
                  <a:pt x="3679" y="107"/>
                </a:lnTo>
                <a:cubicBezTo>
                  <a:pt x="3677" y="109"/>
                  <a:pt x="3676" y="110"/>
                  <a:pt x="3675" y="112"/>
                </a:cubicBezTo>
                <a:lnTo>
                  <a:pt x="3675" y="112"/>
                </a:lnTo>
                <a:cubicBezTo>
                  <a:pt x="3674" y="113"/>
                  <a:pt x="3674" y="115"/>
                  <a:pt x="3673" y="115"/>
                </a:cubicBezTo>
                <a:lnTo>
                  <a:pt x="3673" y="115"/>
                </a:lnTo>
                <a:cubicBezTo>
                  <a:pt x="3671" y="118"/>
                  <a:pt x="3669" y="121"/>
                  <a:pt x="3668" y="123"/>
                </a:cubicBezTo>
                <a:lnTo>
                  <a:pt x="3668" y="123"/>
                </a:lnTo>
                <a:lnTo>
                  <a:pt x="3668" y="124"/>
                </a:lnTo>
                <a:lnTo>
                  <a:pt x="3668" y="124"/>
                </a:lnTo>
                <a:cubicBezTo>
                  <a:pt x="3649" y="156"/>
                  <a:pt x="3638" y="192"/>
                  <a:pt x="3636" y="234"/>
                </a:cubicBezTo>
                <a:lnTo>
                  <a:pt x="3636" y="234"/>
                </a:lnTo>
                <a:cubicBezTo>
                  <a:pt x="3636" y="238"/>
                  <a:pt x="3636" y="243"/>
                  <a:pt x="3636" y="248"/>
                </a:cubicBezTo>
                <a:lnTo>
                  <a:pt x="3636" y="248"/>
                </a:lnTo>
                <a:cubicBezTo>
                  <a:pt x="3636" y="313"/>
                  <a:pt x="3663" y="408"/>
                  <a:pt x="3709" y="500"/>
                </a:cubicBezTo>
                <a:lnTo>
                  <a:pt x="3709" y="500"/>
                </a:lnTo>
                <a:cubicBezTo>
                  <a:pt x="3718" y="518"/>
                  <a:pt x="3721" y="536"/>
                  <a:pt x="3721" y="555"/>
                </a:cubicBezTo>
                <a:lnTo>
                  <a:pt x="0" y="555"/>
                </a:lnTo>
                <a:lnTo>
                  <a:pt x="0" y="3598"/>
                </a:lnTo>
                <a:lnTo>
                  <a:pt x="0" y="3598"/>
                </a:lnTo>
                <a:cubicBezTo>
                  <a:pt x="0" y="4062"/>
                  <a:pt x="377" y="4439"/>
                  <a:pt x="842" y="4439"/>
                </a:cubicBezTo>
                <a:lnTo>
                  <a:pt x="8575" y="4439"/>
                </a:lnTo>
                <a:lnTo>
                  <a:pt x="8575" y="2805"/>
                </a:lnTo>
                <a:lnTo>
                  <a:pt x="8575" y="2805"/>
                </a:lnTo>
                <a:cubicBezTo>
                  <a:pt x="8554" y="2803"/>
                  <a:pt x="8533" y="2807"/>
                  <a:pt x="8513" y="2816"/>
                </a:cubicBezTo>
              </a:path>
            </a:pathLst>
          </a:custGeom>
          <a:solidFill>
            <a:srgbClr val="C00000"/>
          </a:solidFill>
          <a:ln>
            <a:noFill/>
          </a:ln>
          <a:effectLst/>
        </p:spPr>
        <p:txBody>
          <a:bodyPr wrap="none" anchor="ctr"/>
          <a:lstStyle/>
          <a:p>
            <a:endParaRPr lang="en-GB" sz="2449" dirty="0">
              <a:latin typeface="+mj-lt"/>
            </a:endParaRPr>
          </a:p>
        </p:txBody>
      </p:sp>
      <p:sp>
        <p:nvSpPr>
          <p:cNvPr id="45" name="Freeform 5">
            <a:extLst>
              <a:ext uri="{FF2B5EF4-FFF2-40B4-BE49-F238E27FC236}">
                <a16:creationId xmlns:a16="http://schemas.microsoft.com/office/drawing/2014/main" xmlns="" id="{6358A5F9-AE82-4DEE-A1E2-58E214155C4E}"/>
              </a:ext>
            </a:extLst>
          </p:cNvPr>
          <p:cNvSpPr>
            <a:spLocks noChangeArrowheads="1"/>
          </p:cNvSpPr>
          <p:nvPr/>
        </p:nvSpPr>
        <p:spPr bwMode="auto">
          <a:xfrm>
            <a:off x="7005320" y="3646233"/>
            <a:ext cx="3748083" cy="1227481"/>
          </a:xfrm>
          <a:custGeom>
            <a:avLst/>
            <a:gdLst>
              <a:gd name="T0" fmla="*/ 4855 w 9139"/>
              <a:gd name="T1" fmla="*/ 0 h 3885"/>
              <a:gd name="T2" fmla="*/ 4867 w 9139"/>
              <a:gd name="T3" fmla="*/ 59 h 3885"/>
              <a:gd name="T4" fmla="*/ 4939 w 9139"/>
              <a:gd name="T5" fmla="*/ 312 h 3885"/>
              <a:gd name="T6" fmla="*/ 4939 w 9139"/>
              <a:gd name="T7" fmla="*/ 326 h 3885"/>
              <a:gd name="T8" fmla="*/ 4908 w 9139"/>
              <a:gd name="T9" fmla="*/ 435 h 3885"/>
              <a:gd name="T10" fmla="*/ 4908 w 9139"/>
              <a:gd name="T11" fmla="*/ 436 h 3885"/>
              <a:gd name="T12" fmla="*/ 4903 w 9139"/>
              <a:gd name="T13" fmla="*/ 444 h 3885"/>
              <a:gd name="T14" fmla="*/ 4901 w 9139"/>
              <a:gd name="T15" fmla="*/ 447 h 3885"/>
              <a:gd name="T16" fmla="*/ 4897 w 9139"/>
              <a:gd name="T17" fmla="*/ 452 h 3885"/>
              <a:gd name="T18" fmla="*/ 4893 w 9139"/>
              <a:gd name="T19" fmla="*/ 458 h 3885"/>
              <a:gd name="T20" fmla="*/ 4891 w 9139"/>
              <a:gd name="T21" fmla="*/ 460 h 3885"/>
              <a:gd name="T22" fmla="*/ 4856 w 9139"/>
              <a:gd name="T23" fmla="*/ 495 h 3885"/>
              <a:gd name="T24" fmla="*/ 4649 w 9139"/>
              <a:gd name="T25" fmla="*/ 560 h 3885"/>
              <a:gd name="T26" fmla="*/ 4428 w 9139"/>
              <a:gd name="T27" fmla="*/ 484 h 3885"/>
              <a:gd name="T28" fmla="*/ 4370 w 9139"/>
              <a:gd name="T29" fmla="*/ 391 h 3885"/>
              <a:gd name="T30" fmla="*/ 4358 w 9139"/>
              <a:gd name="T31" fmla="*/ 312 h 3885"/>
              <a:gd name="T32" fmla="*/ 4436 w 9139"/>
              <a:gd name="T33" fmla="*/ 60 h 3885"/>
              <a:gd name="T34" fmla="*/ 564 w 9139"/>
              <a:gd name="T35" fmla="*/ 0 h 3885"/>
              <a:gd name="T36" fmla="*/ 564 w 9139"/>
              <a:gd name="T37" fmla="*/ 1842 h 3885"/>
              <a:gd name="T38" fmla="*/ 562 w 9139"/>
              <a:gd name="T39" fmla="*/ 1842 h 3885"/>
              <a:gd name="T40" fmla="*/ 499 w 9139"/>
              <a:gd name="T41" fmla="*/ 1830 h 3885"/>
              <a:gd name="T42" fmla="*/ 248 w 9139"/>
              <a:gd name="T43" fmla="*/ 1753 h 3885"/>
              <a:gd name="T44" fmla="*/ 169 w 9139"/>
              <a:gd name="T45" fmla="*/ 1765 h 3885"/>
              <a:gd name="T46" fmla="*/ 76 w 9139"/>
              <a:gd name="T47" fmla="*/ 1823 h 3885"/>
              <a:gd name="T48" fmla="*/ 0 w 9139"/>
              <a:gd name="T49" fmla="*/ 2044 h 3885"/>
              <a:gd name="T50" fmla="*/ 64 w 9139"/>
              <a:gd name="T51" fmla="*/ 2251 h 3885"/>
              <a:gd name="T52" fmla="*/ 99 w 9139"/>
              <a:gd name="T53" fmla="*/ 2286 h 3885"/>
              <a:gd name="T54" fmla="*/ 101 w 9139"/>
              <a:gd name="T55" fmla="*/ 2288 h 3885"/>
              <a:gd name="T56" fmla="*/ 107 w 9139"/>
              <a:gd name="T57" fmla="*/ 2292 h 3885"/>
              <a:gd name="T58" fmla="*/ 112 w 9139"/>
              <a:gd name="T59" fmla="*/ 2296 h 3885"/>
              <a:gd name="T60" fmla="*/ 115 w 9139"/>
              <a:gd name="T61" fmla="*/ 2297 h 3885"/>
              <a:gd name="T62" fmla="*/ 123 w 9139"/>
              <a:gd name="T63" fmla="*/ 2302 h 3885"/>
              <a:gd name="T64" fmla="*/ 124 w 9139"/>
              <a:gd name="T65" fmla="*/ 2303 h 3885"/>
              <a:gd name="T66" fmla="*/ 234 w 9139"/>
              <a:gd name="T67" fmla="*/ 2334 h 3885"/>
              <a:gd name="T68" fmla="*/ 248 w 9139"/>
              <a:gd name="T69" fmla="*/ 2334 h 3885"/>
              <a:gd name="T70" fmla="*/ 500 w 9139"/>
              <a:gd name="T71" fmla="*/ 2261 h 3885"/>
              <a:gd name="T72" fmla="*/ 562 w 9139"/>
              <a:gd name="T73" fmla="*/ 2250 h 3885"/>
              <a:gd name="T74" fmla="*/ 564 w 9139"/>
              <a:gd name="T75" fmla="*/ 3884 h 3885"/>
              <a:gd name="T76" fmla="*/ 8296 w 9139"/>
              <a:gd name="T77" fmla="*/ 3884 h 3885"/>
              <a:gd name="T78" fmla="*/ 9138 w 9139"/>
              <a:gd name="T79" fmla="*/ 0 h 3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39" h="3885">
                <a:moveTo>
                  <a:pt x="4855" y="0"/>
                </a:moveTo>
                <a:lnTo>
                  <a:pt x="4855" y="0"/>
                </a:lnTo>
                <a:cubicBezTo>
                  <a:pt x="4854" y="20"/>
                  <a:pt x="4858" y="40"/>
                  <a:pt x="4867" y="59"/>
                </a:cubicBezTo>
                <a:lnTo>
                  <a:pt x="4867" y="59"/>
                </a:lnTo>
                <a:cubicBezTo>
                  <a:pt x="4913" y="152"/>
                  <a:pt x="4939" y="246"/>
                  <a:pt x="4939" y="312"/>
                </a:cubicBezTo>
                <a:lnTo>
                  <a:pt x="4939" y="312"/>
                </a:lnTo>
                <a:cubicBezTo>
                  <a:pt x="4939" y="316"/>
                  <a:pt x="4939" y="321"/>
                  <a:pt x="4939" y="326"/>
                </a:cubicBezTo>
                <a:lnTo>
                  <a:pt x="4939" y="326"/>
                </a:lnTo>
                <a:cubicBezTo>
                  <a:pt x="4938" y="367"/>
                  <a:pt x="4927" y="403"/>
                  <a:pt x="4908" y="435"/>
                </a:cubicBezTo>
                <a:lnTo>
                  <a:pt x="4908" y="435"/>
                </a:lnTo>
                <a:cubicBezTo>
                  <a:pt x="4908" y="436"/>
                  <a:pt x="4908" y="436"/>
                  <a:pt x="4908" y="436"/>
                </a:cubicBezTo>
                <a:lnTo>
                  <a:pt x="4908" y="436"/>
                </a:lnTo>
                <a:cubicBezTo>
                  <a:pt x="4906" y="439"/>
                  <a:pt x="4905" y="441"/>
                  <a:pt x="4903" y="444"/>
                </a:cubicBezTo>
                <a:lnTo>
                  <a:pt x="4903" y="444"/>
                </a:lnTo>
                <a:cubicBezTo>
                  <a:pt x="4902" y="445"/>
                  <a:pt x="4902" y="446"/>
                  <a:pt x="4901" y="447"/>
                </a:cubicBezTo>
                <a:lnTo>
                  <a:pt x="4901" y="447"/>
                </a:lnTo>
                <a:cubicBezTo>
                  <a:pt x="4900" y="449"/>
                  <a:pt x="4898" y="451"/>
                  <a:pt x="4897" y="452"/>
                </a:cubicBezTo>
                <a:lnTo>
                  <a:pt x="4897" y="452"/>
                </a:lnTo>
                <a:cubicBezTo>
                  <a:pt x="4896" y="454"/>
                  <a:pt x="4894" y="456"/>
                  <a:pt x="4893" y="458"/>
                </a:cubicBezTo>
                <a:lnTo>
                  <a:pt x="4893" y="458"/>
                </a:lnTo>
                <a:cubicBezTo>
                  <a:pt x="4892" y="459"/>
                  <a:pt x="4892" y="460"/>
                  <a:pt x="4891" y="460"/>
                </a:cubicBezTo>
                <a:lnTo>
                  <a:pt x="4891" y="460"/>
                </a:lnTo>
                <a:cubicBezTo>
                  <a:pt x="4881" y="473"/>
                  <a:pt x="4870" y="485"/>
                  <a:pt x="4856" y="495"/>
                </a:cubicBezTo>
                <a:lnTo>
                  <a:pt x="4856" y="495"/>
                </a:lnTo>
                <a:cubicBezTo>
                  <a:pt x="4805" y="537"/>
                  <a:pt x="4732" y="560"/>
                  <a:pt x="4649" y="560"/>
                </a:cubicBezTo>
                <a:lnTo>
                  <a:pt x="4649" y="560"/>
                </a:lnTo>
                <a:cubicBezTo>
                  <a:pt x="4555" y="560"/>
                  <a:pt x="4479" y="533"/>
                  <a:pt x="4428" y="484"/>
                </a:cubicBezTo>
                <a:lnTo>
                  <a:pt x="4428" y="484"/>
                </a:lnTo>
                <a:cubicBezTo>
                  <a:pt x="4401" y="458"/>
                  <a:pt x="4382" y="427"/>
                  <a:pt x="4370" y="391"/>
                </a:cubicBezTo>
                <a:lnTo>
                  <a:pt x="4370" y="391"/>
                </a:lnTo>
                <a:cubicBezTo>
                  <a:pt x="4363" y="366"/>
                  <a:pt x="4358" y="340"/>
                  <a:pt x="4358" y="312"/>
                </a:cubicBezTo>
                <a:lnTo>
                  <a:pt x="4358" y="312"/>
                </a:lnTo>
                <a:cubicBezTo>
                  <a:pt x="4358" y="248"/>
                  <a:pt x="4387" y="154"/>
                  <a:pt x="4436" y="60"/>
                </a:cubicBezTo>
                <a:lnTo>
                  <a:pt x="4436" y="60"/>
                </a:lnTo>
                <a:cubicBezTo>
                  <a:pt x="4445" y="41"/>
                  <a:pt x="4449" y="21"/>
                  <a:pt x="4448" y="0"/>
                </a:cubicBezTo>
                <a:lnTo>
                  <a:pt x="564" y="0"/>
                </a:lnTo>
                <a:lnTo>
                  <a:pt x="564" y="1842"/>
                </a:lnTo>
                <a:lnTo>
                  <a:pt x="564" y="1842"/>
                </a:lnTo>
                <a:cubicBezTo>
                  <a:pt x="564" y="1842"/>
                  <a:pt x="563" y="1842"/>
                  <a:pt x="562" y="1842"/>
                </a:cubicBezTo>
                <a:lnTo>
                  <a:pt x="562" y="1842"/>
                </a:lnTo>
                <a:cubicBezTo>
                  <a:pt x="541" y="1844"/>
                  <a:pt x="519" y="1841"/>
                  <a:pt x="499" y="1830"/>
                </a:cubicBezTo>
                <a:lnTo>
                  <a:pt x="499" y="1830"/>
                </a:lnTo>
                <a:cubicBezTo>
                  <a:pt x="406" y="1782"/>
                  <a:pt x="312" y="1753"/>
                  <a:pt x="248" y="1753"/>
                </a:cubicBezTo>
                <a:lnTo>
                  <a:pt x="248" y="1753"/>
                </a:lnTo>
                <a:cubicBezTo>
                  <a:pt x="219" y="1753"/>
                  <a:pt x="193" y="1757"/>
                  <a:pt x="169" y="1765"/>
                </a:cubicBezTo>
                <a:lnTo>
                  <a:pt x="169" y="1765"/>
                </a:lnTo>
                <a:cubicBezTo>
                  <a:pt x="132" y="1776"/>
                  <a:pt x="101" y="1796"/>
                  <a:pt x="76" y="1823"/>
                </a:cubicBezTo>
                <a:lnTo>
                  <a:pt x="76" y="1823"/>
                </a:lnTo>
                <a:cubicBezTo>
                  <a:pt x="27" y="1874"/>
                  <a:pt x="0" y="1950"/>
                  <a:pt x="0" y="2044"/>
                </a:cubicBezTo>
                <a:lnTo>
                  <a:pt x="0" y="2044"/>
                </a:lnTo>
                <a:cubicBezTo>
                  <a:pt x="0" y="2126"/>
                  <a:pt x="22" y="2200"/>
                  <a:pt x="64" y="2251"/>
                </a:cubicBezTo>
                <a:lnTo>
                  <a:pt x="64" y="2251"/>
                </a:lnTo>
                <a:cubicBezTo>
                  <a:pt x="74" y="2264"/>
                  <a:pt x="87" y="2275"/>
                  <a:pt x="99" y="2286"/>
                </a:cubicBezTo>
                <a:lnTo>
                  <a:pt x="99" y="2286"/>
                </a:lnTo>
                <a:cubicBezTo>
                  <a:pt x="100" y="2286"/>
                  <a:pt x="100" y="2287"/>
                  <a:pt x="101" y="2288"/>
                </a:cubicBezTo>
                <a:lnTo>
                  <a:pt x="101" y="2288"/>
                </a:lnTo>
                <a:cubicBezTo>
                  <a:pt x="103" y="2289"/>
                  <a:pt x="105" y="2291"/>
                  <a:pt x="107" y="2292"/>
                </a:cubicBezTo>
                <a:lnTo>
                  <a:pt x="107" y="2292"/>
                </a:lnTo>
                <a:cubicBezTo>
                  <a:pt x="109" y="2293"/>
                  <a:pt x="110" y="2294"/>
                  <a:pt x="112" y="2296"/>
                </a:cubicBezTo>
                <a:lnTo>
                  <a:pt x="112" y="2296"/>
                </a:lnTo>
                <a:cubicBezTo>
                  <a:pt x="113" y="2296"/>
                  <a:pt x="115" y="2297"/>
                  <a:pt x="115" y="2297"/>
                </a:cubicBezTo>
                <a:lnTo>
                  <a:pt x="115" y="2297"/>
                </a:lnTo>
                <a:cubicBezTo>
                  <a:pt x="118" y="2299"/>
                  <a:pt x="121" y="2301"/>
                  <a:pt x="123" y="2302"/>
                </a:cubicBezTo>
                <a:lnTo>
                  <a:pt x="123" y="2302"/>
                </a:lnTo>
                <a:cubicBezTo>
                  <a:pt x="123" y="2302"/>
                  <a:pt x="124" y="2302"/>
                  <a:pt x="124" y="2303"/>
                </a:cubicBezTo>
                <a:lnTo>
                  <a:pt x="124" y="2303"/>
                </a:lnTo>
                <a:cubicBezTo>
                  <a:pt x="156" y="2321"/>
                  <a:pt x="192" y="2332"/>
                  <a:pt x="234" y="2334"/>
                </a:cubicBezTo>
                <a:lnTo>
                  <a:pt x="234" y="2334"/>
                </a:lnTo>
                <a:cubicBezTo>
                  <a:pt x="238" y="2334"/>
                  <a:pt x="243" y="2334"/>
                  <a:pt x="248" y="2334"/>
                </a:cubicBezTo>
                <a:lnTo>
                  <a:pt x="248" y="2334"/>
                </a:lnTo>
                <a:cubicBezTo>
                  <a:pt x="313" y="2334"/>
                  <a:pt x="407" y="2307"/>
                  <a:pt x="500" y="2261"/>
                </a:cubicBezTo>
                <a:lnTo>
                  <a:pt x="500" y="2261"/>
                </a:lnTo>
                <a:cubicBezTo>
                  <a:pt x="520" y="2252"/>
                  <a:pt x="541" y="2248"/>
                  <a:pt x="562" y="2250"/>
                </a:cubicBezTo>
                <a:lnTo>
                  <a:pt x="562" y="2250"/>
                </a:lnTo>
                <a:cubicBezTo>
                  <a:pt x="563" y="2250"/>
                  <a:pt x="564" y="2250"/>
                  <a:pt x="564" y="2250"/>
                </a:cubicBezTo>
                <a:lnTo>
                  <a:pt x="564" y="3884"/>
                </a:lnTo>
                <a:lnTo>
                  <a:pt x="8296" y="3884"/>
                </a:lnTo>
                <a:lnTo>
                  <a:pt x="8296" y="3884"/>
                </a:lnTo>
                <a:cubicBezTo>
                  <a:pt x="8761" y="3884"/>
                  <a:pt x="9138" y="3507"/>
                  <a:pt x="9138" y="3043"/>
                </a:cubicBezTo>
                <a:lnTo>
                  <a:pt x="9138" y="0"/>
                </a:lnTo>
                <a:lnTo>
                  <a:pt x="4855" y="0"/>
                </a:lnTo>
              </a:path>
            </a:pathLst>
          </a:custGeom>
          <a:solidFill>
            <a:schemeClr val="accent3"/>
          </a:solidFill>
          <a:ln>
            <a:noFill/>
          </a:ln>
          <a:effectLst/>
        </p:spPr>
        <p:txBody>
          <a:bodyPr wrap="none" anchor="ctr"/>
          <a:lstStyle/>
          <a:p>
            <a:endParaRPr lang="en-GB" sz="1600" dirty="0">
              <a:latin typeface="+mj-lt"/>
            </a:endParaRPr>
          </a:p>
        </p:txBody>
      </p:sp>
      <p:sp>
        <p:nvSpPr>
          <p:cNvPr id="51" name="TextBox 10">
            <a:extLst>
              <a:ext uri="{FF2B5EF4-FFF2-40B4-BE49-F238E27FC236}">
                <a16:creationId xmlns:a16="http://schemas.microsoft.com/office/drawing/2014/main" xmlns="" id="{08204C54-08A6-4036-84A4-496D285422AB}"/>
              </a:ext>
            </a:extLst>
          </p:cNvPr>
          <p:cNvSpPr txBox="1"/>
          <p:nvPr/>
        </p:nvSpPr>
        <p:spPr>
          <a:xfrm>
            <a:off x="5442991" y="2455024"/>
            <a:ext cx="1057084"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Yellow Flag</a:t>
            </a:r>
            <a:endParaRPr lang="en-GB" sz="1600" b="1" spc="-11" dirty="0">
              <a:solidFill>
                <a:schemeClr val="bg1"/>
              </a:solidFill>
              <a:latin typeface="+mj-lt"/>
              <a:ea typeface="Source Sans Pro" panose="020B0503030403020204" pitchFamily="34" charset="0"/>
            </a:endParaRPr>
          </a:p>
        </p:txBody>
      </p:sp>
      <p:sp>
        <p:nvSpPr>
          <p:cNvPr id="53" name="TextBox 12">
            <a:extLst>
              <a:ext uri="{FF2B5EF4-FFF2-40B4-BE49-F238E27FC236}">
                <a16:creationId xmlns:a16="http://schemas.microsoft.com/office/drawing/2014/main" xmlns="" id="{1FAACF7F-4D4D-412B-9859-687FD19F1867}"/>
              </a:ext>
            </a:extLst>
          </p:cNvPr>
          <p:cNvSpPr txBox="1"/>
          <p:nvPr/>
        </p:nvSpPr>
        <p:spPr>
          <a:xfrm>
            <a:off x="5442991" y="3662022"/>
            <a:ext cx="852221"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Red Flag</a:t>
            </a:r>
            <a:endParaRPr lang="en-GB" sz="1600" b="1" spc="-11" dirty="0">
              <a:solidFill>
                <a:schemeClr val="bg1"/>
              </a:solidFill>
              <a:latin typeface="+mj-lt"/>
              <a:ea typeface="Source Sans Pro" panose="020B0503030403020204" pitchFamily="34" charset="0"/>
            </a:endParaRPr>
          </a:p>
        </p:txBody>
      </p:sp>
      <p:sp>
        <p:nvSpPr>
          <p:cNvPr id="55" name="TextBox 14">
            <a:extLst>
              <a:ext uri="{FF2B5EF4-FFF2-40B4-BE49-F238E27FC236}">
                <a16:creationId xmlns:a16="http://schemas.microsoft.com/office/drawing/2014/main" xmlns="" id="{4B8EE6F9-291E-4632-A020-5CC6712AF9BD}"/>
              </a:ext>
            </a:extLst>
          </p:cNvPr>
          <p:cNvSpPr txBox="1"/>
          <p:nvPr/>
        </p:nvSpPr>
        <p:spPr>
          <a:xfrm>
            <a:off x="7811098" y="2455024"/>
            <a:ext cx="915956"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Gold Star</a:t>
            </a:r>
            <a:endParaRPr lang="en-GB" sz="1600" b="1" spc="-11" dirty="0">
              <a:solidFill>
                <a:schemeClr val="bg1"/>
              </a:solidFill>
              <a:latin typeface="+mj-lt"/>
              <a:ea typeface="Source Sans Pro" panose="020B0503030403020204" pitchFamily="34" charset="0"/>
            </a:endParaRPr>
          </a:p>
        </p:txBody>
      </p:sp>
      <p:sp>
        <p:nvSpPr>
          <p:cNvPr id="57" name="TextBox 16">
            <a:extLst>
              <a:ext uri="{FF2B5EF4-FFF2-40B4-BE49-F238E27FC236}">
                <a16:creationId xmlns:a16="http://schemas.microsoft.com/office/drawing/2014/main" xmlns="" id="{C94BE0CE-DF8A-4092-8AFB-C67302644BD8}"/>
              </a:ext>
            </a:extLst>
          </p:cNvPr>
          <p:cNvSpPr txBox="1"/>
          <p:nvPr/>
        </p:nvSpPr>
        <p:spPr>
          <a:xfrm>
            <a:off x="7811098" y="3662022"/>
            <a:ext cx="943207"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Discipline</a:t>
            </a:r>
            <a:endParaRPr lang="en-GB" sz="1600" b="1" spc="-11" dirty="0">
              <a:solidFill>
                <a:schemeClr val="bg1"/>
              </a:solidFill>
              <a:latin typeface="+mj-lt"/>
              <a:ea typeface="Source Sans Pro" panose="020B0503030403020204" pitchFamily="34" charset="0"/>
            </a:endParaRPr>
          </a:p>
        </p:txBody>
      </p:sp>
      <p:sp>
        <p:nvSpPr>
          <p:cNvPr id="58" name="TextBox 84">
            <a:extLst>
              <a:ext uri="{FF2B5EF4-FFF2-40B4-BE49-F238E27FC236}">
                <a16:creationId xmlns:a16="http://schemas.microsoft.com/office/drawing/2014/main" xmlns="" id="{69D6EB75-F084-43F8-ADDE-2988F165164F}"/>
              </a:ext>
            </a:extLst>
          </p:cNvPr>
          <p:cNvSpPr txBox="1"/>
          <p:nvPr/>
        </p:nvSpPr>
        <p:spPr>
          <a:xfrm>
            <a:off x="4726742" y="1788291"/>
            <a:ext cx="5012340" cy="646331"/>
          </a:xfrm>
          <a:prstGeom prst="rect">
            <a:avLst/>
          </a:prstGeom>
          <a:noFill/>
        </p:spPr>
        <p:txBody>
          <a:bodyPr wrap="square" rtlCol="0">
            <a:spAutoFit/>
          </a:bodyPr>
          <a:lstStyle/>
          <a:p>
            <a:pPr algn="ctr"/>
            <a:r>
              <a:rPr lang="en-GB" b="1">
                <a:solidFill>
                  <a:schemeClr val="tx2"/>
                </a:solidFill>
                <a:latin typeface="+mj-lt"/>
                <a:ea typeface="Roboto" charset="0"/>
                <a:cs typeface="Roboto" charset="0"/>
              </a:rPr>
              <a:t>Important</a:t>
            </a:r>
            <a:br>
              <a:rPr lang="en-GB" b="1">
                <a:solidFill>
                  <a:schemeClr val="tx2"/>
                </a:solidFill>
                <a:latin typeface="+mj-lt"/>
                <a:ea typeface="Roboto" charset="0"/>
                <a:cs typeface="Roboto" charset="0"/>
              </a:rPr>
            </a:br>
            <a:r>
              <a:rPr lang="en-GB">
                <a:solidFill>
                  <a:schemeClr val="tx2"/>
                </a:solidFill>
                <a:latin typeface="+mj-lt"/>
                <a:ea typeface="Roboto" charset="0"/>
                <a:cs typeface="Roboto" charset="0"/>
              </a:rPr>
              <a:t>Enjoyable</a:t>
            </a:r>
            <a:endParaRPr lang="en-GB" b="1" dirty="0">
              <a:solidFill>
                <a:schemeClr val="tx2"/>
              </a:solidFill>
              <a:latin typeface="+mj-lt"/>
              <a:ea typeface="Roboto" charset="0"/>
              <a:cs typeface="Roboto" charset="0"/>
            </a:endParaRPr>
          </a:p>
        </p:txBody>
      </p:sp>
      <p:sp>
        <p:nvSpPr>
          <p:cNvPr id="59" name="TextBox 84">
            <a:extLst>
              <a:ext uri="{FF2B5EF4-FFF2-40B4-BE49-F238E27FC236}">
                <a16:creationId xmlns:a16="http://schemas.microsoft.com/office/drawing/2014/main" xmlns="" id="{E1C7C62C-74EE-4970-9900-5755FF1E9752}"/>
              </a:ext>
            </a:extLst>
          </p:cNvPr>
          <p:cNvSpPr txBox="1"/>
          <p:nvPr/>
        </p:nvSpPr>
        <p:spPr>
          <a:xfrm>
            <a:off x="4748798" y="4918962"/>
            <a:ext cx="5012340" cy="646331"/>
          </a:xfrm>
          <a:prstGeom prst="rect">
            <a:avLst/>
          </a:prstGeom>
          <a:noFill/>
        </p:spPr>
        <p:txBody>
          <a:bodyPr wrap="square" rtlCol="0">
            <a:spAutoFit/>
          </a:bodyPr>
          <a:lstStyle/>
          <a:p>
            <a:pPr algn="ctr"/>
            <a:r>
              <a:rPr lang="en-GB">
                <a:solidFill>
                  <a:schemeClr val="tx2"/>
                </a:solidFill>
                <a:latin typeface="+mj-lt"/>
                <a:ea typeface="Roboto" charset="0"/>
                <a:cs typeface="Roboto" charset="0"/>
              </a:rPr>
              <a:t>Despised</a:t>
            </a:r>
            <a:br>
              <a:rPr lang="en-GB">
                <a:solidFill>
                  <a:schemeClr val="tx2"/>
                </a:solidFill>
                <a:latin typeface="+mj-lt"/>
                <a:ea typeface="Roboto" charset="0"/>
                <a:cs typeface="Roboto" charset="0"/>
              </a:rPr>
            </a:br>
            <a:r>
              <a:rPr lang="en-GB" b="1">
                <a:solidFill>
                  <a:schemeClr val="tx2"/>
                </a:solidFill>
                <a:latin typeface="+mj-lt"/>
                <a:ea typeface="Roboto" charset="0"/>
                <a:cs typeface="Roboto" charset="0"/>
              </a:rPr>
              <a:t>Unimportant</a:t>
            </a:r>
            <a:endParaRPr lang="en-GB" b="1" dirty="0">
              <a:solidFill>
                <a:schemeClr val="tx2"/>
              </a:solidFill>
              <a:latin typeface="+mj-lt"/>
              <a:ea typeface="Roboto" charset="0"/>
              <a:cs typeface="Roboto" charset="0"/>
            </a:endParaRPr>
          </a:p>
        </p:txBody>
      </p:sp>
      <p:sp>
        <p:nvSpPr>
          <p:cNvPr id="60" name="TextBox 84">
            <a:extLst>
              <a:ext uri="{FF2B5EF4-FFF2-40B4-BE49-F238E27FC236}">
                <a16:creationId xmlns:a16="http://schemas.microsoft.com/office/drawing/2014/main" xmlns="" id="{61107CB6-14FC-4155-A8F5-50AA0D1DADF3}"/>
              </a:ext>
            </a:extLst>
          </p:cNvPr>
          <p:cNvSpPr txBox="1"/>
          <p:nvPr/>
        </p:nvSpPr>
        <p:spPr>
          <a:xfrm rot="16200000">
            <a:off x="1973086" y="3474916"/>
            <a:ext cx="3096415" cy="369332"/>
          </a:xfrm>
          <a:prstGeom prst="rect">
            <a:avLst/>
          </a:prstGeom>
          <a:noFill/>
        </p:spPr>
        <p:txBody>
          <a:bodyPr wrap="square" rtlCol="0">
            <a:spAutoFit/>
          </a:bodyPr>
          <a:lstStyle/>
          <a:p>
            <a:pPr algn="ctr"/>
            <a:r>
              <a:rPr lang="en-GB">
                <a:solidFill>
                  <a:schemeClr val="tx2"/>
                </a:solidFill>
                <a:latin typeface="+mj-lt"/>
                <a:ea typeface="Roboto" charset="0"/>
                <a:cs typeface="Roboto" charset="0"/>
              </a:rPr>
              <a:t>Incapable</a:t>
            </a:r>
            <a:endParaRPr lang="en-GB" b="1" dirty="0">
              <a:solidFill>
                <a:schemeClr val="tx2"/>
              </a:solidFill>
              <a:latin typeface="+mj-lt"/>
              <a:ea typeface="Roboto" charset="0"/>
              <a:cs typeface="Roboto" charset="0"/>
            </a:endParaRPr>
          </a:p>
        </p:txBody>
      </p:sp>
      <p:sp>
        <p:nvSpPr>
          <p:cNvPr id="61" name="TextBox 84">
            <a:extLst>
              <a:ext uri="{FF2B5EF4-FFF2-40B4-BE49-F238E27FC236}">
                <a16:creationId xmlns:a16="http://schemas.microsoft.com/office/drawing/2014/main" xmlns="" id="{06B1490A-4DB4-4D57-A9F0-64E64651572D}"/>
              </a:ext>
            </a:extLst>
          </p:cNvPr>
          <p:cNvSpPr txBox="1"/>
          <p:nvPr/>
        </p:nvSpPr>
        <p:spPr>
          <a:xfrm rot="5400000">
            <a:off x="9404024" y="3458739"/>
            <a:ext cx="3096415" cy="369332"/>
          </a:xfrm>
          <a:prstGeom prst="rect">
            <a:avLst/>
          </a:prstGeom>
          <a:noFill/>
        </p:spPr>
        <p:txBody>
          <a:bodyPr wrap="square" rtlCol="0">
            <a:spAutoFit/>
          </a:bodyPr>
          <a:lstStyle/>
          <a:p>
            <a:pPr algn="ctr"/>
            <a:r>
              <a:rPr lang="en-GB">
                <a:solidFill>
                  <a:schemeClr val="tx2"/>
                </a:solidFill>
                <a:latin typeface="+mj-lt"/>
                <a:ea typeface="Roboto" charset="0"/>
                <a:cs typeface="Roboto" charset="0"/>
              </a:rPr>
              <a:t>Capable</a:t>
            </a:r>
            <a:endParaRPr lang="en-GB" b="1" dirty="0">
              <a:solidFill>
                <a:schemeClr val="tx2"/>
              </a:solidFill>
              <a:latin typeface="+mj-lt"/>
              <a:ea typeface="Roboto" charset="0"/>
              <a:cs typeface="Roboto" charset="0"/>
            </a:endParaRPr>
          </a:p>
        </p:txBody>
      </p:sp>
      <p:sp>
        <p:nvSpPr>
          <p:cNvPr id="6" name="Ellipse 5">
            <a:extLst>
              <a:ext uri="{FF2B5EF4-FFF2-40B4-BE49-F238E27FC236}">
                <a16:creationId xmlns:a16="http://schemas.microsoft.com/office/drawing/2014/main" xmlns="" id="{48E142DF-162A-44B5-8C7D-A7131E58B9A0}"/>
              </a:ext>
            </a:extLst>
          </p:cNvPr>
          <p:cNvSpPr/>
          <p:nvPr/>
        </p:nvSpPr>
        <p:spPr>
          <a:xfrm>
            <a:off x="6773428" y="5680943"/>
            <a:ext cx="876637" cy="837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84">
            <a:extLst>
              <a:ext uri="{FF2B5EF4-FFF2-40B4-BE49-F238E27FC236}">
                <a16:creationId xmlns:a16="http://schemas.microsoft.com/office/drawing/2014/main" xmlns="" id="{707B9D45-C092-4BE1-B4DD-E2FE3191DB62}"/>
              </a:ext>
            </a:extLst>
          </p:cNvPr>
          <p:cNvSpPr txBox="1"/>
          <p:nvPr/>
        </p:nvSpPr>
        <p:spPr>
          <a:xfrm>
            <a:off x="5352965" y="5913042"/>
            <a:ext cx="5012340" cy="369332"/>
          </a:xfrm>
          <a:prstGeom prst="rect">
            <a:avLst/>
          </a:prstGeom>
          <a:noFill/>
        </p:spPr>
        <p:txBody>
          <a:bodyPr wrap="square" rtlCol="0">
            <a:spAutoFit/>
          </a:bodyPr>
          <a:lstStyle/>
          <a:p>
            <a:r>
              <a:rPr lang="en-GB" b="1">
                <a:solidFill>
                  <a:schemeClr val="tx2"/>
                </a:solidFill>
                <a:latin typeface="+mj-lt"/>
                <a:ea typeface="Roboto" charset="0"/>
                <a:cs typeface="Roboto" charset="0"/>
              </a:rPr>
              <a:t>Black Hole</a:t>
            </a:r>
            <a:endParaRPr lang="en-GB" b="1" dirty="0">
              <a:solidFill>
                <a:schemeClr val="tx2"/>
              </a:solidFill>
              <a:latin typeface="+mj-lt"/>
              <a:ea typeface="Roboto" charset="0"/>
              <a:cs typeface="Roboto" charset="0"/>
            </a:endParaRPr>
          </a:p>
        </p:txBody>
      </p:sp>
      <p:sp>
        <p:nvSpPr>
          <p:cNvPr id="63" name="Freeform 114">
            <a:extLst>
              <a:ext uri="{FF2B5EF4-FFF2-40B4-BE49-F238E27FC236}">
                <a16:creationId xmlns:a16="http://schemas.microsoft.com/office/drawing/2014/main" xmlns="" id="{A8A950DE-F177-4870-B95D-8448EDDFC379}"/>
              </a:ext>
            </a:extLst>
          </p:cNvPr>
          <p:cNvSpPr>
            <a:spLocks noChangeArrowheads="1"/>
          </p:cNvSpPr>
          <p:nvPr/>
        </p:nvSpPr>
        <p:spPr bwMode="auto">
          <a:xfrm>
            <a:off x="4040532" y="3928737"/>
            <a:ext cx="935514" cy="792099"/>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ffectLst/>
        </p:spPr>
        <p:txBody>
          <a:bodyPr wrap="none" lIns="91424" tIns="45712" rIns="91424" bIns="45712" anchor="ctr"/>
          <a:lstStyle/>
          <a:p>
            <a:pPr defTabSz="1218987" fontAlgn="auto">
              <a:spcBef>
                <a:spcPts val="0"/>
              </a:spcBef>
              <a:spcAft>
                <a:spcPts val="0"/>
              </a:spcAft>
              <a:defRPr/>
            </a:pPr>
            <a:endParaRPr lang="en-GB" sz="1600" dirty="0">
              <a:latin typeface="+mn-lt"/>
              <a:ea typeface="+mn-ea"/>
            </a:endParaRPr>
          </a:p>
        </p:txBody>
      </p:sp>
      <p:sp>
        <p:nvSpPr>
          <p:cNvPr id="64" name="Freeform 102">
            <a:extLst>
              <a:ext uri="{FF2B5EF4-FFF2-40B4-BE49-F238E27FC236}">
                <a16:creationId xmlns:a16="http://schemas.microsoft.com/office/drawing/2014/main" xmlns="" id="{321D3145-CBB3-4E33-B29D-88569C7CC047}"/>
              </a:ext>
            </a:extLst>
          </p:cNvPr>
          <p:cNvSpPr>
            <a:spLocks noChangeArrowheads="1"/>
          </p:cNvSpPr>
          <p:nvPr/>
        </p:nvSpPr>
        <p:spPr bwMode="auto">
          <a:xfrm>
            <a:off x="9412139" y="3948351"/>
            <a:ext cx="923883" cy="71661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91424" tIns="45712" rIns="91424" bIns="45712" anchor="ctr"/>
          <a:lstStyle/>
          <a:p>
            <a:pPr defTabSz="1218987" fontAlgn="auto">
              <a:spcBef>
                <a:spcPts val="0"/>
              </a:spcBef>
              <a:spcAft>
                <a:spcPts val="0"/>
              </a:spcAft>
              <a:defRPr/>
            </a:pPr>
            <a:endParaRPr lang="en-GB" sz="1600" dirty="0">
              <a:latin typeface="+mn-lt"/>
              <a:ea typeface="+mn-ea"/>
            </a:endParaRPr>
          </a:p>
        </p:txBody>
      </p:sp>
      <p:sp>
        <p:nvSpPr>
          <p:cNvPr id="65" name="Freeform 137">
            <a:extLst>
              <a:ext uri="{FF2B5EF4-FFF2-40B4-BE49-F238E27FC236}">
                <a16:creationId xmlns:a16="http://schemas.microsoft.com/office/drawing/2014/main" xmlns="" id="{61E4FF1E-1E90-4EB0-A56F-3CAE05E425DC}"/>
              </a:ext>
            </a:extLst>
          </p:cNvPr>
          <p:cNvSpPr>
            <a:spLocks noChangeArrowheads="1"/>
          </p:cNvSpPr>
          <p:nvPr/>
        </p:nvSpPr>
        <p:spPr bwMode="auto">
          <a:xfrm>
            <a:off x="9461299" y="2698909"/>
            <a:ext cx="860131" cy="822929"/>
          </a:xfrm>
          <a:custGeom>
            <a:avLst/>
            <a:gdLst>
              <a:gd name="T0" fmla="*/ 569639 w 608"/>
              <a:gd name="T1" fmla="*/ 245256 h 581"/>
              <a:gd name="T2" fmla="*/ 569639 w 608"/>
              <a:gd name="T3" fmla="*/ 245256 h 581"/>
              <a:gd name="T4" fmla="*/ 569639 w 608"/>
              <a:gd name="T5" fmla="*/ 245256 h 581"/>
              <a:gd name="T6" fmla="*/ 427469 w 608"/>
              <a:gd name="T7" fmla="*/ 347206 h 581"/>
              <a:gd name="T8" fmla="*/ 481263 w 608"/>
              <a:gd name="T9" fmla="*/ 516481 h 581"/>
              <a:gd name="T10" fmla="*/ 481263 w 608"/>
              <a:gd name="T11" fmla="*/ 530908 h 581"/>
              <a:gd name="T12" fmla="*/ 454366 w 608"/>
              <a:gd name="T13" fmla="*/ 557838 h 581"/>
              <a:gd name="T14" fmla="*/ 440918 w 608"/>
              <a:gd name="T15" fmla="*/ 551106 h 581"/>
              <a:gd name="T16" fmla="*/ 440918 w 608"/>
              <a:gd name="T17" fmla="*/ 551106 h 581"/>
              <a:gd name="T18" fmla="*/ 292024 w 608"/>
              <a:gd name="T19" fmla="*/ 442423 h 581"/>
              <a:gd name="T20" fmla="*/ 142170 w 608"/>
              <a:gd name="T21" fmla="*/ 551106 h 581"/>
              <a:gd name="T22" fmla="*/ 142170 w 608"/>
              <a:gd name="T23" fmla="*/ 551106 h 581"/>
              <a:gd name="T24" fmla="*/ 128721 w 608"/>
              <a:gd name="T25" fmla="*/ 557838 h 581"/>
              <a:gd name="T26" fmla="*/ 101824 w 608"/>
              <a:gd name="T27" fmla="*/ 530908 h 581"/>
              <a:gd name="T28" fmla="*/ 101824 w 608"/>
              <a:gd name="T29" fmla="*/ 516481 h 581"/>
              <a:gd name="T30" fmla="*/ 155618 w 608"/>
              <a:gd name="T31" fmla="*/ 347206 h 581"/>
              <a:gd name="T32" fmla="*/ 13448 w 608"/>
              <a:gd name="T33" fmla="*/ 245256 h 581"/>
              <a:gd name="T34" fmla="*/ 13448 w 608"/>
              <a:gd name="T35" fmla="*/ 245256 h 581"/>
              <a:gd name="T36" fmla="*/ 0 w 608"/>
              <a:gd name="T37" fmla="*/ 217365 h 581"/>
              <a:gd name="T38" fmla="*/ 26897 w 608"/>
              <a:gd name="T39" fmla="*/ 190434 h 581"/>
              <a:gd name="T40" fmla="*/ 26897 w 608"/>
              <a:gd name="T41" fmla="*/ 190434 h 581"/>
              <a:gd name="T42" fmla="*/ 210373 w 608"/>
              <a:gd name="T43" fmla="*/ 190434 h 581"/>
              <a:gd name="T44" fmla="*/ 264166 w 608"/>
              <a:gd name="T45" fmla="*/ 21159 h 581"/>
              <a:gd name="T46" fmla="*/ 292024 w 608"/>
              <a:gd name="T47" fmla="*/ 0 h 581"/>
              <a:gd name="T48" fmla="*/ 318921 w 608"/>
              <a:gd name="T49" fmla="*/ 21159 h 581"/>
              <a:gd name="T50" fmla="*/ 372715 w 608"/>
              <a:gd name="T51" fmla="*/ 190434 h 581"/>
              <a:gd name="T52" fmla="*/ 556190 w 608"/>
              <a:gd name="T53" fmla="*/ 190434 h 581"/>
              <a:gd name="T54" fmla="*/ 556190 w 608"/>
              <a:gd name="T55" fmla="*/ 190434 h 581"/>
              <a:gd name="T56" fmla="*/ 583087 w 608"/>
              <a:gd name="T57" fmla="*/ 217365 h 581"/>
              <a:gd name="T58" fmla="*/ 569639 w 608"/>
              <a:gd name="T59" fmla="*/ 245256 h 5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8" h="581">
                <a:moveTo>
                  <a:pt x="593" y="255"/>
                </a:move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cubicBezTo>
                  <a:pt x="304" y="460"/>
                  <a:pt x="304" y="460"/>
                  <a:pt x="304" y="460"/>
                </a:cubicBezTo>
                <a:cubicBezTo>
                  <a:pt x="148" y="573"/>
                  <a:pt x="148" y="573"/>
                  <a:pt x="148" y="573"/>
                </a:cubicBez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cubicBezTo>
                  <a:pt x="7" y="248"/>
                  <a:pt x="0" y="241"/>
                  <a:pt x="0" y="226"/>
                </a:cubicBezTo>
                <a:cubicBezTo>
                  <a:pt x="0" y="212"/>
                  <a:pt x="14" y="198"/>
                  <a:pt x="28" y="198"/>
                </a:cubicBez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cubicBezTo>
                  <a:pt x="593" y="198"/>
                  <a:pt x="607" y="212"/>
                  <a:pt x="607" y="226"/>
                </a:cubicBezTo>
                <a:cubicBezTo>
                  <a:pt x="607" y="241"/>
                  <a:pt x="600" y="248"/>
                  <a:pt x="593" y="255"/>
                </a:cubicBezTo>
              </a:path>
            </a:pathLst>
          </a:custGeom>
          <a:solidFill>
            <a:schemeClr val="bg1"/>
          </a:solidFill>
          <a:ln>
            <a:noFill/>
          </a:ln>
          <a:effectLst/>
        </p:spPr>
        <p:txBody>
          <a:bodyPr wrap="none" anchor="ctr"/>
          <a:lstStyle/>
          <a:p>
            <a:endParaRPr lang="en-GB" sz="1600" dirty="0"/>
          </a:p>
        </p:txBody>
      </p:sp>
      <p:sp>
        <p:nvSpPr>
          <p:cNvPr id="66" name="Freeform 96">
            <a:extLst>
              <a:ext uri="{FF2B5EF4-FFF2-40B4-BE49-F238E27FC236}">
                <a16:creationId xmlns:a16="http://schemas.microsoft.com/office/drawing/2014/main" xmlns="" id="{65F19337-9242-46DD-A6ED-11A377373A4E}"/>
              </a:ext>
            </a:extLst>
          </p:cNvPr>
          <p:cNvSpPr>
            <a:spLocks noEditPoints="1"/>
          </p:cNvSpPr>
          <p:nvPr/>
        </p:nvSpPr>
        <p:spPr bwMode="auto">
          <a:xfrm>
            <a:off x="4192456" y="2640025"/>
            <a:ext cx="774975" cy="793865"/>
          </a:xfrm>
          <a:custGeom>
            <a:avLst/>
            <a:gdLst>
              <a:gd name="T0" fmla="*/ 64030 w 62"/>
              <a:gd name="T1" fmla="*/ 82434 h 55"/>
              <a:gd name="T2" fmla="*/ 64030 w 62"/>
              <a:gd name="T3" fmla="*/ 494606 h 55"/>
              <a:gd name="T4" fmla="*/ 54882 w 62"/>
              <a:gd name="T5" fmla="*/ 503765 h 55"/>
              <a:gd name="T6" fmla="*/ 27441 w 62"/>
              <a:gd name="T7" fmla="*/ 503765 h 55"/>
              <a:gd name="T8" fmla="*/ 18294 w 62"/>
              <a:gd name="T9" fmla="*/ 494606 h 55"/>
              <a:gd name="T10" fmla="*/ 18294 w 62"/>
              <a:gd name="T11" fmla="*/ 82434 h 55"/>
              <a:gd name="T12" fmla="*/ 0 w 62"/>
              <a:gd name="T13" fmla="*/ 45797 h 55"/>
              <a:gd name="T14" fmla="*/ 45735 w 62"/>
              <a:gd name="T15" fmla="*/ 0 h 55"/>
              <a:gd name="T16" fmla="*/ 82324 w 62"/>
              <a:gd name="T17" fmla="*/ 45797 h 55"/>
              <a:gd name="T18" fmla="*/ 64030 w 62"/>
              <a:gd name="T19" fmla="*/ 82434 h 55"/>
              <a:gd name="T20" fmla="*/ 567119 w 62"/>
              <a:gd name="T21" fmla="*/ 311418 h 55"/>
              <a:gd name="T22" fmla="*/ 548825 w 62"/>
              <a:gd name="T23" fmla="*/ 329737 h 55"/>
              <a:gd name="T24" fmla="*/ 548825 w 62"/>
              <a:gd name="T25" fmla="*/ 338896 h 55"/>
              <a:gd name="T26" fmla="*/ 429913 w 62"/>
              <a:gd name="T27" fmla="*/ 375534 h 55"/>
              <a:gd name="T28" fmla="*/ 375030 w 62"/>
              <a:gd name="T29" fmla="*/ 357215 h 55"/>
              <a:gd name="T30" fmla="*/ 365883 w 62"/>
              <a:gd name="T31" fmla="*/ 357215 h 55"/>
              <a:gd name="T32" fmla="*/ 265265 w 62"/>
              <a:gd name="T33" fmla="*/ 329737 h 55"/>
              <a:gd name="T34" fmla="*/ 118912 w 62"/>
              <a:gd name="T35" fmla="*/ 375534 h 55"/>
              <a:gd name="T36" fmla="*/ 100618 w 62"/>
              <a:gd name="T37" fmla="*/ 375534 h 55"/>
              <a:gd name="T38" fmla="*/ 91471 w 62"/>
              <a:gd name="T39" fmla="*/ 375534 h 55"/>
              <a:gd name="T40" fmla="*/ 82324 w 62"/>
              <a:gd name="T41" fmla="*/ 357215 h 55"/>
              <a:gd name="T42" fmla="*/ 82324 w 62"/>
              <a:gd name="T43" fmla="*/ 109912 h 55"/>
              <a:gd name="T44" fmla="*/ 91471 w 62"/>
              <a:gd name="T45" fmla="*/ 100753 h 55"/>
              <a:gd name="T46" fmla="*/ 256118 w 62"/>
              <a:gd name="T47" fmla="*/ 45797 h 55"/>
              <a:gd name="T48" fmla="*/ 393324 w 62"/>
              <a:gd name="T49" fmla="*/ 82434 h 55"/>
              <a:gd name="T50" fmla="*/ 420766 w 62"/>
              <a:gd name="T51" fmla="*/ 91594 h 55"/>
              <a:gd name="T52" fmla="*/ 521384 w 62"/>
              <a:gd name="T53" fmla="*/ 54956 h 55"/>
              <a:gd name="T54" fmla="*/ 530531 w 62"/>
              <a:gd name="T55" fmla="*/ 45797 h 55"/>
              <a:gd name="T56" fmla="*/ 557972 w 62"/>
              <a:gd name="T57" fmla="*/ 45797 h 55"/>
              <a:gd name="T58" fmla="*/ 567119 w 62"/>
              <a:gd name="T59" fmla="*/ 64116 h 55"/>
              <a:gd name="T60" fmla="*/ 567119 w 62"/>
              <a:gd name="T61" fmla="*/ 311418 h 55"/>
              <a:gd name="T62" fmla="*/ 246971 w 62"/>
              <a:gd name="T63" fmla="*/ 82434 h 55"/>
              <a:gd name="T64" fmla="*/ 128059 w 62"/>
              <a:gd name="T65" fmla="*/ 128231 h 55"/>
              <a:gd name="T66" fmla="*/ 128059 w 62"/>
              <a:gd name="T67" fmla="*/ 192347 h 55"/>
              <a:gd name="T68" fmla="*/ 246971 w 62"/>
              <a:gd name="T69" fmla="*/ 146550 h 55"/>
              <a:gd name="T70" fmla="*/ 246971 w 62"/>
              <a:gd name="T71" fmla="*/ 82434 h 55"/>
              <a:gd name="T72" fmla="*/ 246971 w 62"/>
              <a:gd name="T73" fmla="*/ 219825 h 55"/>
              <a:gd name="T74" fmla="*/ 128059 w 62"/>
              <a:gd name="T75" fmla="*/ 265622 h 55"/>
              <a:gd name="T76" fmla="*/ 128059 w 62"/>
              <a:gd name="T77" fmla="*/ 320578 h 55"/>
              <a:gd name="T78" fmla="*/ 246971 w 62"/>
              <a:gd name="T79" fmla="*/ 283940 h 55"/>
              <a:gd name="T80" fmla="*/ 246971 w 62"/>
              <a:gd name="T81" fmla="*/ 219825 h 55"/>
              <a:gd name="T82" fmla="*/ 521384 w 62"/>
              <a:gd name="T83" fmla="*/ 238143 h 55"/>
              <a:gd name="T84" fmla="*/ 393324 w 62"/>
              <a:gd name="T85" fmla="*/ 265622 h 55"/>
              <a:gd name="T86" fmla="*/ 393324 w 62"/>
              <a:gd name="T87" fmla="*/ 192347 h 55"/>
              <a:gd name="T88" fmla="*/ 384177 w 62"/>
              <a:gd name="T89" fmla="*/ 183187 h 55"/>
              <a:gd name="T90" fmla="*/ 265265 w 62"/>
              <a:gd name="T91" fmla="*/ 146550 h 55"/>
              <a:gd name="T92" fmla="*/ 246971 w 62"/>
              <a:gd name="T93" fmla="*/ 146550 h 55"/>
              <a:gd name="T94" fmla="*/ 246971 w 62"/>
              <a:gd name="T95" fmla="*/ 219825 h 55"/>
              <a:gd name="T96" fmla="*/ 256118 w 62"/>
              <a:gd name="T97" fmla="*/ 219825 h 55"/>
              <a:gd name="T98" fmla="*/ 384177 w 62"/>
              <a:gd name="T99" fmla="*/ 256462 h 55"/>
              <a:gd name="T100" fmla="*/ 393324 w 62"/>
              <a:gd name="T101" fmla="*/ 265622 h 55"/>
              <a:gd name="T102" fmla="*/ 393324 w 62"/>
              <a:gd name="T103" fmla="*/ 329737 h 55"/>
              <a:gd name="T104" fmla="*/ 429913 w 62"/>
              <a:gd name="T105" fmla="*/ 329737 h 55"/>
              <a:gd name="T106" fmla="*/ 521384 w 62"/>
              <a:gd name="T107" fmla="*/ 302259 h 55"/>
              <a:gd name="T108" fmla="*/ 521384 w 62"/>
              <a:gd name="T109" fmla="*/ 238143 h 55"/>
              <a:gd name="T110" fmla="*/ 521384 w 62"/>
              <a:gd name="T111" fmla="*/ 100753 h 55"/>
              <a:gd name="T112" fmla="*/ 420766 w 62"/>
              <a:gd name="T113" fmla="*/ 128231 h 55"/>
              <a:gd name="T114" fmla="*/ 393324 w 62"/>
              <a:gd name="T115" fmla="*/ 128231 h 55"/>
              <a:gd name="T116" fmla="*/ 393324 w 62"/>
              <a:gd name="T117" fmla="*/ 192347 h 55"/>
              <a:gd name="T118" fmla="*/ 521384 w 62"/>
              <a:gd name="T119" fmla="*/ 164869 h 55"/>
              <a:gd name="T120" fmla="*/ 521384 w 62"/>
              <a:gd name="T121" fmla="*/ 100753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 h="55">
                <a:moveTo>
                  <a:pt x="7" y="9"/>
                </a:moveTo>
                <a:cubicBezTo>
                  <a:pt x="7" y="54"/>
                  <a:pt x="7" y="54"/>
                  <a:pt x="7" y="54"/>
                </a:cubicBezTo>
                <a:cubicBezTo>
                  <a:pt x="7" y="54"/>
                  <a:pt x="6" y="55"/>
                  <a:pt x="6" y="55"/>
                </a:cubicBezTo>
                <a:cubicBezTo>
                  <a:pt x="3" y="55"/>
                  <a:pt x="3" y="55"/>
                  <a:pt x="3" y="55"/>
                </a:cubicBezTo>
                <a:cubicBezTo>
                  <a:pt x="3" y="55"/>
                  <a:pt x="2" y="54"/>
                  <a:pt x="2" y="54"/>
                </a:cubicBezTo>
                <a:cubicBezTo>
                  <a:pt x="2" y="9"/>
                  <a:pt x="2" y="9"/>
                  <a:pt x="2" y="9"/>
                </a:cubicBezTo>
                <a:cubicBezTo>
                  <a:pt x="1" y="8"/>
                  <a:pt x="0" y="6"/>
                  <a:pt x="0" y="5"/>
                </a:cubicBezTo>
                <a:cubicBezTo>
                  <a:pt x="0" y="2"/>
                  <a:pt x="2" y="0"/>
                  <a:pt x="5" y="0"/>
                </a:cubicBezTo>
                <a:cubicBezTo>
                  <a:pt x="7" y="0"/>
                  <a:pt x="9" y="2"/>
                  <a:pt x="9" y="5"/>
                </a:cubicBezTo>
                <a:cubicBezTo>
                  <a:pt x="9" y="6"/>
                  <a:pt x="8" y="8"/>
                  <a:pt x="7" y="9"/>
                </a:cubicBezTo>
                <a:close/>
                <a:moveTo>
                  <a:pt x="62" y="34"/>
                </a:moveTo>
                <a:cubicBezTo>
                  <a:pt x="62" y="35"/>
                  <a:pt x="61" y="36"/>
                  <a:pt x="60" y="36"/>
                </a:cubicBezTo>
                <a:cubicBezTo>
                  <a:pt x="60" y="36"/>
                  <a:pt x="60" y="36"/>
                  <a:pt x="60" y="37"/>
                </a:cubicBezTo>
                <a:cubicBezTo>
                  <a:pt x="58" y="38"/>
                  <a:pt x="52" y="41"/>
                  <a:pt x="47" y="41"/>
                </a:cubicBezTo>
                <a:cubicBezTo>
                  <a:pt x="45" y="41"/>
                  <a:pt x="43" y="40"/>
                  <a:pt x="41" y="39"/>
                </a:cubicBezTo>
                <a:cubicBezTo>
                  <a:pt x="40" y="39"/>
                  <a:pt x="40" y="39"/>
                  <a:pt x="40" y="39"/>
                </a:cubicBezTo>
                <a:cubicBezTo>
                  <a:pt x="36" y="37"/>
                  <a:pt x="34" y="36"/>
                  <a:pt x="29" y="36"/>
                </a:cubicBezTo>
                <a:cubicBezTo>
                  <a:pt x="24" y="36"/>
                  <a:pt x="17" y="38"/>
                  <a:pt x="13" y="41"/>
                </a:cubicBezTo>
                <a:cubicBezTo>
                  <a:pt x="12" y="41"/>
                  <a:pt x="12" y="41"/>
                  <a:pt x="11" y="41"/>
                </a:cubicBezTo>
                <a:cubicBezTo>
                  <a:pt x="11" y="41"/>
                  <a:pt x="11" y="41"/>
                  <a:pt x="10" y="41"/>
                </a:cubicBezTo>
                <a:cubicBezTo>
                  <a:pt x="10" y="41"/>
                  <a:pt x="9" y="40"/>
                  <a:pt x="9" y="39"/>
                </a:cubicBezTo>
                <a:cubicBezTo>
                  <a:pt x="9" y="12"/>
                  <a:pt x="9" y="12"/>
                  <a:pt x="9" y="12"/>
                </a:cubicBezTo>
                <a:cubicBezTo>
                  <a:pt x="9" y="12"/>
                  <a:pt x="10" y="11"/>
                  <a:pt x="10" y="11"/>
                </a:cubicBezTo>
                <a:cubicBezTo>
                  <a:pt x="13" y="9"/>
                  <a:pt x="21" y="5"/>
                  <a:pt x="28" y="5"/>
                </a:cubicBezTo>
                <a:cubicBezTo>
                  <a:pt x="34" y="5"/>
                  <a:pt x="39" y="7"/>
                  <a:pt x="43" y="9"/>
                </a:cubicBezTo>
                <a:cubicBezTo>
                  <a:pt x="44" y="9"/>
                  <a:pt x="45" y="10"/>
                  <a:pt x="46" y="10"/>
                </a:cubicBezTo>
                <a:cubicBezTo>
                  <a:pt x="50" y="10"/>
                  <a:pt x="55" y="7"/>
                  <a:pt x="57" y="6"/>
                </a:cubicBezTo>
                <a:cubicBezTo>
                  <a:pt x="58" y="5"/>
                  <a:pt x="58" y="5"/>
                  <a:pt x="58" y="5"/>
                </a:cubicBezTo>
                <a:cubicBezTo>
                  <a:pt x="59" y="5"/>
                  <a:pt x="60" y="5"/>
                  <a:pt x="61" y="5"/>
                </a:cubicBezTo>
                <a:cubicBezTo>
                  <a:pt x="61" y="5"/>
                  <a:pt x="62" y="6"/>
                  <a:pt x="62" y="7"/>
                </a:cubicBezTo>
                <a:lnTo>
                  <a:pt x="62" y="34"/>
                </a:lnTo>
                <a:close/>
                <a:moveTo>
                  <a:pt x="27" y="9"/>
                </a:moveTo>
                <a:cubicBezTo>
                  <a:pt x="23" y="10"/>
                  <a:pt x="18" y="12"/>
                  <a:pt x="14" y="14"/>
                </a:cubicBezTo>
                <a:cubicBezTo>
                  <a:pt x="14" y="21"/>
                  <a:pt x="14" y="21"/>
                  <a:pt x="14" y="21"/>
                </a:cubicBezTo>
                <a:cubicBezTo>
                  <a:pt x="18" y="18"/>
                  <a:pt x="23" y="17"/>
                  <a:pt x="27" y="16"/>
                </a:cubicBezTo>
                <a:lnTo>
                  <a:pt x="27" y="9"/>
                </a:lnTo>
                <a:close/>
                <a:moveTo>
                  <a:pt x="27" y="24"/>
                </a:moveTo>
                <a:cubicBezTo>
                  <a:pt x="23" y="25"/>
                  <a:pt x="18" y="27"/>
                  <a:pt x="14" y="29"/>
                </a:cubicBezTo>
                <a:cubicBezTo>
                  <a:pt x="14" y="35"/>
                  <a:pt x="14" y="35"/>
                  <a:pt x="14" y="35"/>
                </a:cubicBezTo>
                <a:cubicBezTo>
                  <a:pt x="18" y="33"/>
                  <a:pt x="23" y="32"/>
                  <a:pt x="27" y="31"/>
                </a:cubicBezTo>
                <a:lnTo>
                  <a:pt x="27" y="24"/>
                </a:lnTo>
                <a:close/>
                <a:moveTo>
                  <a:pt x="57" y="26"/>
                </a:moveTo>
                <a:cubicBezTo>
                  <a:pt x="54" y="28"/>
                  <a:pt x="48" y="30"/>
                  <a:pt x="43" y="29"/>
                </a:cubicBezTo>
                <a:cubicBezTo>
                  <a:pt x="43" y="21"/>
                  <a:pt x="43" y="21"/>
                  <a:pt x="43" y="21"/>
                </a:cubicBezTo>
                <a:cubicBezTo>
                  <a:pt x="43" y="21"/>
                  <a:pt x="43" y="21"/>
                  <a:pt x="42" y="20"/>
                </a:cubicBezTo>
                <a:cubicBezTo>
                  <a:pt x="38" y="18"/>
                  <a:pt x="35" y="16"/>
                  <a:pt x="29" y="16"/>
                </a:cubicBezTo>
                <a:cubicBezTo>
                  <a:pt x="29" y="16"/>
                  <a:pt x="28" y="16"/>
                  <a:pt x="27" y="16"/>
                </a:cubicBezTo>
                <a:cubicBezTo>
                  <a:pt x="27" y="24"/>
                  <a:pt x="27" y="24"/>
                  <a:pt x="27" y="24"/>
                </a:cubicBezTo>
                <a:cubicBezTo>
                  <a:pt x="28" y="24"/>
                  <a:pt x="28" y="24"/>
                  <a:pt x="28" y="24"/>
                </a:cubicBezTo>
                <a:cubicBezTo>
                  <a:pt x="34" y="24"/>
                  <a:pt x="38" y="26"/>
                  <a:pt x="42" y="28"/>
                </a:cubicBezTo>
                <a:cubicBezTo>
                  <a:pt x="43" y="29"/>
                  <a:pt x="43" y="29"/>
                  <a:pt x="43" y="29"/>
                </a:cubicBezTo>
                <a:cubicBezTo>
                  <a:pt x="43" y="36"/>
                  <a:pt x="43" y="36"/>
                  <a:pt x="43" y="36"/>
                </a:cubicBezTo>
                <a:cubicBezTo>
                  <a:pt x="44" y="36"/>
                  <a:pt x="45" y="36"/>
                  <a:pt x="47" y="36"/>
                </a:cubicBezTo>
                <a:cubicBezTo>
                  <a:pt x="51" y="36"/>
                  <a:pt x="55" y="34"/>
                  <a:pt x="57" y="33"/>
                </a:cubicBezTo>
                <a:lnTo>
                  <a:pt x="57" y="26"/>
                </a:lnTo>
                <a:close/>
                <a:moveTo>
                  <a:pt x="57" y="11"/>
                </a:moveTo>
                <a:cubicBezTo>
                  <a:pt x="54" y="12"/>
                  <a:pt x="50" y="14"/>
                  <a:pt x="46" y="14"/>
                </a:cubicBezTo>
                <a:cubicBezTo>
                  <a:pt x="45" y="14"/>
                  <a:pt x="44" y="14"/>
                  <a:pt x="43" y="14"/>
                </a:cubicBezTo>
                <a:cubicBezTo>
                  <a:pt x="43" y="21"/>
                  <a:pt x="43" y="21"/>
                  <a:pt x="43" y="21"/>
                </a:cubicBezTo>
                <a:cubicBezTo>
                  <a:pt x="48" y="22"/>
                  <a:pt x="54" y="19"/>
                  <a:pt x="57" y="18"/>
                </a:cubicBezTo>
                <a:lnTo>
                  <a:pt x="57" y="11"/>
                </a:lnTo>
                <a:close/>
              </a:path>
            </a:pathLst>
          </a:custGeom>
          <a:solidFill>
            <a:schemeClr val="bg1"/>
          </a:solidFill>
          <a:ln>
            <a:noFill/>
          </a:ln>
        </p:spPr>
        <p:txBody>
          <a:bodyPr lIns="243797" tIns="121899" rIns="243797" bIns="121899"/>
          <a:lstStyle/>
          <a:p>
            <a:endParaRPr lang="en-GB" sz="1600" dirty="0"/>
          </a:p>
        </p:txBody>
      </p:sp>
      <p:sp>
        <p:nvSpPr>
          <p:cNvPr id="67" name="TextBox 9">
            <a:extLst>
              <a:ext uri="{FF2B5EF4-FFF2-40B4-BE49-F238E27FC236}">
                <a16:creationId xmlns:a16="http://schemas.microsoft.com/office/drawing/2014/main" xmlns="" id="{74113D67-6BC5-4D0E-A1D6-EA2C67828A58}"/>
              </a:ext>
            </a:extLst>
          </p:cNvPr>
          <p:cNvSpPr txBox="1"/>
          <p:nvPr/>
        </p:nvSpPr>
        <p:spPr>
          <a:xfrm>
            <a:off x="5409528" y="2745626"/>
            <a:ext cx="1547148" cy="819712"/>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The Person enjoys the task but is not capable.</a:t>
            </a:r>
            <a:endParaRPr lang="en-GB" sz="1600" spc="-11" dirty="0">
              <a:solidFill>
                <a:schemeClr val="bg1"/>
              </a:solidFill>
              <a:latin typeface="+mj-lt"/>
              <a:ea typeface="Source Sans Pro" panose="020B0503030403020204" pitchFamily="34" charset="0"/>
            </a:endParaRPr>
          </a:p>
        </p:txBody>
      </p:sp>
      <p:sp>
        <p:nvSpPr>
          <p:cNvPr id="68" name="TextBox 9">
            <a:extLst>
              <a:ext uri="{FF2B5EF4-FFF2-40B4-BE49-F238E27FC236}">
                <a16:creationId xmlns:a16="http://schemas.microsoft.com/office/drawing/2014/main" xmlns="" id="{A1084678-E8E1-4221-8881-379CE85403F5}"/>
              </a:ext>
            </a:extLst>
          </p:cNvPr>
          <p:cNvSpPr txBox="1"/>
          <p:nvPr/>
        </p:nvSpPr>
        <p:spPr>
          <a:xfrm>
            <a:off x="7830107" y="2745626"/>
            <a:ext cx="1547148" cy="640175"/>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The Person enjoys the task and is capable</a:t>
            </a:r>
            <a:endParaRPr lang="en-GB" sz="1600" spc="-11" dirty="0">
              <a:solidFill>
                <a:schemeClr val="bg1"/>
              </a:solidFill>
              <a:latin typeface="+mj-lt"/>
              <a:ea typeface="Source Sans Pro" panose="020B0503030403020204" pitchFamily="34" charset="0"/>
            </a:endParaRPr>
          </a:p>
        </p:txBody>
      </p:sp>
      <p:sp>
        <p:nvSpPr>
          <p:cNvPr id="69" name="TextBox 9">
            <a:extLst>
              <a:ext uri="{FF2B5EF4-FFF2-40B4-BE49-F238E27FC236}">
                <a16:creationId xmlns:a16="http://schemas.microsoft.com/office/drawing/2014/main" xmlns="" id="{3F277828-85DD-4991-8B35-6E8192C9D454}"/>
              </a:ext>
            </a:extLst>
          </p:cNvPr>
          <p:cNvSpPr txBox="1"/>
          <p:nvPr/>
        </p:nvSpPr>
        <p:spPr>
          <a:xfrm>
            <a:off x="5403634" y="3957490"/>
            <a:ext cx="1547148" cy="819712"/>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The Person does not enjoy the task and is not capable.</a:t>
            </a:r>
            <a:endParaRPr lang="en-GB" sz="1600" spc="-11" dirty="0">
              <a:solidFill>
                <a:schemeClr val="bg1"/>
              </a:solidFill>
              <a:latin typeface="+mj-lt"/>
              <a:ea typeface="Source Sans Pro" panose="020B0503030403020204" pitchFamily="34" charset="0"/>
            </a:endParaRPr>
          </a:p>
        </p:txBody>
      </p:sp>
      <p:sp>
        <p:nvSpPr>
          <p:cNvPr id="70" name="TextBox 9">
            <a:extLst>
              <a:ext uri="{FF2B5EF4-FFF2-40B4-BE49-F238E27FC236}">
                <a16:creationId xmlns:a16="http://schemas.microsoft.com/office/drawing/2014/main" xmlns="" id="{1BD676A8-952E-4A20-B10D-00C7623E4AAE}"/>
              </a:ext>
            </a:extLst>
          </p:cNvPr>
          <p:cNvSpPr txBox="1"/>
          <p:nvPr/>
        </p:nvSpPr>
        <p:spPr>
          <a:xfrm>
            <a:off x="7824213" y="3957490"/>
            <a:ext cx="1547148" cy="819712"/>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The Person does not enjoy the task but is capable</a:t>
            </a:r>
            <a:endParaRPr lang="en-GB" sz="1600" spc="-11" dirty="0">
              <a:solidFill>
                <a:schemeClr val="bg1"/>
              </a:solidFill>
              <a:latin typeface="+mj-lt"/>
              <a:ea typeface="Source Sans Pro" panose="020B0503030403020204" pitchFamily="34" charset="0"/>
            </a:endParaRPr>
          </a:p>
        </p:txBody>
      </p:sp>
    </p:spTree>
    <p:extLst>
      <p:ext uri="{BB962C8B-B14F-4D97-AF65-F5344CB8AC3E}">
        <p14:creationId xmlns:p14="http://schemas.microsoft.com/office/powerpoint/2010/main" val="280613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55853" y="427392"/>
            <a:ext cx="9491713" cy="1021145"/>
          </a:xfrm>
        </p:spPr>
        <p:txBody>
          <a:bodyPr>
            <a:normAutofit lnSpcReduction="10000"/>
          </a:bodyPr>
          <a:lstStyle/>
          <a:p>
            <a:r>
              <a:rPr lang="en-GB" dirty="0">
                <a:solidFill>
                  <a:schemeClr val="bg1"/>
                </a:solidFill>
                <a:highlight>
                  <a:srgbClr val="E53292"/>
                </a:highlight>
              </a:rPr>
              <a:t>EXERCISE</a:t>
            </a:r>
            <a:r>
              <a:rPr lang="en-GB" dirty="0"/>
              <a:t>   Learning from task management in Crisis (</a:t>
            </a:r>
            <a:r>
              <a:rPr lang="en-GB" dirty="0" err="1"/>
              <a:t>cont</a:t>
            </a:r>
            <a:r>
              <a:rPr lang="en-GB" dirty="0"/>
              <a: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464090"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sym typeface="Wingdings" panose="05000000000000000000" pitchFamily="2" charset="2"/>
              </a:rPr>
              <a:t>All tasks are assigned to one of the five categories together with the assigned persons. </a:t>
            </a:r>
            <a:endParaRPr lang="en-GB" sz="2200" b="1">
              <a:latin typeface="+mj-lt"/>
            </a:endParaRPr>
          </a:p>
        </p:txBody>
      </p:sp>
      <p:graphicFrame>
        <p:nvGraphicFramePr>
          <p:cNvPr id="5" name="Tabelle 6">
            <a:extLst>
              <a:ext uri="{FF2B5EF4-FFF2-40B4-BE49-F238E27FC236}">
                <a16:creationId xmlns:a16="http://schemas.microsoft.com/office/drawing/2014/main" xmlns="" id="{36F39707-5159-4AB1-9D9B-1342D44FFE39}"/>
              </a:ext>
            </a:extLst>
          </p:cNvPr>
          <p:cNvGraphicFramePr>
            <a:graphicFrameLocks noGrp="1"/>
          </p:cNvGraphicFramePr>
          <p:nvPr>
            <p:extLst>
              <p:ext uri="{D42A27DB-BD31-4B8C-83A1-F6EECF244321}">
                <p14:modId xmlns:p14="http://schemas.microsoft.com/office/powerpoint/2010/main" val="4093677302"/>
              </p:ext>
            </p:extLst>
          </p:nvPr>
        </p:nvGraphicFramePr>
        <p:xfrm>
          <a:off x="3526971" y="1888904"/>
          <a:ext cx="8114752" cy="4702628"/>
        </p:xfrm>
        <a:graphic>
          <a:graphicData uri="http://schemas.openxmlformats.org/drawingml/2006/table">
            <a:tbl>
              <a:tblPr firstRow="1" bandRow="1">
                <a:tableStyleId>{5C22544A-7EE6-4342-B048-85BDC9FD1C3A}</a:tableStyleId>
              </a:tblPr>
              <a:tblGrid>
                <a:gridCol w="1612352">
                  <a:extLst>
                    <a:ext uri="{9D8B030D-6E8A-4147-A177-3AD203B41FA5}">
                      <a16:colId xmlns:a16="http://schemas.microsoft.com/office/drawing/2014/main" xmlns="" val="2022976758"/>
                    </a:ext>
                  </a:extLst>
                </a:gridCol>
                <a:gridCol w="1625600">
                  <a:extLst>
                    <a:ext uri="{9D8B030D-6E8A-4147-A177-3AD203B41FA5}">
                      <a16:colId xmlns:a16="http://schemas.microsoft.com/office/drawing/2014/main" xmlns="" val="2451577881"/>
                    </a:ext>
                  </a:extLst>
                </a:gridCol>
                <a:gridCol w="1625600">
                  <a:extLst>
                    <a:ext uri="{9D8B030D-6E8A-4147-A177-3AD203B41FA5}">
                      <a16:colId xmlns:a16="http://schemas.microsoft.com/office/drawing/2014/main" xmlns="" val="4201759314"/>
                    </a:ext>
                  </a:extLst>
                </a:gridCol>
                <a:gridCol w="1625600">
                  <a:extLst>
                    <a:ext uri="{9D8B030D-6E8A-4147-A177-3AD203B41FA5}">
                      <a16:colId xmlns:a16="http://schemas.microsoft.com/office/drawing/2014/main" xmlns="" val="68182797"/>
                    </a:ext>
                  </a:extLst>
                </a:gridCol>
                <a:gridCol w="1625600">
                  <a:extLst>
                    <a:ext uri="{9D8B030D-6E8A-4147-A177-3AD203B41FA5}">
                      <a16:colId xmlns:a16="http://schemas.microsoft.com/office/drawing/2014/main" xmlns="" val="2747960739"/>
                    </a:ext>
                  </a:extLst>
                </a:gridCol>
              </a:tblGrid>
              <a:tr h="1071154">
                <a:tc>
                  <a:txBody>
                    <a:bodyPr/>
                    <a:lstStyle/>
                    <a:p>
                      <a:r>
                        <a:rPr lang="en-GB" dirty="0">
                          <a:solidFill>
                            <a:schemeClr val="bg1"/>
                          </a:solidFill>
                          <a:latin typeface="+mj-lt"/>
                        </a:rPr>
                        <a:t>Gold Star</a:t>
                      </a:r>
                    </a:p>
                  </a:txBody>
                  <a:tcPr/>
                </a:tc>
                <a:tc>
                  <a:txBody>
                    <a:bodyPr/>
                    <a:lstStyle/>
                    <a:p>
                      <a:r>
                        <a:rPr lang="en-GB" dirty="0">
                          <a:solidFill>
                            <a:schemeClr val="bg1"/>
                          </a:solidFill>
                          <a:latin typeface="+mj-lt"/>
                        </a:rPr>
                        <a:t>Discipline</a:t>
                      </a:r>
                    </a:p>
                  </a:txBody>
                  <a:tcPr/>
                </a:tc>
                <a:tc>
                  <a:txBody>
                    <a:bodyPr/>
                    <a:lstStyle/>
                    <a:p>
                      <a:r>
                        <a:rPr lang="en-GB" dirty="0">
                          <a:solidFill>
                            <a:schemeClr val="bg1"/>
                          </a:solidFill>
                          <a:latin typeface="+mj-lt"/>
                        </a:rPr>
                        <a:t>Yellow Flag</a:t>
                      </a:r>
                    </a:p>
                  </a:txBody>
                  <a:tcPr/>
                </a:tc>
                <a:tc>
                  <a:txBody>
                    <a:bodyPr/>
                    <a:lstStyle/>
                    <a:p>
                      <a:r>
                        <a:rPr lang="en-GB" dirty="0">
                          <a:solidFill>
                            <a:schemeClr val="bg1"/>
                          </a:solidFill>
                          <a:latin typeface="+mj-lt"/>
                        </a:rPr>
                        <a:t>Red Flag</a:t>
                      </a:r>
                    </a:p>
                  </a:txBody>
                  <a:tcPr/>
                </a:tc>
                <a:tc>
                  <a:txBody>
                    <a:bodyPr/>
                    <a:lstStyle/>
                    <a:p>
                      <a:r>
                        <a:rPr lang="en-GB" dirty="0">
                          <a:solidFill>
                            <a:schemeClr val="bg1"/>
                          </a:solidFill>
                          <a:latin typeface="+mj-lt"/>
                        </a:rPr>
                        <a:t>Black Hole</a:t>
                      </a:r>
                    </a:p>
                  </a:txBody>
                  <a:tcPr/>
                </a:tc>
                <a:extLst>
                  <a:ext uri="{0D108BD9-81ED-4DB2-BD59-A6C34878D82A}">
                    <a16:rowId xmlns:a16="http://schemas.microsoft.com/office/drawing/2014/main" xmlns="" val="112284020"/>
                  </a:ext>
                </a:extLst>
              </a:tr>
              <a:tr h="1071154">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xmlns="" val="943842166"/>
                  </a:ext>
                </a:extLst>
              </a:tr>
              <a:tr h="1071154">
                <a:tc>
                  <a:txBody>
                    <a:bodyPr/>
                    <a:lstStyle/>
                    <a:p>
                      <a:r>
                        <a:rPr lang="en-GB" sz="1800" dirty="0">
                          <a:solidFill>
                            <a:srgbClr val="245473"/>
                          </a:solidFill>
                        </a:rPr>
                        <a:t>Important tasks assigned to capable people that enjoy doing them</a:t>
                      </a:r>
                    </a:p>
                  </a:txBody>
                  <a:tcPr/>
                </a:tc>
                <a:tc>
                  <a:txBody>
                    <a:bodyPr/>
                    <a:lstStyle/>
                    <a:p>
                      <a:r>
                        <a:rPr lang="en-GB" sz="1800" dirty="0">
                          <a:solidFill>
                            <a:srgbClr val="245473"/>
                          </a:solidFill>
                        </a:rPr>
                        <a:t>Important tasks that must be done and are assigned to capable people, although they dislike doing them</a:t>
                      </a:r>
                    </a:p>
                  </a:txBody>
                  <a:tcPr/>
                </a:tc>
                <a:tc>
                  <a:txBody>
                    <a:bodyPr/>
                    <a:lstStyle/>
                    <a:p>
                      <a:r>
                        <a:rPr lang="en-GB" sz="1800" dirty="0">
                          <a:solidFill>
                            <a:srgbClr val="245473"/>
                          </a:solidFill>
                        </a:rPr>
                        <a:t>Important tasks given to enthusiastic people who lack the capability of doing them</a:t>
                      </a:r>
                    </a:p>
                  </a:txBody>
                  <a:tcPr/>
                </a:tc>
                <a:tc>
                  <a:txBody>
                    <a:bodyPr/>
                    <a:lstStyle/>
                    <a:p>
                      <a:r>
                        <a:rPr lang="en-GB" sz="1800" dirty="0">
                          <a:solidFill>
                            <a:srgbClr val="245473"/>
                          </a:solidFill>
                        </a:rPr>
                        <a:t>Important tasks assigned to incapable people who don’t want to do them</a:t>
                      </a:r>
                    </a:p>
                  </a:txBody>
                  <a:tcPr/>
                </a:tc>
                <a:tc>
                  <a:txBody>
                    <a:bodyPr/>
                    <a:lstStyle/>
                    <a:p>
                      <a:r>
                        <a:rPr lang="en-GB" sz="1800" dirty="0">
                          <a:solidFill>
                            <a:srgbClr val="245473"/>
                          </a:solidFill>
                        </a:rPr>
                        <a:t>Unimportant tasks – enjoyable or not</a:t>
                      </a:r>
                    </a:p>
                  </a:txBody>
                  <a:tcPr/>
                </a:tc>
                <a:extLst>
                  <a:ext uri="{0D108BD9-81ED-4DB2-BD59-A6C34878D82A}">
                    <a16:rowId xmlns:a16="http://schemas.microsoft.com/office/drawing/2014/main" xmlns="" val="3613043749"/>
                  </a:ext>
                </a:extLst>
              </a:tr>
            </a:tbl>
          </a:graphicData>
        </a:graphic>
      </p:graphicFrame>
      <p:sp>
        <p:nvSpPr>
          <p:cNvPr id="30" name="Freeform 114">
            <a:extLst>
              <a:ext uri="{FF2B5EF4-FFF2-40B4-BE49-F238E27FC236}">
                <a16:creationId xmlns:a16="http://schemas.microsoft.com/office/drawing/2014/main" xmlns="" id="{F113582A-6EBE-4B9C-AAF4-FA7276C6BA2E}"/>
              </a:ext>
            </a:extLst>
          </p:cNvPr>
          <p:cNvSpPr>
            <a:spLocks noChangeArrowheads="1"/>
          </p:cNvSpPr>
          <p:nvPr/>
        </p:nvSpPr>
        <p:spPr bwMode="auto">
          <a:xfrm>
            <a:off x="8713547" y="3096028"/>
            <a:ext cx="935514" cy="792099"/>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C00000"/>
          </a:solidFill>
          <a:ln>
            <a:noFill/>
          </a:ln>
          <a:effectLst/>
        </p:spPr>
        <p:txBody>
          <a:bodyPr wrap="none" lIns="91424" tIns="45712" rIns="91424" bIns="45712" anchor="ctr"/>
          <a:lstStyle/>
          <a:p>
            <a:pPr defTabSz="1218987" fontAlgn="auto">
              <a:spcBef>
                <a:spcPts val="0"/>
              </a:spcBef>
              <a:spcAft>
                <a:spcPts val="0"/>
              </a:spcAft>
              <a:defRPr/>
            </a:pPr>
            <a:endParaRPr lang="en-GB" dirty="0">
              <a:latin typeface="+mn-lt"/>
              <a:ea typeface="+mn-ea"/>
            </a:endParaRPr>
          </a:p>
        </p:txBody>
      </p:sp>
      <p:sp>
        <p:nvSpPr>
          <p:cNvPr id="31" name="Freeform 102">
            <a:extLst>
              <a:ext uri="{FF2B5EF4-FFF2-40B4-BE49-F238E27FC236}">
                <a16:creationId xmlns:a16="http://schemas.microsoft.com/office/drawing/2014/main" xmlns="" id="{F7B1F2DE-E7D5-4594-9003-BC365BB3AAF3}"/>
              </a:ext>
            </a:extLst>
          </p:cNvPr>
          <p:cNvSpPr>
            <a:spLocks noChangeArrowheads="1"/>
          </p:cNvSpPr>
          <p:nvPr/>
        </p:nvSpPr>
        <p:spPr bwMode="auto">
          <a:xfrm>
            <a:off x="5477827" y="3096028"/>
            <a:ext cx="923883" cy="71661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lumMod val="50000"/>
            </a:schemeClr>
          </a:solidFill>
          <a:ln>
            <a:noFill/>
          </a:ln>
          <a:effectLst/>
        </p:spPr>
        <p:txBody>
          <a:bodyPr wrap="none" lIns="91424" tIns="45712" rIns="91424" bIns="45712" anchor="ctr"/>
          <a:lstStyle/>
          <a:p>
            <a:pPr defTabSz="1218987" fontAlgn="auto">
              <a:spcBef>
                <a:spcPts val="0"/>
              </a:spcBef>
              <a:spcAft>
                <a:spcPts val="0"/>
              </a:spcAft>
              <a:defRPr/>
            </a:pPr>
            <a:endParaRPr lang="en-GB" dirty="0">
              <a:latin typeface="+mn-lt"/>
              <a:ea typeface="+mn-ea"/>
            </a:endParaRPr>
          </a:p>
        </p:txBody>
      </p:sp>
      <p:sp>
        <p:nvSpPr>
          <p:cNvPr id="32" name="Freeform 137">
            <a:extLst>
              <a:ext uri="{FF2B5EF4-FFF2-40B4-BE49-F238E27FC236}">
                <a16:creationId xmlns:a16="http://schemas.microsoft.com/office/drawing/2014/main" xmlns="" id="{43013E00-9025-4479-90BA-8B6AA3A689EB}"/>
              </a:ext>
            </a:extLst>
          </p:cNvPr>
          <p:cNvSpPr>
            <a:spLocks noChangeArrowheads="1"/>
          </p:cNvSpPr>
          <p:nvPr/>
        </p:nvSpPr>
        <p:spPr bwMode="auto">
          <a:xfrm>
            <a:off x="3829171" y="3065198"/>
            <a:ext cx="860131" cy="822929"/>
          </a:xfrm>
          <a:custGeom>
            <a:avLst/>
            <a:gdLst>
              <a:gd name="T0" fmla="*/ 569639 w 608"/>
              <a:gd name="T1" fmla="*/ 245256 h 581"/>
              <a:gd name="T2" fmla="*/ 569639 w 608"/>
              <a:gd name="T3" fmla="*/ 245256 h 581"/>
              <a:gd name="T4" fmla="*/ 569639 w 608"/>
              <a:gd name="T5" fmla="*/ 245256 h 581"/>
              <a:gd name="T6" fmla="*/ 427469 w 608"/>
              <a:gd name="T7" fmla="*/ 347206 h 581"/>
              <a:gd name="T8" fmla="*/ 481263 w 608"/>
              <a:gd name="T9" fmla="*/ 516481 h 581"/>
              <a:gd name="T10" fmla="*/ 481263 w 608"/>
              <a:gd name="T11" fmla="*/ 530908 h 581"/>
              <a:gd name="T12" fmla="*/ 454366 w 608"/>
              <a:gd name="T13" fmla="*/ 557838 h 581"/>
              <a:gd name="T14" fmla="*/ 440918 w 608"/>
              <a:gd name="T15" fmla="*/ 551106 h 581"/>
              <a:gd name="T16" fmla="*/ 440918 w 608"/>
              <a:gd name="T17" fmla="*/ 551106 h 581"/>
              <a:gd name="T18" fmla="*/ 292024 w 608"/>
              <a:gd name="T19" fmla="*/ 442423 h 581"/>
              <a:gd name="T20" fmla="*/ 142170 w 608"/>
              <a:gd name="T21" fmla="*/ 551106 h 581"/>
              <a:gd name="T22" fmla="*/ 142170 w 608"/>
              <a:gd name="T23" fmla="*/ 551106 h 581"/>
              <a:gd name="T24" fmla="*/ 128721 w 608"/>
              <a:gd name="T25" fmla="*/ 557838 h 581"/>
              <a:gd name="T26" fmla="*/ 101824 w 608"/>
              <a:gd name="T27" fmla="*/ 530908 h 581"/>
              <a:gd name="T28" fmla="*/ 101824 w 608"/>
              <a:gd name="T29" fmla="*/ 516481 h 581"/>
              <a:gd name="T30" fmla="*/ 155618 w 608"/>
              <a:gd name="T31" fmla="*/ 347206 h 581"/>
              <a:gd name="T32" fmla="*/ 13448 w 608"/>
              <a:gd name="T33" fmla="*/ 245256 h 581"/>
              <a:gd name="T34" fmla="*/ 13448 w 608"/>
              <a:gd name="T35" fmla="*/ 245256 h 581"/>
              <a:gd name="T36" fmla="*/ 0 w 608"/>
              <a:gd name="T37" fmla="*/ 217365 h 581"/>
              <a:gd name="T38" fmla="*/ 26897 w 608"/>
              <a:gd name="T39" fmla="*/ 190434 h 581"/>
              <a:gd name="T40" fmla="*/ 26897 w 608"/>
              <a:gd name="T41" fmla="*/ 190434 h 581"/>
              <a:gd name="T42" fmla="*/ 210373 w 608"/>
              <a:gd name="T43" fmla="*/ 190434 h 581"/>
              <a:gd name="T44" fmla="*/ 264166 w 608"/>
              <a:gd name="T45" fmla="*/ 21159 h 581"/>
              <a:gd name="T46" fmla="*/ 292024 w 608"/>
              <a:gd name="T47" fmla="*/ 0 h 581"/>
              <a:gd name="T48" fmla="*/ 318921 w 608"/>
              <a:gd name="T49" fmla="*/ 21159 h 581"/>
              <a:gd name="T50" fmla="*/ 372715 w 608"/>
              <a:gd name="T51" fmla="*/ 190434 h 581"/>
              <a:gd name="T52" fmla="*/ 556190 w 608"/>
              <a:gd name="T53" fmla="*/ 190434 h 581"/>
              <a:gd name="T54" fmla="*/ 556190 w 608"/>
              <a:gd name="T55" fmla="*/ 190434 h 581"/>
              <a:gd name="T56" fmla="*/ 583087 w 608"/>
              <a:gd name="T57" fmla="*/ 217365 h 581"/>
              <a:gd name="T58" fmla="*/ 569639 w 608"/>
              <a:gd name="T59" fmla="*/ 245256 h 5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8" h="581">
                <a:moveTo>
                  <a:pt x="593" y="255"/>
                </a:move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cubicBezTo>
                  <a:pt x="304" y="460"/>
                  <a:pt x="304" y="460"/>
                  <a:pt x="304" y="460"/>
                </a:cubicBezTo>
                <a:cubicBezTo>
                  <a:pt x="148" y="573"/>
                  <a:pt x="148" y="573"/>
                  <a:pt x="148" y="573"/>
                </a:cubicBez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cubicBezTo>
                  <a:pt x="7" y="248"/>
                  <a:pt x="0" y="241"/>
                  <a:pt x="0" y="226"/>
                </a:cubicBezTo>
                <a:cubicBezTo>
                  <a:pt x="0" y="212"/>
                  <a:pt x="14" y="198"/>
                  <a:pt x="28" y="198"/>
                </a:cubicBez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cubicBezTo>
                  <a:pt x="593" y="198"/>
                  <a:pt x="607" y="212"/>
                  <a:pt x="607" y="226"/>
                </a:cubicBezTo>
                <a:cubicBezTo>
                  <a:pt x="607" y="241"/>
                  <a:pt x="600" y="248"/>
                  <a:pt x="593" y="255"/>
                </a:cubicBezTo>
              </a:path>
            </a:pathLst>
          </a:custGeom>
          <a:solidFill>
            <a:schemeClr val="accent4">
              <a:lumMod val="50000"/>
            </a:schemeClr>
          </a:solidFill>
          <a:ln>
            <a:noFill/>
          </a:ln>
          <a:effectLst/>
        </p:spPr>
        <p:txBody>
          <a:bodyPr wrap="none" anchor="ctr"/>
          <a:lstStyle/>
          <a:p>
            <a:endParaRPr lang="en-GB" dirty="0"/>
          </a:p>
        </p:txBody>
      </p:sp>
      <p:sp>
        <p:nvSpPr>
          <p:cNvPr id="34" name="Freeform 96">
            <a:extLst>
              <a:ext uri="{FF2B5EF4-FFF2-40B4-BE49-F238E27FC236}">
                <a16:creationId xmlns:a16="http://schemas.microsoft.com/office/drawing/2014/main" xmlns="" id="{A2655F01-8220-46CA-84A8-BA254AD66021}"/>
              </a:ext>
            </a:extLst>
          </p:cNvPr>
          <p:cNvSpPr>
            <a:spLocks noEditPoints="1"/>
          </p:cNvSpPr>
          <p:nvPr/>
        </p:nvSpPr>
        <p:spPr bwMode="auto">
          <a:xfrm>
            <a:off x="7190235" y="3098702"/>
            <a:ext cx="774975" cy="793865"/>
          </a:xfrm>
          <a:custGeom>
            <a:avLst/>
            <a:gdLst>
              <a:gd name="T0" fmla="*/ 64030 w 62"/>
              <a:gd name="T1" fmla="*/ 82434 h 55"/>
              <a:gd name="T2" fmla="*/ 64030 w 62"/>
              <a:gd name="T3" fmla="*/ 494606 h 55"/>
              <a:gd name="T4" fmla="*/ 54882 w 62"/>
              <a:gd name="T5" fmla="*/ 503765 h 55"/>
              <a:gd name="T6" fmla="*/ 27441 w 62"/>
              <a:gd name="T7" fmla="*/ 503765 h 55"/>
              <a:gd name="T8" fmla="*/ 18294 w 62"/>
              <a:gd name="T9" fmla="*/ 494606 h 55"/>
              <a:gd name="T10" fmla="*/ 18294 w 62"/>
              <a:gd name="T11" fmla="*/ 82434 h 55"/>
              <a:gd name="T12" fmla="*/ 0 w 62"/>
              <a:gd name="T13" fmla="*/ 45797 h 55"/>
              <a:gd name="T14" fmla="*/ 45735 w 62"/>
              <a:gd name="T15" fmla="*/ 0 h 55"/>
              <a:gd name="T16" fmla="*/ 82324 w 62"/>
              <a:gd name="T17" fmla="*/ 45797 h 55"/>
              <a:gd name="T18" fmla="*/ 64030 w 62"/>
              <a:gd name="T19" fmla="*/ 82434 h 55"/>
              <a:gd name="T20" fmla="*/ 567119 w 62"/>
              <a:gd name="T21" fmla="*/ 311418 h 55"/>
              <a:gd name="T22" fmla="*/ 548825 w 62"/>
              <a:gd name="T23" fmla="*/ 329737 h 55"/>
              <a:gd name="T24" fmla="*/ 548825 w 62"/>
              <a:gd name="T25" fmla="*/ 338896 h 55"/>
              <a:gd name="T26" fmla="*/ 429913 w 62"/>
              <a:gd name="T27" fmla="*/ 375534 h 55"/>
              <a:gd name="T28" fmla="*/ 375030 w 62"/>
              <a:gd name="T29" fmla="*/ 357215 h 55"/>
              <a:gd name="T30" fmla="*/ 365883 w 62"/>
              <a:gd name="T31" fmla="*/ 357215 h 55"/>
              <a:gd name="T32" fmla="*/ 265265 w 62"/>
              <a:gd name="T33" fmla="*/ 329737 h 55"/>
              <a:gd name="T34" fmla="*/ 118912 w 62"/>
              <a:gd name="T35" fmla="*/ 375534 h 55"/>
              <a:gd name="T36" fmla="*/ 100618 w 62"/>
              <a:gd name="T37" fmla="*/ 375534 h 55"/>
              <a:gd name="T38" fmla="*/ 91471 w 62"/>
              <a:gd name="T39" fmla="*/ 375534 h 55"/>
              <a:gd name="T40" fmla="*/ 82324 w 62"/>
              <a:gd name="T41" fmla="*/ 357215 h 55"/>
              <a:gd name="T42" fmla="*/ 82324 w 62"/>
              <a:gd name="T43" fmla="*/ 109912 h 55"/>
              <a:gd name="T44" fmla="*/ 91471 w 62"/>
              <a:gd name="T45" fmla="*/ 100753 h 55"/>
              <a:gd name="T46" fmla="*/ 256118 w 62"/>
              <a:gd name="T47" fmla="*/ 45797 h 55"/>
              <a:gd name="T48" fmla="*/ 393324 w 62"/>
              <a:gd name="T49" fmla="*/ 82434 h 55"/>
              <a:gd name="T50" fmla="*/ 420766 w 62"/>
              <a:gd name="T51" fmla="*/ 91594 h 55"/>
              <a:gd name="T52" fmla="*/ 521384 w 62"/>
              <a:gd name="T53" fmla="*/ 54956 h 55"/>
              <a:gd name="T54" fmla="*/ 530531 w 62"/>
              <a:gd name="T55" fmla="*/ 45797 h 55"/>
              <a:gd name="T56" fmla="*/ 557972 w 62"/>
              <a:gd name="T57" fmla="*/ 45797 h 55"/>
              <a:gd name="T58" fmla="*/ 567119 w 62"/>
              <a:gd name="T59" fmla="*/ 64116 h 55"/>
              <a:gd name="T60" fmla="*/ 567119 w 62"/>
              <a:gd name="T61" fmla="*/ 311418 h 55"/>
              <a:gd name="T62" fmla="*/ 246971 w 62"/>
              <a:gd name="T63" fmla="*/ 82434 h 55"/>
              <a:gd name="T64" fmla="*/ 128059 w 62"/>
              <a:gd name="T65" fmla="*/ 128231 h 55"/>
              <a:gd name="T66" fmla="*/ 128059 w 62"/>
              <a:gd name="T67" fmla="*/ 192347 h 55"/>
              <a:gd name="T68" fmla="*/ 246971 w 62"/>
              <a:gd name="T69" fmla="*/ 146550 h 55"/>
              <a:gd name="T70" fmla="*/ 246971 w 62"/>
              <a:gd name="T71" fmla="*/ 82434 h 55"/>
              <a:gd name="T72" fmla="*/ 246971 w 62"/>
              <a:gd name="T73" fmla="*/ 219825 h 55"/>
              <a:gd name="T74" fmla="*/ 128059 w 62"/>
              <a:gd name="T75" fmla="*/ 265622 h 55"/>
              <a:gd name="T76" fmla="*/ 128059 w 62"/>
              <a:gd name="T77" fmla="*/ 320578 h 55"/>
              <a:gd name="T78" fmla="*/ 246971 w 62"/>
              <a:gd name="T79" fmla="*/ 283940 h 55"/>
              <a:gd name="T80" fmla="*/ 246971 w 62"/>
              <a:gd name="T81" fmla="*/ 219825 h 55"/>
              <a:gd name="T82" fmla="*/ 521384 w 62"/>
              <a:gd name="T83" fmla="*/ 238143 h 55"/>
              <a:gd name="T84" fmla="*/ 393324 w 62"/>
              <a:gd name="T85" fmla="*/ 265622 h 55"/>
              <a:gd name="T86" fmla="*/ 393324 w 62"/>
              <a:gd name="T87" fmla="*/ 192347 h 55"/>
              <a:gd name="T88" fmla="*/ 384177 w 62"/>
              <a:gd name="T89" fmla="*/ 183187 h 55"/>
              <a:gd name="T90" fmla="*/ 265265 w 62"/>
              <a:gd name="T91" fmla="*/ 146550 h 55"/>
              <a:gd name="T92" fmla="*/ 246971 w 62"/>
              <a:gd name="T93" fmla="*/ 146550 h 55"/>
              <a:gd name="T94" fmla="*/ 246971 w 62"/>
              <a:gd name="T95" fmla="*/ 219825 h 55"/>
              <a:gd name="T96" fmla="*/ 256118 w 62"/>
              <a:gd name="T97" fmla="*/ 219825 h 55"/>
              <a:gd name="T98" fmla="*/ 384177 w 62"/>
              <a:gd name="T99" fmla="*/ 256462 h 55"/>
              <a:gd name="T100" fmla="*/ 393324 w 62"/>
              <a:gd name="T101" fmla="*/ 265622 h 55"/>
              <a:gd name="T102" fmla="*/ 393324 w 62"/>
              <a:gd name="T103" fmla="*/ 329737 h 55"/>
              <a:gd name="T104" fmla="*/ 429913 w 62"/>
              <a:gd name="T105" fmla="*/ 329737 h 55"/>
              <a:gd name="T106" fmla="*/ 521384 w 62"/>
              <a:gd name="T107" fmla="*/ 302259 h 55"/>
              <a:gd name="T108" fmla="*/ 521384 w 62"/>
              <a:gd name="T109" fmla="*/ 238143 h 55"/>
              <a:gd name="T110" fmla="*/ 521384 w 62"/>
              <a:gd name="T111" fmla="*/ 100753 h 55"/>
              <a:gd name="T112" fmla="*/ 420766 w 62"/>
              <a:gd name="T113" fmla="*/ 128231 h 55"/>
              <a:gd name="T114" fmla="*/ 393324 w 62"/>
              <a:gd name="T115" fmla="*/ 128231 h 55"/>
              <a:gd name="T116" fmla="*/ 393324 w 62"/>
              <a:gd name="T117" fmla="*/ 192347 h 55"/>
              <a:gd name="T118" fmla="*/ 521384 w 62"/>
              <a:gd name="T119" fmla="*/ 164869 h 55"/>
              <a:gd name="T120" fmla="*/ 521384 w 62"/>
              <a:gd name="T121" fmla="*/ 100753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 h="55">
                <a:moveTo>
                  <a:pt x="7" y="9"/>
                </a:moveTo>
                <a:cubicBezTo>
                  <a:pt x="7" y="54"/>
                  <a:pt x="7" y="54"/>
                  <a:pt x="7" y="54"/>
                </a:cubicBezTo>
                <a:cubicBezTo>
                  <a:pt x="7" y="54"/>
                  <a:pt x="6" y="55"/>
                  <a:pt x="6" y="55"/>
                </a:cubicBezTo>
                <a:cubicBezTo>
                  <a:pt x="3" y="55"/>
                  <a:pt x="3" y="55"/>
                  <a:pt x="3" y="55"/>
                </a:cubicBezTo>
                <a:cubicBezTo>
                  <a:pt x="3" y="55"/>
                  <a:pt x="2" y="54"/>
                  <a:pt x="2" y="54"/>
                </a:cubicBezTo>
                <a:cubicBezTo>
                  <a:pt x="2" y="9"/>
                  <a:pt x="2" y="9"/>
                  <a:pt x="2" y="9"/>
                </a:cubicBezTo>
                <a:cubicBezTo>
                  <a:pt x="1" y="8"/>
                  <a:pt x="0" y="6"/>
                  <a:pt x="0" y="5"/>
                </a:cubicBezTo>
                <a:cubicBezTo>
                  <a:pt x="0" y="2"/>
                  <a:pt x="2" y="0"/>
                  <a:pt x="5" y="0"/>
                </a:cubicBezTo>
                <a:cubicBezTo>
                  <a:pt x="7" y="0"/>
                  <a:pt x="9" y="2"/>
                  <a:pt x="9" y="5"/>
                </a:cubicBezTo>
                <a:cubicBezTo>
                  <a:pt x="9" y="6"/>
                  <a:pt x="8" y="8"/>
                  <a:pt x="7" y="9"/>
                </a:cubicBezTo>
                <a:close/>
                <a:moveTo>
                  <a:pt x="62" y="34"/>
                </a:moveTo>
                <a:cubicBezTo>
                  <a:pt x="62" y="35"/>
                  <a:pt x="61" y="36"/>
                  <a:pt x="60" y="36"/>
                </a:cubicBezTo>
                <a:cubicBezTo>
                  <a:pt x="60" y="36"/>
                  <a:pt x="60" y="36"/>
                  <a:pt x="60" y="37"/>
                </a:cubicBezTo>
                <a:cubicBezTo>
                  <a:pt x="58" y="38"/>
                  <a:pt x="52" y="41"/>
                  <a:pt x="47" y="41"/>
                </a:cubicBezTo>
                <a:cubicBezTo>
                  <a:pt x="45" y="41"/>
                  <a:pt x="43" y="40"/>
                  <a:pt x="41" y="39"/>
                </a:cubicBezTo>
                <a:cubicBezTo>
                  <a:pt x="40" y="39"/>
                  <a:pt x="40" y="39"/>
                  <a:pt x="40" y="39"/>
                </a:cubicBezTo>
                <a:cubicBezTo>
                  <a:pt x="36" y="37"/>
                  <a:pt x="34" y="36"/>
                  <a:pt x="29" y="36"/>
                </a:cubicBezTo>
                <a:cubicBezTo>
                  <a:pt x="24" y="36"/>
                  <a:pt x="17" y="38"/>
                  <a:pt x="13" y="41"/>
                </a:cubicBezTo>
                <a:cubicBezTo>
                  <a:pt x="12" y="41"/>
                  <a:pt x="12" y="41"/>
                  <a:pt x="11" y="41"/>
                </a:cubicBezTo>
                <a:cubicBezTo>
                  <a:pt x="11" y="41"/>
                  <a:pt x="11" y="41"/>
                  <a:pt x="10" y="41"/>
                </a:cubicBezTo>
                <a:cubicBezTo>
                  <a:pt x="10" y="41"/>
                  <a:pt x="9" y="40"/>
                  <a:pt x="9" y="39"/>
                </a:cubicBezTo>
                <a:cubicBezTo>
                  <a:pt x="9" y="12"/>
                  <a:pt x="9" y="12"/>
                  <a:pt x="9" y="12"/>
                </a:cubicBezTo>
                <a:cubicBezTo>
                  <a:pt x="9" y="12"/>
                  <a:pt x="10" y="11"/>
                  <a:pt x="10" y="11"/>
                </a:cubicBezTo>
                <a:cubicBezTo>
                  <a:pt x="13" y="9"/>
                  <a:pt x="21" y="5"/>
                  <a:pt x="28" y="5"/>
                </a:cubicBezTo>
                <a:cubicBezTo>
                  <a:pt x="34" y="5"/>
                  <a:pt x="39" y="7"/>
                  <a:pt x="43" y="9"/>
                </a:cubicBezTo>
                <a:cubicBezTo>
                  <a:pt x="44" y="9"/>
                  <a:pt x="45" y="10"/>
                  <a:pt x="46" y="10"/>
                </a:cubicBezTo>
                <a:cubicBezTo>
                  <a:pt x="50" y="10"/>
                  <a:pt x="55" y="7"/>
                  <a:pt x="57" y="6"/>
                </a:cubicBezTo>
                <a:cubicBezTo>
                  <a:pt x="58" y="5"/>
                  <a:pt x="58" y="5"/>
                  <a:pt x="58" y="5"/>
                </a:cubicBezTo>
                <a:cubicBezTo>
                  <a:pt x="59" y="5"/>
                  <a:pt x="60" y="5"/>
                  <a:pt x="61" y="5"/>
                </a:cubicBezTo>
                <a:cubicBezTo>
                  <a:pt x="61" y="5"/>
                  <a:pt x="62" y="6"/>
                  <a:pt x="62" y="7"/>
                </a:cubicBezTo>
                <a:lnTo>
                  <a:pt x="62" y="34"/>
                </a:lnTo>
                <a:close/>
                <a:moveTo>
                  <a:pt x="27" y="9"/>
                </a:moveTo>
                <a:cubicBezTo>
                  <a:pt x="23" y="10"/>
                  <a:pt x="18" y="12"/>
                  <a:pt x="14" y="14"/>
                </a:cubicBezTo>
                <a:cubicBezTo>
                  <a:pt x="14" y="21"/>
                  <a:pt x="14" y="21"/>
                  <a:pt x="14" y="21"/>
                </a:cubicBezTo>
                <a:cubicBezTo>
                  <a:pt x="18" y="18"/>
                  <a:pt x="23" y="17"/>
                  <a:pt x="27" y="16"/>
                </a:cubicBezTo>
                <a:lnTo>
                  <a:pt x="27" y="9"/>
                </a:lnTo>
                <a:close/>
                <a:moveTo>
                  <a:pt x="27" y="24"/>
                </a:moveTo>
                <a:cubicBezTo>
                  <a:pt x="23" y="25"/>
                  <a:pt x="18" y="27"/>
                  <a:pt x="14" y="29"/>
                </a:cubicBezTo>
                <a:cubicBezTo>
                  <a:pt x="14" y="35"/>
                  <a:pt x="14" y="35"/>
                  <a:pt x="14" y="35"/>
                </a:cubicBezTo>
                <a:cubicBezTo>
                  <a:pt x="18" y="33"/>
                  <a:pt x="23" y="32"/>
                  <a:pt x="27" y="31"/>
                </a:cubicBezTo>
                <a:lnTo>
                  <a:pt x="27" y="24"/>
                </a:lnTo>
                <a:close/>
                <a:moveTo>
                  <a:pt x="57" y="26"/>
                </a:moveTo>
                <a:cubicBezTo>
                  <a:pt x="54" y="28"/>
                  <a:pt x="48" y="30"/>
                  <a:pt x="43" y="29"/>
                </a:cubicBezTo>
                <a:cubicBezTo>
                  <a:pt x="43" y="21"/>
                  <a:pt x="43" y="21"/>
                  <a:pt x="43" y="21"/>
                </a:cubicBezTo>
                <a:cubicBezTo>
                  <a:pt x="43" y="21"/>
                  <a:pt x="43" y="21"/>
                  <a:pt x="42" y="20"/>
                </a:cubicBezTo>
                <a:cubicBezTo>
                  <a:pt x="38" y="18"/>
                  <a:pt x="35" y="16"/>
                  <a:pt x="29" y="16"/>
                </a:cubicBezTo>
                <a:cubicBezTo>
                  <a:pt x="29" y="16"/>
                  <a:pt x="28" y="16"/>
                  <a:pt x="27" y="16"/>
                </a:cubicBezTo>
                <a:cubicBezTo>
                  <a:pt x="27" y="24"/>
                  <a:pt x="27" y="24"/>
                  <a:pt x="27" y="24"/>
                </a:cubicBezTo>
                <a:cubicBezTo>
                  <a:pt x="28" y="24"/>
                  <a:pt x="28" y="24"/>
                  <a:pt x="28" y="24"/>
                </a:cubicBezTo>
                <a:cubicBezTo>
                  <a:pt x="34" y="24"/>
                  <a:pt x="38" y="26"/>
                  <a:pt x="42" y="28"/>
                </a:cubicBezTo>
                <a:cubicBezTo>
                  <a:pt x="43" y="29"/>
                  <a:pt x="43" y="29"/>
                  <a:pt x="43" y="29"/>
                </a:cubicBezTo>
                <a:cubicBezTo>
                  <a:pt x="43" y="36"/>
                  <a:pt x="43" y="36"/>
                  <a:pt x="43" y="36"/>
                </a:cubicBezTo>
                <a:cubicBezTo>
                  <a:pt x="44" y="36"/>
                  <a:pt x="45" y="36"/>
                  <a:pt x="47" y="36"/>
                </a:cubicBezTo>
                <a:cubicBezTo>
                  <a:pt x="51" y="36"/>
                  <a:pt x="55" y="34"/>
                  <a:pt x="57" y="33"/>
                </a:cubicBezTo>
                <a:lnTo>
                  <a:pt x="57" y="26"/>
                </a:lnTo>
                <a:close/>
                <a:moveTo>
                  <a:pt x="57" y="11"/>
                </a:moveTo>
                <a:cubicBezTo>
                  <a:pt x="54" y="12"/>
                  <a:pt x="50" y="14"/>
                  <a:pt x="46" y="14"/>
                </a:cubicBezTo>
                <a:cubicBezTo>
                  <a:pt x="45" y="14"/>
                  <a:pt x="44" y="14"/>
                  <a:pt x="43" y="14"/>
                </a:cubicBezTo>
                <a:cubicBezTo>
                  <a:pt x="43" y="21"/>
                  <a:pt x="43" y="21"/>
                  <a:pt x="43" y="21"/>
                </a:cubicBezTo>
                <a:cubicBezTo>
                  <a:pt x="48" y="22"/>
                  <a:pt x="54" y="19"/>
                  <a:pt x="57" y="18"/>
                </a:cubicBezTo>
                <a:lnTo>
                  <a:pt x="57" y="11"/>
                </a:lnTo>
                <a:close/>
              </a:path>
            </a:pathLst>
          </a:custGeom>
          <a:solidFill>
            <a:schemeClr val="accent4"/>
          </a:solidFill>
          <a:ln>
            <a:noFill/>
          </a:ln>
        </p:spPr>
        <p:txBody>
          <a:bodyPr lIns="243797" tIns="121899" rIns="243797" bIns="121899"/>
          <a:lstStyle/>
          <a:p>
            <a:endParaRPr lang="en-GB" dirty="0"/>
          </a:p>
        </p:txBody>
      </p:sp>
      <p:sp>
        <p:nvSpPr>
          <p:cNvPr id="35" name="Ellipse 34">
            <a:extLst>
              <a:ext uri="{FF2B5EF4-FFF2-40B4-BE49-F238E27FC236}">
                <a16:creationId xmlns:a16="http://schemas.microsoft.com/office/drawing/2014/main" xmlns="" id="{34270467-4051-4070-8495-DF626DF4A137}"/>
              </a:ext>
            </a:extLst>
          </p:cNvPr>
          <p:cNvSpPr/>
          <p:nvPr/>
        </p:nvSpPr>
        <p:spPr>
          <a:xfrm>
            <a:off x="10397398" y="3065198"/>
            <a:ext cx="876637" cy="837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336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1638" y="503476"/>
            <a:ext cx="8977762" cy="813433"/>
          </a:xfrm>
        </p:spPr>
        <p:txBody>
          <a:bodyPr>
            <a:normAutofit fontScale="92500"/>
          </a:bodyPr>
          <a:lstStyle/>
          <a:p>
            <a:r>
              <a:rPr lang="en-GB" dirty="0"/>
              <a:t>Learning from task management in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222951" cy="21906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latin typeface="+mj-lt"/>
                <a:sym typeface="Wingdings" panose="05000000000000000000" pitchFamily="2" charset="2"/>
              </a:rPr>
              <a:t>There are five common errors, how task management is usually executed:</a:t>
            </a:r>
            <a:endParaRPr lang="en-GB" sz="2200" dirty="0">
              <a:latin typeface="+mj-lt"/>
            </a:endParaRPr>
          </a:p>
          <a:p>
            <a:pPr algn="l">
              <a:lnSpc>
                <a:spcPct val="100000"/>
              </a:lnSpc>
              <a:spcBef>
                <a:spcPts val="600"/>
              </a:spcBef>
            </a:pPr>
            <a:endParaRPr lang="en-GB" sz="2200" b="1" dirty="0">
              <a:latin typeface="+mj-lt"/>
            </a:endParaRPr>
          </a:p>
        </p:txBody>
      </p:sp>
      <p:sp>
        <p:nvSpPr>
          <p:cNvPr id="12" name="TextBox 10">
            <a:extLst>
              <a:ext uri="{FF2B5EF4-FFF2-40B4-BE49-F238E27FC236}">
                <a16:creationId xmlns:a16="http://schemas.microsoft.com/office/drawing/2014/main" xmlns="" id="{BBCC6EF9-7445-481A-8F53-008236026B2B}"/>
              </a:ext>
            </a:extLst>
          </p:cNvPr>
          <p:cNvSpPr txBox="1"/>
          <p:nvPr/>
        </p:nvSpPr>
        <p:spPr>
          <a:xfrm>
            <a:off x="3753396" y="5607747"/>
            <a:ext cx="317716" cy="756233"/>
          </a:xfrm>
          <a:prstGeom prst="rect">
            <a:avLst/>
          </a:prstGeom>
          <a:noFill/>
        </p:spPr>
        <p:txBody>
          <a:bodyPr wrap="non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grpSp>
        <p:nvGrpSpPr>
          <p:cNvPr id="13" name="Group 138">
            <a:extLst>
              <a:ext uri="{FF2B5EF4-FFF2-40B4-BE49-F238E27FC236}">
                <a16:creationId xmlns:a16="http://schemas.microsoft.com/office/drawing/2014/main" xmlns="" id="{1D90F5BD-F747-4488-8474-89756899D15A}"/>
              </a:ext>
            </a:extLst>
          </p:cNvPr>
          <p:cNvGrpSpPr/>
          <p:nvPr/>
        </p:nvGrpSpPr>
        <p:grpSpPr>
          <a:xfrm>
            <a:off x="3044172" y="1929587"/>
            <a:ext cx="2994076" cy="3860171"/>
            <a:chOff x="8704441" y="2571694"/>
            <a:chExt cx="7028256" cy="10385705"/>
          </a:xfrm>
        </p:grpSpPr>
        <p:sp>
          <p:nvSpPr>
            <p:cNvPr id="14" name="Shape 34173">
              <a:extLst>
                <a:ext uri="{FF2B5EF4-FFF2-40B4-BE49-F238E27FC236}">
                  <a16:creationId xmlns:a16="http://schemas.microsoft.com/office/drawing/2014/main" xmlns="" id="{9642B620-7390-47DD-B61D-787D0344267A}"/>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34174">
              <a:extLst>
                <a:ext uri="{FF2B5EF4-FFF2-40B4-BE49-F238E27FC236}">
                  <a16:creationId xmlns:a16="http://schemas.microsoft.com/office/drawing/2014/main" xmlns="" id="{70840DA8-47AA-43C7-99CF-68A621019445}"/>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 name="Shape 34175">
              <a:extLst>
                <a:ext uri="{FF2B5EF4-FFF2-40B4-BE49-F238E27FC236}">
                  <a16:creationId xmlns:a16="http://schemas.microsoft.com/office/drawing/2014/main" xmlns="" id="{0846E00C-6581-4C5B-AF6C-93BEF0277926}"/>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8" name="Shape 34176">
              <a:extLst>
                <a:ext uri="{FF2B5EF4-FFF2-40B4-BE49-F238E27FC236}">
                  <a16:creationId xmlns:a16="http://schemas.microsoft.com/office/drawing/2014/main" xmlns="" id="{2ECBC7F0-9494-47E5-9DB5-724A8F83743D}"/>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9" name="Shape 34177">
              <a:extLst>
                <a:ext uri="{FF2B5EF4-FFF2-40B4-BE49-F238E27FC236}">
                  <a16:creationId xmlns:a16="http://schemas.microsoft.com/office/drawing/2014/main" xmlns="" id="{9B0C9A64-6E9D-49B4-A852-40979F671458}"/>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0" name="Shape 34178">
              <a:extLst>
                <a:ext uri="{FF2B5EF4-FFF2-40B4-BE49-F238E27FC236}">
                  <a16:creationId xmlns:a16="http://schemas.microsoft.com/office/drawing/2014/main" xmlns="" id="{06B8CC10-8767-448A-BA8F-8DB0869740AA}"/>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1" name="Shape 34179">
              <a:extLst>
                <a:ext uri="{FF2B5EF4-FFF2-40B4-BE49-F238E27FC236}">
                  <a16:creationId xmlns:a16="http://schemas.microsoft.com/office/drawing/2014/main" xmlns="" id="{AA9FC13B-9948-4CFB-85DF-824A26F453F4}"/>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34180">
              <a:extLst>
                <a:ext uri="{FF2B5EF4-FFF2-40B4-BE49-F238E27FC236}">
                  <a16:creationId xmlns:a16="http://schemas.microsoft.com/office/drawing/2014/main" xmlns="" id="{11069254-67A6-474A-A84F-56582353AC8A}"/>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34181">
              <a:extLst>
                <a:ext uri="{FF2B5EF4-FFF2-40B4-BE49-F238E27FC236}">
                  <a16:creationId xmlns:a16="http://schemas.microsoft.com/office/drawing/2014/main" xmlns="" id="{ECB6A8E5-AA92-41B7-ADC0-3E51E2B4B686}"/>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4" name="Shape 34182">
              <a:extLst>
                <a:ext uri="{FF2B5EF4-FFF2-40B4-BE49-F238E27FC236}">
                  <a16:creationId xmlns:a16="http://schemas.microsoft.com/office/drawing/2014/main" xmlns="" id="{122ECE06-AE11-4A12-A47B-70FB31E73FD9}"/>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5" name="Shape 34183">
              <a:extLst>
                <a:ext uri="{FF2B5EF4-FFF2-40B4-BE49-F238E27FC236}">
                  <a16:creationId xmlns:a16="http://schemas.microsoft.com/office/drawing/2014/main" xmlns="" id="{02F7F2CA-8ED7-4F1A-9ED4-5DBD3EF729C5}"/>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34184">
              <a:extLst>
                <a:ext uri="{FF2B5EF4-FFF2-40B4-BE49-F238E27FC236}">
                  <a16:creationId xmlns:a16="http://schemas.microsoft.com/office/drawing/2014/main" xmlns="" id="{E46C825E-B52E-4507-9BF0-E60B1BF47461}"/>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34185">
              <a:extLst>
                <a:ext uri="{FF2B5EF4-FFF2-40B4-BE49-F238E27FC236}">
                  <a16:creationId xmlns:a16="http://schemas.microsoft.com/office/drawing/2014/main" xmlns="" id="{7649FA9D-4C93-47D3-BD22-1923FAF6C50D}"/>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34186">
              <a:extLst>
                <a:ext uri="{FF2B5EF4-FFF2-40B4-BE49-F238E27FC236}">
                  <a16:creationId xmlns:a16="http://schemas.microsoft.com/office/drawing/2014/main" xmlns="" id="{B9E89E04-1C72-47A3-B50A-64CC7E4F9051}"/>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34187">
              <a:extLst>
                <a:ext uri="{FF2B5EF4-FFF2-40B4-BE49-F238E27FC236}">
                  <a16:creationId xmlns:a16="http://schemas.microsoft.com/office/drawing/2014/main" xmlns="" id="{12A1301A-FC0A-48D3-AC20-1EB2B797C6DD}"/>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34188">
              <a:extLst>
                <a:ext uri="{FF2B5EF4-FFF2-40B4-BE49-F238E27FC236}">
                  <a16:creationId xmlns:a16="http://schemas.microsoft.com/office/drawing/2014/main" xmlns="" id="{1149FFB0-F92F-440F-B555-0F0C56017F53}"/>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34189">
              <a:extLst>
                <a:ext uri="{FF2B5EF4-FFF2-40B4-BE49-F238E27FC236}">
                  <a16:creationId xmlns:a16="http://schemas.microsoft.com/office/drawing/2014/main" xmlns="" id="{B0ED5F92-C7B9-446D-AB6A-75A2FBE7D1BF}"/>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34190">
              <a:extLst>
                <a:ext uri="{FF2B5EF4-FFF2-40B4-BE49-F238E27FC236}">
                  <a16:creationId xmlns:a16="http://schemas.microsoft.com/office/drawing/2014/main" xmlns="" id="{68ED09DC-0E8D-4331-BF9B-CB78EDFD42B2}"/>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34191">
              <a:extLst>
                <a:ext uri="{FF2B5EF4-FFF2-40B4-BE49-F238E27FC236}">
                  <a16:creationId xmlns:a16="http://schemas.microsoft.com/office/drawing/2014/main" xmlns="" id="{4ECC3053-7016-4BCC-913D-3E95D0431B13}"/>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34192">
              <a:extLst>
                <a:ext uri="{FF2B5EF4-FFF2-40B4-BE49-F238E27FC236}">
                  <a16:creationId xmlns:a16="http://schemas.microsoft.com/office/drawing/2014/main" xmlns="" id="{E80EC25B-A57A-4C11-87E6-FE8DBC420001}"/>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34193">
              <a:extLst>
                <a:ext uri="{FF2B5EF4-FFF2-40B4-BE49-F238E27FC236}">
                  <a16:creationId xmlns:a16="http://schemas.microsoft.com/office/drawing/2014/main" xmlns="" id="{4AC59DAA-DF38-49E5-A8D6-903DB013245F}"/>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1" name="Shape 34194">
              <a:extLst>
                <a:ext uri="{FF2B5EF4-FFF2-40B4-BE49-F238E27FC236}">
                  <a16:creationId xmlns:a16="http://schemas.microsoft.com/office/drawing/2014/main" xmlns="" id="{358F7EB2-3EEE-4CD8-B3D6-30374ACE4358}"/>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2" name="Shape 34195">
              <a:extLst>
                <a:ext uri="{FF2B5EF4-FFF2-40B4-BE49-F238E27FC236}">
                  <a16:creationId xmlns:a16="http://schemas.microsoft.com/office/drawing/2014/main" xmlns="" id="{259D29E7-78A7-4049-9AC5-40E7C6BD5038}"/>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3" name="Shape 34196">
              <a:extLst>
                <a:ext uri="{FF2B5EF4-FFF2-40B4-BE49-F238E27FC236}">
                  <a16:creationId xmlns:a16="http://schemas.microsoft.com/office/drawing/2014/main" xmlns="" id="{358A54A8-2E4F-41D0-8C29-D0FD79A5CFBE}"/>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Shape 34197">
              <a:extLst>
                <a:ext uri="{FF2B5EF4-FFF2-40B4-BE49-F238E27FC236}">
                  <a16:creationId xmlns:a16="http://schemas.microsoft.com/office/drawing/2014/main" xmlns="" id="{EE1AA2C1-8E1B-45EF-BC44-B3CAA4460E28}"/>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34198">
              <a:extLst>
                <a:ext uri="{FF2B5EF4-FFF2-40B4-BE49-F238E27FC236}">
                  <a16:creationId xmlns:a16="http://schemas.microsoft.com/office/drawing/2014/main" xmlns="" id="{78D0D440-747F-482B-9C51-8DFF90B7CDEC}"/>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6" name="Shape 34199">
              <a:extLst>
                <a:ext uri="{FF2B5EF4-FFF2-40B4-BE49-F238E27FC236}">
                  <a16:creationId xmlns:a16="http://schemas.microsoft.com/office/drawing/2014/main" xmlns="" id="{2897DC20-4EC4-45E4-80E7-81FCE5187EBB}"/>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7" name="Shape 34200">
              <a:extLst>
                <a:ext uri="{FF2B5EF4-FFF2-40B4-BE49-F238E27FC236}">
                  <a16:creationId xmlns:a16="http://schemas.microsoft.com/office/drawing/2014/main" xmlns="" id="{7418AAC8-DF00-4BF7-A00C-ECCF6291DCB7}"/>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8" name="Shape 34201">
              <a:extLst>
                <a:ext uri="{FF2B5EF4-FFF2-40B4-BE49-F238E27FC236}">
                  <a16:creationId xmlns:a16="http://schemas.microsoft.com/office/drawing/2014/main" xmlns="" id="{F0473AF5-038B-42A4-BC7C-169EC4E9B713}"/>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9" name="Shape 34202">
              <a:extLst>
                <a:ext uri="{FF2B5EF4-FFF2-40B4-BE49-F238E27FC236}">
                  <a16:creationId xmlns:a16="http://schemas.microsoft.com/office/drawing/2014/main" xmlns="" id="{CF307892-A83B-48F3-A89F-02D4C5D8FDA7}"/>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34203">
              <a:extLst>
                <a:ext uri="{FF2B5EF4-FFF2-40B4-BE49-F238E27FC236}">
                  <a16:creationId xmlns:a16="http://schemas.microsoft.com/office/drawing/2014/main" xmlns="" id="{D43967C4-630B-44A9-BFA8-D6705AE10B72}"/>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204">
              <a:extLst>
                <a:ext uri="{FF2B5EF4-FFF2-40B4-BE49-F238E27FC236}">
                  <a16:creationId xmlns:a16="http://schemas.microsoft.com/office/drawing/2014/main" xmlns="" id="{9B4C0168-2D07-4233-A8A8-98131AC94928}"/>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34205">
              <a:extLst>
                <a:ext uri="{FF2B5EF4-FFF2-40B4-BE49-F238E27FC236}">
                  <a16:creationId xmlns:a16="http://schemas.microsoft.com/office/drawing/2014/main" xmlns="" id="{E5DA5CD2-836D-401E-802C-E6E2A4AB7ADA}"/>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206">
              <a:extLst>
                <a:ext uri="{FF2B5EF4-FFF2-40B4-BE49-F238E27FC236}">
                  <a16:creationId xmlns:a16="http://schemas.microsoft.com/office/drawing/2014/main" xmlns="" id="{B0CFACEF-7528-488E-BFDC-97D81C8A6849}"/>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34207">
              <a:extLst>
                <a:ext uri="{FF2B5EF4-FFF2-40B4-BE49-F238E27FC236}">
                  <a16:creationId xmlns:a16="http://schemas.microsoft.com/office/drawing/2014/main" xmlns="" id="{FB9F01C1-1774-4436-A4DE-0BCA6A15A21B}"/>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34208">
              <a:extLst>
                <a:ext uri="{FF2B5EF4-FFF2-40B4-BE49-F238E27FC236}">
                  <a16:creationId xmlns:a16="http://schemas.microsoft.com/office/drawing/2014/main" xmlns="" id="{4E538418-07A1-487E-A672-D434DEB68A30}"/>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34209">
              <a:extLst>
                <a:ext uri="{FF2B5EF4-FFF2-40B4-BE49-F238E27FC236}">
                  <a16:creationId xmlns:a16="http://schemas.microsoft.com/office/drawing/2014/main" xmlns="" id="{78E5B88A-A67A-418A-B378-78FBD2CE577E}"/>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210">
              <a:extLst>
                <a:ext uri="{FF2B5EF4-FFF2-40B4-BE49-F238E27FC236}">
                  <a16:creationId xmlns:a16="http://schemas.microsoft.com/office/drawing/2014/main" xmlns="" id="{3624B19E-4A3E-412B-B43A-2E785A544158}"/>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34211">
              <a:extLst>
                <a:ext uri="{FF2B5EF4-FFF2-40B4-BE49-F238E27FC236}">
                  <a16:creationId xmlns:a16="http://schemas.microsoft.com/office/drawing/2014/main" xmlns="" id="{64EBB6A9-A0DA-4E02-9CBF-A09158BC8B5E}"/>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34212">
              <a:extLst>
                <a:ext uri="{FF2B5EF4-FFF2-40B4-BE49-F238E27FC236}">
                  <a16:creationId xmlns:a16="http://schemas.microsoft.com/office/drawing/2014/main" xmlns="" id="{34E654D4-BA86-4AF2-8C68-82244BEFB203}"/>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0" name="Shape 34213">
              <a:extLst>
                <a:ext uri="{FF2B5EF4-FFF2-40B4-BE49-F238E27FC236}">
                  <a16:creationId xmlns:a16="http://schemas.microsoft.com/office/drawing/2014/main" xmlns="" id="{0A73C994-546A-4A00-914B-53A915419382}"/>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34214">
              <a:extLst>
                <a:ext uri="{FF2B5EF4-FFF2-40B4-BE49-F238E27FC236}">
                  <a16:creationId xmlns:a16="http://schemas.microsoft.com/office/drawing/2014/main" xmlns="" id="{6B246C76-0BFB-4128-A7A2-81C14F30AAC4}"/>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34215">
              <a:extLst>
                <a:ext uri="{FF2B5EF4-FFF2-40B4-BE49-F238E27FC236}">
                  <a16:creationId xmlns:a16="http://schemas.microsoft.com/office/drawing/2014/main" xmlns="" id="{27B5398E-8F1A-424E-A895-78751EA2F323}"/>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63" name="Shape 34216">
              <a:extLst>
                <a:ext uri="{FF2B5EF4-FFF2-40B4-BE49-F238E27FC236}">
                  <a16:creationId xmlns:a16="http://schemas.microsoft.com/office/drawing/2014/main" xmlns="" id="{7B47E5C2-849B-46D8-A6DE-E4F1C5A17C2D}"/>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64" name="Shape 34217">
              <a:extLst>
                <a:ext uri="{FF2B5EF4-FFF2-40B4-BE49-F238E27FC236}">
                  <a16:creationId xmlns:a16="http://schemas.microsoft.com/office/drawing/2014/main" xmlns="" id="{99521183-0B0F-4A4D-9AC0-C4C3740178D8}"/>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5" name="Shape 34218">
              <a:extLst>
                <a:ext uri="{FF2B5EF4-FFF2-40B4-BE49-F238E27FC236}">
                  <a16:creationId xmlns:a16="http://schemas.microsoft.com/office/drawing/2014/main" xmlns="" id="{85DFAE8B-76BE-4A2A-8FEA-AB64210DAB8A}"/>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6" name="Shape 34219">
              <a:extLst>
                <a:ext uri="{FF2B5EF4-FFF2-40B4-BE49-F238E27FC236}">
                  <a16:creationId xmlns:a16="http://schemas.microsoft.com/office/drawing/2014/main" xmlns="" id="{9B638064-1B05-4184-BB03-12606F035630}"/>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34220">
              <a:extLst>
                <a:ext uri="{FF2B5EF4-FFF2-40B4-BE49-F238E27FC236}">
                  <a16:creationId xmlns:a16="http://schemas.microsoft.com/office/drawing/2014/main" xmlns="" id="{1A2922C8-4E28-425D-8558-7EF1AA9AEF21}"/>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8" name="Shape 34221">
              <a:extLst>
                <a:ext uri="{FF2B5EF4-FFF2-40B4-BE49-F238E27FC236}">
                  <a16:creationId xmlns:a16="http://schemas.microsoft.com/office/drawing/2014/main" xmlns="" id="{64561C0D-684A-44ED-AEC8-BB968EA71B2D}"/>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9" name="Shape 34222">
              <a:extLst>
                <a:ext uri="{FF2B5EF4-FFF2-40B4-BE49-F238E27FC236}">
                  <a16:creationId xmlns:a16="http://schemas.microsoft.com/office/drawing/2014/main" xmlns="" id="{9C49DAF9-2982-4A17-9671-61AD3DD09A57}"/>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70" name="Shape 34223">
              <a:extLst>
                <a:ext uri="{FF2B5EF4-FFF2-40B4-BE49-F238E27FC236}">
                  <a16:creationId xmlns:a16="http://schemas.microsoft.com/office/drawing/2014/main" xmlns="" id="{88078019-856B-4631-8991-BE4E07FB4945}"/>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224">
              <a:extLst>
                <a:ext uri="{FF2B5EF4-FFF2-40B4-BE49-F238E27FC236}">
                  <a16:creationId xmlns:a16="http://schemas.microsoft.com/office/drawing/2014/main" xmlns="" id="{010D9E70-549A-4C95-B0B9-56AC0033B585}"/>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34225">
              <a:extLst>
                <a:ext uri="{FF2B5EF4-FFF2-40B4-BE49-F238E27FC236}">
                  <a16:creationId xmlns:a16="http://schemas.microsoft.com/office/drawing/2014/main" xmlns="" id="{775DBFF1-C290-45E9-BBFC-F16599B2015E}"/>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34226">
              <a:extLst>
                <a:ext uri="{FF2B5EF4-FFF2-40B4-BE49-F238E27FC236}">
                  <a16:creationId xmlns:a16="http://schemas.microsoft.com/office/drawing/2014/main" xmlns="" id="{2EBDB4B6-ED98-4A50-845C-F532182CE9C6}"/>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34227">
              <a:extLst>
                <a:ext uri="{FF2B5EF4-FFF2-40B4-BE49-F238E27FC236}">
                  <a16:creationId xmlns:a16="http://schemas.microsoft.com/office/drawing/2014/main" xmlns="" id="{62CD8CE1-BFBF-4664-A303-D00845D9B2A2}"/>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75" name="Shape 34228">
              <a:extLst>
                <a:ext uri="{FF2B5EF4-FFF2-40B4-BE49-F238E27FC236}">
                  <a16:creationId xmlns:a16="http://schemas.microsoft.com/office/drawing/2014/main" xmlns="" id="{FB44C638-5210-46DD-A5BA-D7D10F466A4F}"/>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34229">
              <a:extLst>
                <a:ext uri="{FF2B5EF4-FFF2-40B4-BE49-F238E27FC236}">
                  <a16:creationId xmlns:a16="http://schemas.microsoft.com/office/drawing/2014/main" xmlns="" id="{A5AE574F-09B7-456A-9D85-D2708FFCCC57}"/>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34230">
              <a:extLst>
                <a:ext uri="{FF2B5EF4-FFF2-40B4-BE49-F238E27FC236}">
                  <a16:creationId xmlns:a16="http://schemas.microsoft.com/office/drawing/2014/main" xmlns="" id="{DBB727D4-C6FC-4C59-8EFE-26AF52112D0C}"/>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31">
              <a:extLst>
                <a:ext uri="{FF2B5EF4-FFF2-40B4-BE49-F238E27FC236}">
                  <a16:creationId xmlns:a16="http://schemas.microsoft.com/office/drawing/2014/main" xmlns="" id="{D4AC2323-C4B8-4B8E-BE82-973A21916247}"/>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32">
              <a:extLst>
                <a:ext uri="{FF2B5EF4-FFF2-40B4-BE49-F238E27FC236}">
                  <a16:creationId xmlns:a16="http://schemas.microsoft.com/office/drawing/2014/main" xmlns="" id="{C4CF1790-3CFF-4974-9976-2B2ADFC2CC42}"/>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33">
              <a:extLst>
                <a:ext uri="{FF2B5EF4-FFF2-40B4-BE49-F238E27FC236}">
                  <a16:creationId xmlns:a16="http://schemas.microsoft.com/office/drawing/2014/main" xmlns="" id="{54E4DBA8-24CF-40F8-8D1E-F966F569ADDB}"/>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34234">
              <a:extLst>
                <a:ext uri="{FF2B5EF4-FFF2-40B4-BE49-F238E27FC236}">
                  <a16:creationId xmlns:a16="http://schemas.microsoft.com/office/drawing/2014/main" xmlns="" id="{FF4FB81F-078D-43BC-A44D-E785668DE194}"/>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34235">
              <a:extLst>
                <a:ext uri="{FF2B5EF4-FFF2-40B4-BE49-F238E27FC236}">
                  <a16:creationId xmlns:a16="http://schemas.microsoft.com/office/drawing/2014/main" xmlns="" id="{4DC3933C-6C6B-4108-A796-4E5040A972CF}"/>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34236">
              <a:extLst>
                <a:ext uri="{FF2B5EF4-FFF2-40B4-BE49-F238E27FC236}">
                  <a16:creationId xmlns:a16="http://schemas.microsoft.com/office/drawing/2014/main" xmlns="" id="{3235EBB5-7AAE-48D8-A114-E87DF2A26470}"/>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34237">
              <a:extLst>
                <a:ext uri="{FF2B5EF4-FFF2-40B4-BE49-F238E27FC236}">
                  <a16:creationId xmlns:a16="http://schemas.microsoft.com/office/drawing/2014/main" xmlns="" id="{27C3E58C-A485-42BE-9A31-C1B45A5B6D17}"/>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34238">
              <a:extLst>
                <a:ext uri="{FF2B5EF4-FFF2-40B4-BE49-F238E27FC236}">
                  <a16:creationId xmlns:a16="http://schemas.microsoft.com/office/drawing/2014/main" xmlns="" id="{D978DF80-0E1D-4DEE-BC91-234D4E5FD0AE}"/>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34239">
              <a:extLst>
                <a:ext uri="{FF2B5EF4-FFF2-40B4-BE49-F238E27FC236}">
                  <a16:creationId xmlns:a16="http://schemas.microsoft.com/office/drawing/2014/main" xmlns="" id="{4490EC57-EA75-4060-9A01-7A7C7FBCAE91}"/>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34240">
              <a:extLst>
                <a:ext uri="{FF2B5EF4-FFF2-40B4-BE49-F238E27FC236}">
                  <a16:creationId xmlns:a16="http://schemas.microsoft.com/office/drawing/2014/main" xmlns="" id="{9DC20FCC-F862-4D00-AEFA-0913CF555F71}"/>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34241">
              <a:extLst>
                <a:ext uri="{FF2B5EF4-FFF2-40B4-BE49-F238E27FC236}">
                  <a16:creationId xmlns:a16="http://schemas.microsoft.com/office/drawing/2014/main" xmlns="" id="{127F6D66-7549-4ECE-854B-6EA720BF2A3E}"/>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34242">
              <a:extLst>
                <a:ext uri="{FF2B5EF4-FFF2-40B4-BE49-F238E27FC236}">
                  <a16:creationId xmlns:a16="http://schemas.microsoft.com/office/drawing/2014/main" xmlns="" id="{FDA324B0-1AD7-4497-997C-D67D01239816}"/>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34243">
              <a:extLst>
                <a:ext uri="{FF2B5EF4-FFF2-40B4-BE49-F238E27FC236}">
                  <a16:creationId xmlns:a16="http://schemas.microsoft.com/office/drawing/2014/main" xmlns="" id="{0DD9BDB9-2B03-48B5-8EF7-832BB00F2E9C}"/>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1" name="Shape 34244">
              <a:extLst>
                <a:ext uri="{FF2B5EF4-FFF2-40B4-BE49-F238E27FC236}">
                  <a16:creationId xmlns:a16="http://schemas.microsoft.com/office/drawing/2014/main" xmlns="" id="{A61E7B67-584B-4A2D-81E1-31885464A761}"/>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34245">
              <a:extLst>
                <a:ext uri="{FF2B5EF4-FFF2-40B4-BE49-F238E27FC236}">
                  <a16:creationId xmlns:a16="http://schemas.microsoft.com/office/drawing/2014/main" xmlns="" id="{A3BA6BD5-DA1F-41AC-9799-E186BC1BD3FA}"/>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34246">
              <a:extLst>
                <a:ext uri="{FF2B5EF4-FFF2-40B4-BE49-F238E27FC236}">
                  <a16:creationId xmlns:a16="http://schemas.microsoft.com/office/drawing/2014/main" xmlns="" id="{943B073B-CF78-47C7-8177-B604F17F1B01}"/>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34247">
              <a:extLst>
                <a:ext uri="{FF2B5EF4-FFF2-40B4-BE49-F238E27FC236}">
                  <a16:creationId xmlns:a16="http://schemas.microsoft.com/office/drawing/2014/main" xmlns="" id="{0B2EFFA9-2EA3-466B-B846-8BE57490F876}"/>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5" name="Shape 34248">
              <a:extLst>
                <a:ext uri="{FF2B5EF4-FFF2-40B4-BE49-F238E27FC236}">
                  <a16:creationId xmlns:a16="http://schemas.microsoft.com/office/drawing/2014/main" xmlns="" id="{9BA16AC0-C8B5-4D11-9D61-26275AE15410}"/>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34249">
              <a:extLst>
                <a:ext uri="{FF2B5EF4-FFF2-40B4-BE49-F238E27FC236}">
                  <a16:creationId xmlns:a16="http://schemas.microsoft.com/office/drawing/2014/main" xmlns="" id="{7D01EEEC-9B58-49FD-BD20-666F7056297E}"/>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34250">
              <a:extLst>
                <a:ext uri="{FF2B5EF4-FFF2-40B4-BE49-F238E27FC236}">
                  <a16:creationId xmlns:a16="http://schemas.microsoft.com/office/drawing/2014/main" xmlns="" id="{8DFF47AA-403F-49CA-8BAF-D1936C379BC9}"/>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34251">
              <a:extLst>
                <a:ext uri="{FF2B5EF4-FFF2-40B4-BE49-F238E27FC236}">
                  <a16:creationId xmlns:a16="http://schemas.microsoft.com/office/drawing/2014/main" xmlns="" id="{1D69E9D1-EE27-4623-9553-502CA96B973E}"/>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52">
              <a:extLst>
                <a:ext uri="{FF2B5EF4-FFF2-40B4-BE49-F238E27FC236}">
                  <a16:creationId xmlns:a16="http://schemas.microsoft.com/office/drawing/2014/main" xmlns="" id="{503C5D0B-EAFD-4574-9E5B-6E6961DF0B81}"/>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00" name="Shape 34253">
              <a:extLst>
                <a:ext uri="{FF2B5EF4-FFF2-40B4-BE49-F238E27FC236}">
                  <a16:creationId xmlns:a16="http://schemas.microsoft.com/office/drawing/2014/main" xmlns="" id="{6BD9D872-C1E2-497D-B5FA-F73488E65123}"/>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54">
              <a:extLst>
                <a:ext uri="{FF2B5EF4-FFF2-40B4-BE49-F238E27FC236}">
                  <a16:creationId xmlns:a16="http://schemas.microsoft.com/office/drawing/2014/main" xmlns="" id="{148CA4DB-A798-44AB-A777-1DF8373EF961}"/>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55">
              <a:extLst>
                <a:ext uri="{FF2B5EF4-FFF2-40B4-BE49-F238E27FC236}">
                  <a16:creationId xmlns:a16="http://schemas.microsoft.com/office/drawing/2014/main" xmlns="" id="{2846FB29-18F5-41B4-A6BB-EB42E8A6FDAC}"/>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34256">
              <a:extLst>
                <a:ext uri="{FF2B5EF4-FFF2-40B4-BE49-F238E27FC236}">
                  <a16:creationId xmlns:a16="http://schemas.microsoft.com/office/drawing/2014/main" xmlns="" id="{ED769ECF-CDCE-4F80-ABDE-87159968A5D0}"/>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57">
              <a:extLst>
                <a:ext uri="{FF2B5EF4-FFF2-40B4-BE49-F238E27FC236}">
                  <a16:creationId xmlns:a16="http://schemas.microsoft.com/office/drawing/2014/main" xmlns="" id="{BD27900D-25EB-4209-A161-5C222A216BA6}"/>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34258">
              <a:extLst>
                <a:ext uri="{FF2B5EF4-FFF2-40B4-BE49-F238E27FC236}">
                  <a16:creationId xmlns:a16="http://schemas.microsoft.com/office/drawing/2014/main" xmlns="" id="{691C1683-ECFA-4B54-9B4D-A0D8BB06C780}"/>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34259">
              <a:extLst>
                <a:ext uri="{FF2B5EF4-FFF2-40B4-BE49-F238E27FC236}">
                  <a16:creationId xmlns:a16="http://schemas.microsoft.com/office/drawing/2014/main" xmlns="" id="{BC6A7A9D-84CE-463B-B482-5B9443AC9A9D}"/>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60">
              <a:extLst>
                <a:ext uri="{FF2B5EF4-FFF2-40B4-BE49-F238E27FC236}">
                  <a16:creationId xmlns:a16="http://schemas.microsoft.com/office/drawing/2014/main" xmlns="" id="{1E576DAF-3BA5-44D5-97DA-01521F521545}"/>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61">
              <a:extLst>
                <a:ext uri="{FF2B5EF4-FFF2-40B4-BE49-F238E27FC236}">
                  <a16:creationId xmlns:a16="http://schemas.microsoft.com/office/drawing/2014/main" xmlns="" id="{0A470D7C-960B-499D-8E76-EF36C01475CC}"/>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34262">
              <a:extLst>
                <a:ext uri="{FF2B5EF4-FFF2-40B4-BE49-F238E27FC236}">
                  <a16:creationId xmlns:a16="http://schemas.microsoft.com/office/drawing/2014/main" xmlns="" id="{F040F0D4-C491-4A4C-93AE-705E608DCDBA}"/>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34263">
              <a:extLst>
                <a:ext uri="{FF2B5EF4-FFF2-40B4-BE49-F238E27FC236}">
                  <a16:creationId xmlns:a16="http://schemas.microsoft.com/office/drawing/2014/main" xmlns="" id="{6FA1A31D-25CB-4B29-8C01-45DB851980C8}"/>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64">
              <a:extLst>
                <a:ext uri="{FF2B5EF4-FFF2-40B4-BE49-F238E27FC236}">
                  <a16:creationId xmlns:a16="http://schemas.microsoft.com/office/drawing/2014/main" xmlns="" id="{1FE0A415-3DEB-493F-9FA2-A43B3EABFCF3}"/>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34265">
              <a:extLst>
                <a:ext uri="{FF2B5EF4-FFF2-40B4-BE49-F238E27FC236}">
                  <a16:creationId xmlns:a16="http://schemas.microsoft.com/office/drawing/2014/main" xmlns="" id="{975837CF-ED62-424D-818B-2205C85054F2}"/>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13" name="Circle">
            <a:extLst>
              <a:ext uri="{FF2B5EF4-FFF2-40B4-BE49-F238E27FC236}">
                <a16:creationId xmlns:a16="http://schemas.microsoft.com/office/drawing/2014/main" xmlns="" id="{37660198-79D8-4DBE-9D72-924665D39D39}"/>
              </a:ext>
            </a:extLst>
          </p:cNvPr>
          <p:cNvSpPr/>
          <p:nvPr/>
        </p:nvSpPr>
        <p:spPr>
          <a:xfrm flipV="1">
            <a:off x="6660527" y="2766886"/>
            <a:ext cx="129333" cy="129333"/>
          </a:xfrm>
          <a:prstGeom prst="diamond">
            <a:avLst/>
          </a:prstGeom>
          <a:solidFill>
            <a:schemeClr val="tx1"/>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15" name="TextBox 148">
            <a:extLst>
              <a:ext uri="{FF2B5EF4-FFF2-40B4-BE49-F238E27FC236}">
                <a16:creationId xmlns:a16="http://schemas.microsoft.com/office/drawing/2014/main" xmlns="" id="{A93EE695-8723-485F-A395-5BEF5F341720}"/>
              </a:ext>
            </a:extLst>
          </p:cNvPr>
          <p:cNvSpPr txBox="1"/>
          <p:nvPr/>
        </p:nvSpPr>
        <p:spPr>
          <a:xfrm>
            <a:off x="6910382" y="2630727"/>
            <a:ext cx="4986365"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Black Hole </a:t>
            </a:r>
            <a:r>
              <a:rPr lang="en-GB" sz="2000" dirty="0">
                <a:solidFill>
                  <a:schemeClr val="tx2"/>
                </a:solidFill>
                <a:latin typeface="+mj-lt"/>
                <a:ea typeface="League Spartan" charset="0"/>
                <a:cs typeface="Poppins" pitchFamily="2" charset="77"/>
              </a:rPr>
              <a:t>activities take place and are allowed</a:t>
            </a: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6267898" y="2007580"/>
            <a:ext cx="5628849"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5 Common Errors when business is running “as usual”</a:t>
            </a:r>
          </a:p>
        </p:txBody>
      </p:sp>
      <p:sp>
        <p:nvSpPr>
          <p:cNvPr id="126" name="Circle">
            <a:extLst>
              <a:ext uri="{FF2B5EF4-FFF2-40B4-BE49-F238E27FC236}">
                <a16:creationId xmlns:a16="http://schemas.microsoft.com/office/drawing/2014/main" xmlns="" id="{67C959B5-6699-4C69-A124-EE96E3C78173}"/>
              </a:ext>
            </a:extLst>
          </p:cNvPr>
          <p:cNvSpPr/>
          <p:nvPr/>
        </p:nvSpPr>
        <p:spPr>
          <a:xfrm flipV="1">
            <a:off x="6660527" y="3398980"/>
            <a:ext cx="129333" cy="129333"/>
          </a:xfrm>
          <a:prstGeom prst="diamond">
            <a:avLst/>
          </a:prstGeom>
          <a:solidFill>
            <a:schemeClr val="accent4"/>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7" name="TextBox 148">
            <a:extLst>
              <a:ext uri="{FF2B5EF4-FFF2-40B4-BE49-F238E27FC236}">
                <a16:creationId xmlns:a16="http://schemas.microsoft.com/office/drawing/2014/main" xmlns="" id="{42CC3528-E2DC-417A-A107-66D134D8541B}"/>
              </a:ext>
            </a:extLst>
          </p:cNvPr>
          <p:cNvSpPr txBox="1"/>
          <p:nvPr/>
        </p:nvSpPr>
        <p:spPr>
          <a:xfrm>
            <a:off x="6910382" y="3127078"/>
            <a:ext cx="4986365" cy="707886"/>
          </a:xfrm>
          <a:prstGeom prst="rect">
            <a:avLst/>
          </a:prstGeom>
          <a:noFill/>
        </p:spPr>
        <p:txBody>
          <a:bodyPr wrap="square" rtlCol="0" anchor="ctr" anchorCtr="0">
            <a:spAutoFit/>
          </a:bodyPr>
          <a:lstStyle/>
          <a:p>
            <a:r>
              <a:rPr lang="en-GB" sz="2000" dirty="0">
                <a:solidFill>
                  <a:schemeClr val="tx2"/>
                </a:solidFill>
                <a:latin typeface="+mj-lt"/>
                <a:ea typeface="League Spartan" charset="0"/>
                <a:cs typeface="Poppins" pitchFamily="2" charset="77"/>
              </a:rPr>
              <a:t>There is too little attention </a:t>
            </a:r>
            <a:r>
              <a:rPr lang="en-GB" sz="2000" dirty="0" err="1">
                <a:solidFill>
                  <a:schemeClr val="tx2"/>
                </a:solidFill>
                <a:latin typeface="+mj-lt"/>
                <a:ea typeface="League Spartan" charset="0"/>
                <a:cs typeface="Poppins" pitchFamily="2" charset="77"/>
              </a:rPr>
              <a:t>payed</a:t>
            </a:r>
            <a:r>
              <a:rPr lang="en-GB" sz="2000" dirty="0">
                <a:solidFill>
                  <a:schemeClr val="tx2"/>
                </a:solidFill>
                <a:latin typeface="+mj-lt"/>
                <a:ea typeface="League Spartan" charset="0"/>
                <a:cs typeface="Poppins" pitchFamily="2" charset="77"/>
              </a:rPr>
              <a:t> to </a:t>
            </a:r>
            <a:r>
              <a:rPr lang="en-GB" sz="2000" b="1" dirty="0">
                <a:solidFill>
                  <a:schemeClr val="accent4"/>
                </a:solidFill>
                <a:latin typeface="+mj-lt"/>
                <a:ea typeface="League Spartan" charset="0"/>
                <a:cs typeface="Poppins" pitchFamily="2" charset="77"/>
              </a:rPr>
              <a:t>Yellow Flag </a:t>
            </a:r>
            <a:r>
              <a:rPr lang="en-GB" sz="2000" dirty="0">
                <a:solidFill>
                  <a:schemeClr val="tx2"/>
                </a:solidFill>
                <a:latin typeface="+mj-lt"/>
                <a:ea typeface="League Spartan" charset="0"/>
                <a:cs typeface="Poppins" pitchFamily="2" charset="77"/>
              </a:rPr>
              <a:t>activities</a:t>
            </a:r>
          </a:p>
        </p:txBody>
      </p:sp>
      <p:sp>
        <p:nvSpPr>
          <p:cNvPr id="128" name="Circle">
            <a:extLst>
              <a:ext uri="{FF2B5EF4-FFF2-40B4-BE49-F238E27FC236}">
                <a16:creationId xmlns:a16="http://schemas.microsoft.com/office/drawing/2014/main" xmlns="" id="{D778CC44-E217-49B4-8EE8-8082A368BCBE}"/>
              </a:ext>
            </a:extLst>
          </p:cNvPr>
          <p:cNvSpPr/>
          <p:nvPr/>
        </p:nvSpPr>
        <p:spPr>
          <a:xfrm flipV="1">
            <a:off x="6660527" y="4030788"/>
            <a:ext cx="129333" cy="129333"/>
          </a:xfrm>
          <a:prstGeom prst="diamond">
            <a:avLst/>
          </a:prstGeom>
          <a:solidFill>
            <a:schemeClr val="bg1">
              <a:lumMod val="50000"/>
            </a:schemeClr>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9" name="TextBox 148">
            <a:extLst>
              <a:ext uri="{FF2B5EF4-FFF2-40B4-BE49-F238E27FC236}">
                <a16:creationId xmlns:a16="http://schemas.microsoft.com/office/drawing/2014/main" xmlns="" id="{BF346E9F-3023-4BE6-9931-F8F8646EA717}"/>
              </a:ext>
            </a:extLst>
          </p:cNvPr>
          <p:cNvSpPr txBox="1"/>
          <p:nvPr/>
        </p:nvSpPr>
        <p:spPr>
          <a:xfrm>
            <a:off x="6910382" y="3716012"/>
            <a:ext cx="4731341" cy="707886"/>
          </a:xfrm>
          <a:prstGeom prst="rect">
            <a:avLst/>
          </a:prstGeom>
          <a:noFill/>
        </p:spPr>
        <p:txBody>
          <a:bodyPr wrap="square" rtlCol="0" anchor="ctr" anchorCtr="0">
            <a:spAutoFit/>
          </a:bodyPr>
          <a:lstStyle/>
          <a:p>
            <a:r>
              <a:rPr lang="en-GB" sz="2000" dirty="0">
                <a:solidFill>
                  <a:schemeClr val="tx2"/>
                </a:solidFill>
                <a:latin typeface="+mj-lt"/>
                <a:ea typeface="League Spartan" charset="0"/>
                <a:cs typeface="Poppins" pitchFamily="2" charset="77"/>
              </a:rPr>
              <a:t>Allowing (un) </a:t>
            </a:r>
            <a:r>
              <a:rPr lang="en-GB" sz="2000" b="1" dirty="0">
                <a:solidFill>
                  <a:schemeClr val="tx1">
                    <a:lumMod val="50000"/>
                    <a:lumOff val="50000"/>
                  </a:schemeClr>
                </a:solidFill>
                <a:latin typeface="+mj-lt"/>
                <a:ea typeface="League Spartan" charset="0"/>
                <a:cs typeface="Poppins" pitchFamily="2" charset="77"/>
              </a:rPr>
              <a:t>Discipline activities </a:t>
            </a:r>
            <a:r>
              <a:rPr lang="en-GB" sz="2000" dirty="0">
                <a:solidFill>
                  <a:schemeClr val="tx2"/>
                </a:solidFill>
                <a:latin typeface="+mj-lt"/>
                <a:ea typeface="League Spartan" charset="0"/>
                <a:cs typeface="Poppins" pitchFamily="2" charset="77"/>
              </a:rPr>
              <a:t>to slow things down</a:t>
            </a:r>
          </a:p>
        </p:txBody>
      </p:sp>
      <p:sp>
        <p:nvSpPr>
          <p:cNvPr id="130" name="Circle">
            <a:extLst>
              <a:ext uri="{FF2B5EF4-FFF2-40B4-BE49-F238E27FC236}">
                <a16:creationId xmlns:a16="http://schemas.microsoft.com/office/drawing/2014/main" xmlns="" id="{44AFA874-E578-49B3-89A6-8D927256E3ED}"/>
              </a:ext>
            </a:extLst>
          </p:cNvPr>
          <p:cNvSpPr/>
          <p:nvPr/>
        </p:nvSpPr>
        <p:spPr>
          <a:xfrm flipV="1">
            <a:off x="6660527" y="4659106"/>
            <a:ext cx="129333" cy="129333"/>
          </a:xfrm>
          <a:prstGeom prst="diamond">
            <a:avLst/>
          </a:prstGeom>
          <a:solidFill>
            <a:srgbClr val="B7A644"/>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1" name="TextBox 148">
            <a:extLst>
              <a:ext uri="{FF2B5EF4-FFF2-40B4-BE49-F238E27FC236}">
                <a16:creationId xmlns:a16="http://schemas.microsoft.com/office/drawing/2014/main" xmlns="" id="{B2354F85-BA58-4F91-995F-6D1DE2D00A79}"/>
              </a:ext>
            </a:extLst>
          </p:cNvPr>
          <p:cNvSpPr txBox="1"/>
          <p:nvPr/>
        </p:nvSpPr>
        <p:spPr>
          <a:xfrm>
            <a:off x="6910382" y="4522947"/>
            <a:ext cx="3771032" cy="400110"/>
          </a:xfrm>
          <a:prstGeom prst="rect">
            <a:avLst/>
          </a:prstGeom>
          <a:noFill/>
        </p:spPr>
        <p:txBody>
          <a:bodyPr wrap="none" rtlCol="0" anchor="ctr" anchorCtr="0">
            <a:spAutoFit/>
          </a:bodyPr>
          <a:lstStyle/>
          <a:p>
            <a:r>
              <a:rPr lang="en-GB" sz="2000" b="1" dirty="0">
                <a:solidFill>
                  <a:schemeClr val="accent4">
                    <a:lumMod val="75000"/>
                  </a:schemeClr>
                </a:solidFill>
                <a:latin typeface="+mj-lt"/>
                <a:ea typeface="League Spartan" charset="0"/>
                <a:cs typeface="Poppins" pitchFamily="2" charset="77"/>
              </a:rPr>
              <a:t>Gold Star </a:t>
            </a:r>
            <a:r>
              <a:rPr lang="en-GB" sz="2000" dirty="0">
                <a:solidFill>
                  <a:schemeClr val="tx2"/>
                </a:solidFill>
                <a:latin typeface="+mj-lt"/>
                <a:ea typeface="League Spartan" charset="0"/>
                <a:cs typeface="Poppins" pitchFamily="2" charset="77"/>
              </a:rPr>
              <a:t>Opportunities are missed</a:t>
            </a:r>
          </a:p>
        </p:txBody>
      </p:sp>
      <p:sp>
        <p:nvSpPr>
          <p:cNvPr id="132" name="Circle">
            <a:extLst>
              <a:ext uri="{FF2B5EF4-FFF2-40B4-BE49-F238E27FC236}">
                <a16:creationId xmlns:a16="http://schemas.microsoft.com/office/drawing/2014/main" xmlns="" id="{C9DB4A34-8F97-4DFC-8FEF-FB6121C51A7F}"/>
              </a:ext>
            </a:extLst>
          </p:cNvPr>
          <p:cNvSpPr/>
          <p:nvPr/>
        </p:nvSpPr>
        <p:spPr>
          <a:xfrm flipV="1">
            <a:off x="6660527" y="5291003"/>
            <a:ext cx="129333" cy="129333"/>
          </a:xfrm>
          <a:prstGeom prst="diamond">
            <a:avLst/>
          </a:prstGeom>
          <a:solidFill>
            <a:srgbClr val="C00000"/>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3" name="TextBox 148">
            <a:extLst>
              <a:ext uri="{FF2B5EF4-FFF2-40B4-BE49-F238E27FC236}">
                <a16:creationId xmlns:a16="http://schemas.microsoft.com/office/drawing/2014/main" xmlns="" id="{2FC92D9B-7A4B-4F29-9E6B-D9BE367CDE92}"/>
              </a:ext>
            </a:extLst>
          </p:cNvPr>
          <p:cNvSpPr txBox="1"/>
          <p:nvPr/>
        </p:nvSpPr>
        <p:spPr>
          <a:xfrm>
            <a:off x="6910382" y="5154844"/>
            <a:ext cx="3335400" cy="400110"/>
          </a:xfrm>
          <a:prstGeom prst="rect">
            <a:avLst/>
          </a:prstGeom>
          <a:noFill/>
        </p:spPr>
        <p:txBody>
          <a:bodyPr wrap="none" rtlCol="0" anchor="ctr" anchorCtr="0">
            <a:spAutoFit/>
          </a:bodyPr>
          <a:lstStyle/>
          <a:p>
            <a:r>
              <a:rPr lang="en-GB" sz="2000" b="1" dirty="0">
                <a:solidFill>
                  <a:srgbClr val="C00000"/>
                </a:solidFill>
                <a:latin typeface="+mj-lt"/>
                <a:ea typeface="League Spartan" charset="0"/>
                <a:cs typeface="Poppins" pitchFamily="2" charset="77"/>
              </a:rPr>
              <a:t>Red Flag </a:t>
            </a:r>
            <a:r>
              <a:rPr lang="en-GB" sz="2000" dirty="0">
                <a:solidFill>
                  <a:schemeClr val="tx2"/>
                </a:solidFill>
                <a:latin typeface="+mj-lt"/>
                <a:ea typeface="League Spartan" charset="0"/>
                <a:cs typeface="Poppins" pitchFamily="2" charset="77"/>
              </a:rPr>
              <a:t>activities are assigned</a:t>
            </a:r>
          </a:p>
        </p:txBody>
      </p:sp>
    </p:spTree>
    <p:extLst>
      <p:ext uri="{BB962C8B-B14F-4D97-AF65-F5344CB8AC3E}">
        <p14:creationId xmlns:p14="http://schemas.microsoft.com/office/powerpoint/2010/main" val="413489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20972" y="512640"/>
            <a:ext cx="8852375" cy="697353"/>
          </a:xfrm>
        </p:spPr>
        <p:txBody>
          <a:bodyPr>
            <a:noAutofit/>
          </a:bodyPr>
          <a:lstStyle/>
          <a:p>
            <a:r>
              <a:rPr lang="en-GB" dirty="0"/>
              <a:t>Learning from task management in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89861" y="1867961"/>
            <a:ext cx="5397942"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latin typeface="+mj-lt"/>
                <a:sym typeface="Wingdings" panose="05000000000000000000" pitchFamily="2" charset="2"/>
              </a:rPr>
              <a:t>During a crisis, phenomena often occur that lead to a much more effective allocation of tasks. Management and employees concentrate on the important tasks and common goals. Hierarchies are mixed up and tasks can be assigned to the right people more effectively.</a:t>
            </a:r>
            <a:endParaRPr lang="en-US"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Cross-functional cooperation occurs spontaneously</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People are more open to input from others</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People are more willing to try out new ideas</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Hidden potential emerges</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People are liberated from barriers</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People spontaneously reach great heights of performance without extensive management planning </a:t>
            </a:r>
            <a:endParaRPr lang="en-GB" sz="1900" b="1" dirty="0">
              <a:latin typeface="+mj-lt"/>
            </a:endParaRPr>
          </a:p>
        </p:txBody>
      </p:sp>
      <p:sp>
        <p:nvSpPr>
          <p:cNvPr id="12" name="TextBox 10">
            <a:extLst>
              <a:ext uri="{FF2B5EF4-FFF2-40B4-BE49-F238E27FC236}">
                <a16:creationId xmlns:a16="http://schemas.microsoft.com/office/drawing/2014/main" xmlns="" id="{BBCC6EF9-7445-481A-8F53-008236026B2B}"/>
              </a:ext>
            </a:extLst>
          </p:cNvPr>
          <p:cNvSpPr txBox="1"/>
          <p:nvPr/>
        </p:nvSpPr>
        <p:spPr>
          <a:xfrm>
            <a:off x="3753396" y="5607747"/>
            <a:ext cx="317716" cy="756233"/>
          </a:xfrm>
          <a:prstGeom prst="rect">
            <a:avLst/>
          </a:prstGeom>
          <a:noFill/>
        </p:spPr>
        <p:txBody>
          <a:bodyPr wrap="non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grpSp>
        <p:nvGrpSpPr>
          <p:cNvPr id="5" name="Gruppieren 4">
            <a:extLst>
              <a:ext uri="{FF2B5EF4-FFF2-40B4-BE49-F238E27FC236}">
                <a16:creationId xmlns:a16="http://schemas.microsoft.com/office/drawing/2014/main" xmlns="" id="{43C0B1BB-8164-47EA-89A4-8EB6D556EC6B}"/>
              </a:ext>
            </a:extLst>
          </p:cNvPr>
          <p:cNvGrpSpPr/>
          <p:nvPr/>
        </p:nvGrpSpPr>
        <p:grpSpPr>
          <a:xfrm>
            <a:off x="6256189" y="5080484"/>
            <a:ext cx="695929" cy="762634"/>
            <a:chOff x="4451490" y="4845467"/>
            <a:chExt cx="728363" cy="762634"/>
          </a:xfrm>
          <a:solidFill>
            <a:schemeClr val="accent2"/>
          </a:solidFill>
        </p:grpSpPr>
        <p:sp>
          <p:nvSpPr>
            <p:cNvPr id="19" name="Shape 34177">
              <a:extLst>
                <a:ext uri="{FF2B5EF4-FFF2-40B4-BE49-F238E27FC236}">
                  <a16:creationId xmlns:a16="http://schemas.microsoft.com/office/drawing/2014/main" xmlns="" id="{9B0C9A64-6E9D-49B4-A852-40979F671458}"/>
                </a:ext>
              </a:extLst>
            </p:cNvPr>
            <p:cNvSpPr/>
            <p:nvPr/>
          </p:nvSpPr>
          <p:spPr>
            <a:xfrm>
              <a:off x="4756610" y="5162900"/>
              <a:ext cx="164379" cy="151044"/>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34180">
              <a:extLst>
                <a:ext uri="{FF2B5EF4-FFF2-40B4-BE49-F238E27FC236}">
                  <a16:creationId xmlns:a16="http://schemas.microsoft.com/office/drawing/2014/main" xmlns="" id="{11069254-67A6-474A-A84F-56582353AC8A}"/>
                </a:ext>
              </a:extLst>
            </p:cNvPr>
            <p:cNvSpPr/>
            <p:nvPr/>
          </p:nvSpPr>
          <p:spPr>
            <a:xfrm>
              <a:off x="4941668" y="5120225"/>
              <a:ext cx="237185" cy="297636"/>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9" name="Shape 34202">
              <a:extLst>
                <a:ext uri="{FF2B5EF4-FFF2-40B4-BE49-F238E27FC236}">
                  <a16:creationId xmlns:a16="http://schemas.microsoft.com/office/drawing/2014/main" xmlns="" id="{CF307892-A83B-48F3-A89F-02D4C5D8FDA7}"/>
                </a:ext>
              </a:extLst>
            </p:cNvPr>
            <p:cNvSpPr/>
            <p:nvPr/>
          </p:nvSpPr>
          <p:spPr>
            <a:xfrm>
              <a:off x="4748144" y="4845467"/>
              <a:ext cx="191634" cy="13371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204">
              <a:extLst>
                <a:ext uri="{FF2B5EF4-FFF2-40B4-BE49-F238E27FC236}">
                  <a16:creationId xmlns:a16="http://schemas.microsoft.com/office/drawing/2014/main" xmlns="" id="{9B4C0168-2D07-4233-A8A8-98131AC94928}"/>
                </a:ext>
              </a:extLst>
            </p:cNvPr>
            <p:cNvSpPr/>
            <p:nvPr/>
          </p:nvSpPr>
          <p:spPr>
            <a:xfrm>
              <a:off x="4451490" y="5100799"/>
              <a:ext cx="125368" cy="13371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34205">
              <a:extLst>
                <a:ext uri="{FF2B5EF4-FFF2-40B4-BE49-F238E27FC236}">
                  <a16:creationId xmlns:a16="http://schemas.microsoft.com/office/drawing/2014/main" xmlns="" id="{E5DA5CD2-836D-401E-802C-E6E2A4AB7ADA}"/>
                </a:ext>
              </a:extLst>
            </p:cNvPr>
            <p:cNvSpPr/>
            <p:nvPr/>
          </p:nvSpPr>
          <p:spPr>
            <a:xfrm>
              <a:off x="4578408" y="5409204"/>
              <a:ext cx="148801" cy="16494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34214">
              <a:extLst>
                <a:ext uri="{FF2B5EF4-FFF2-40B4-BE49-F238E27FC236}">
                  <a16:creationId xmlns:a16="http://schemas.microsoft.com/office/drawing/2014/main" xmlns="" id="{6B246C76-0BFB-4128-A7A2-81C14F30AAC4}"/>
                </a:ext>
              </a:extLst>
            </p:cNvPr>
            <p:cNvSpPr/>
            <p:nvPr/>
          </p:nvSpPr>
          <p:spPr>
            <a:xfrm>
              <a:off x="4952960" y="4907361"/>
              <a:ext cx="145255" cy="17150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5" name="Shape 34218">
              <a:extLst>
                <a:ext uri="{FF2B5EF4-FFF2-40B4-BE49-F238E27FC236}">
                  <a16:creationId xmlns:a16="http://schemas.microsoft.com/office/drawing/2014/main" xmlns="" id="{85DFAE8B-76BE-4A2A-8FEA-AB64210DAB8A}"/>
                </a:ext>
              </a:extLst>
            </p:cNvPr>
            <p:cNvSpPr/>
            <p:nvPr/>
          </p:nvSpPr>
          <p:spPr>
            <a:xfrm>
              <a:off x="4819686" y="5512373"/>
              <a:ext cx="114884" cy="90973"/>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grp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6" name="Shape 34219">
              <a:extLst>
                <a:ext uri="{FF2B5EF4-FFF2-40B4-BE49-F238E27FC236}">
                  <a16:creationId xmlns:a16="http://schemas.microsoft.com/office/drawing/2014/main" xmlns="" id="{9B638064-1B05-4184-BB03-12606F035630}"/>
                </a:ext>
              </a:extLst>
            </p:cNvPr>
            <p:cNvSpPr/>
            <p:nvPr/>
          </p:nvSpPr>
          <p:spPr>
            <a:xfrm>
              <a:off x="4612675" y="4919169"/>
              <a:ext cx="109568" cy="143834"/>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34222">
              <a:extLst>
                <a:ext uri="{FF2B5EF4-FFF2-40B4-BE49-F238E27FC236}">
                  <a16:creationId xmlns:a16="http://schemas.microsoft.com/office/drawing/2014/main" xmlns="" id="{9C49DAF9-2982-4A17-9671-61AD3DD09A57}"/>
                </a:ext>
              </a:extLst>
            </p:cNvPr>
            <p:cNvSpPr/>
            <p:nvPr/>
          </p:nvSpPr>
          <p:spPr>
            <a:xfrm>
              <a:off x="4836856" y="5005067"/>
              <a:ext cx="125797" cy="134156"/>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grp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70" name="Shape 34223">
              <a:extLst>
                <a:ext uri="{FF2B5EF4-FFF2-40B4-BE49-F238E27FC236}">
                  <a16:creationId xmlns:a16="http://schemas.microsoft.com/office/drawing/2014/main" xmlns="" id="{88078019-856B-4631-8991-BE4E07FB4945}"/>
                </a:ext>
              </a:extLst>
            </p:cNvPr>
            <p:cNvSpPr/>
            <p:nvPr/>
          </p:nvSpPr>
          <p:spPr>
            <a:xfrm>
              <a:off x="4790421" y="5340273"/>
              <a:ext cx="125480" cy="122964"/>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224">
              <a:extLst>
                <a:ext uri="{FF2B5EF4-FFF2-40B4-BE49-F238E27FC236}">
                  <a16:creationId xmlns:a16="http://schemas.microsoft.com/office/drawing/2014/main" xmlns="" id="{010D9E70-549A-4C95-B0B9-56AC0033B585}"/>
                </a:ext>
              </a:extLst>
            </p:cNvPr>
            <p:cNvSpPr/>
            <p:nvPr/>
          </p:nvSpPr>
          <p:spPr>
            <a:xfrm>
              <a:off x="4688785" y="5012974"/>
              <a:ext cx="100808" cy="207724"/>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34225">
              <a:extLst>
                <a:ext uri="{FF2B5EF4-FFF2-40B4-BE49-F238E27FC236}">
                  <a16:creationId xmlns:a16="http://schemas.microsoft.com/office/drawing/2014/main" xmlns="" id="{775DBFF1-C290-45E9-BBFC-F16599B2015E}"/>
                </a:ext>
              </a:extLst>
            </p:cNvPr>
            <p:cNvSpPr/>
            <p:nvPr/>
          </p:nvSpPr>
          <p:spPr>
            <a:xfrm>
              <a:off x="5060357" y="5082022"/>
              <a:ext cx="119496" cy="35397"/>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32">
              <a:extLst>
                <a:ext uri="{FF2B5EF4-FFF2-40B4-BE49-F238E27FC236}">
                  <a16:creationId xmlns:a16="http://schemas.microsoft.com/office/drawing/2014/main" xmlns="" id="{C4CF1790-3CFF-4974-9976-2B2ADFC2CC42}"/>
                </a:ext>
              </a:extLst>
            </p:cNvPr>
            <p:cNvSpPr/>
            <p:nvPr/>
          </p:nvSpPr>
          <p:spPr>
            <a:xfrm>
              <a:off x="4779882" y="5090974"/>
              <a:ext cx="36672" cy="83833"/>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34247">
              <a:extLst>
                <a:ext uri="{FF2B5EF4-FFF2-40B4-BE49-F238E27FC236}">
                  <a16:creationId xmlns:a16="http://schemas.microsoft.com/office/drawing/2014/main" xmlns="" id="{0B2EFFA9-2EA3-466B-B846-8BE57490F876}"/>
                </a:ext>
              </a:extLst>
            </p:cNvPr>
            <p:cNvSpPr/>
            <p:nvPr/>
          </p:nvSpPr>
          <p:spPr>
            <a:xfrm>
              <a:off x="4481101" y="5278695"/>
              <a:ext cx="101093" cy="10782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5" name="Shape 34248">
              <a:extLst>
                <a:ext uri="{FF2B5EF4-FFF2-40B4-BE49-F238E27FC236}">
                  <a16:creationId xmlns:a16="http://schemas.microsoft.com/office/drawing/2014/main" xmlns="" id="{9BA16AC0-C8B5-4D11-9D61-26275AE15410}"/>
                </a:ext>
              </a:extLst>
            </p:cNvPr>
            <p:cNvSpPr/>
            <p:nvPr/>
          </p:nvSpPr>
          <p:spPr>
            <a:xfrm>
              <a:off x="4610095" y="5099909"/>
              <a:ext cx="74776" cy="74761"/>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34249">
              <a:extLst>
                <a:ext uri="{FF2B5EF4-FFF2-40B4-BE49-F238E27FC236}">
                  <a16:creationId xmlns:a16="http://schemas.microsoft.com/office/drawing/2014/main" xmlns="" id="{7D01EEEC-9B58-49FD-BD20-666F7056297E}"/>
                </a:ext>
              </a:extLst>
            </p:cNvPr>
            <p:cNvSpPr/>
            <p:nvPr/>
          </p:nvSpPr>
          <p:spPr>
            <a:xfrm>
              <a:off x="4584961" y="5188105"/>
              <a:ext cx="102239" cy="146717"/>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34250">
              <a:extLst>
                <a:ext uri="{FF2B5EF4-FFF2-40B4-BE49-F238E27FC236}">
                  <a16:creationId xmlns:a16="http://schemas.microsoft.com/office/drawing/2014/main" xmlns="" id="{8DFF47AA-403F-49CA-8BAF-D1936C379BC9}"/>
                </a:ext>
              </a:extLst>
            </p:cNvPr>
            <p:cNvSpPr/>
            <p:nvPr/>
          </p:nvSpPr>
          <p:spPr>
            <a:xfrm>
              <a:off x="4691038" y="5339576"/>
              <a:ext cx="61340" cy="84421"/>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34251">
              <a:extLst>
                <a:ext uri="{FF2B5EF4-FFF2-40B4-BE49-F238E27FC236}">
                  <a16:creationId xmlns:a16="http://schemas.microsoft.com/office/drawing/2014/main" xmlns="" id="{1D69E9D1-EE27-4623-9553-502CA96B973E}"/>
                </a:ext>
              </a:extLst>
            </p:cNvPr>
            <p:cNvSpPr/>
            <p:nvPr/>
          </p:nvSpPr>
          <p:spPr>
            <a:xfrm>
              <a:off x="4557812" y="5365429"/>
              <a:ext cx="68022" cy="838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52">
              <a:extLst>
                <a:ext uri="{FF2B5EF4-FFF2-40B4-BE49-F238E27FC236}">
                  <a16:creationId xmlns:a16="http://schemas.microsoft.com/office/drawing/2014/main" xmlns="" id="{503C5D0B-EAFD-4574-9E5B-6E6961DF0B81}"/>
                </a:ext>
              </a:extLst>
            </p:cNvPr>
            <p:cNvSpPr/>
            <p:nvPr/>
          </p:nvSpPr>
          <p:spPr>
            <a:xfrm>
              <a:off x="4697866" y="5535210"/>
              <a:ext cx="99403" cy="72891"/>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grp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00" name="Shape 34253">
              <a:extLst>
                <a:ext uri="{FF2B5EF4-FFF2-40B4-BE49-F238E27FC236}">
                  <a16:creationId xmlns:a16="http://schemas.microsoft.com/office/drawing/2014/main" xmlns="" id="{6BD9D872-C1E2-497D-B5FA-F73488E65123}"/>
                </a:ext>
              </a:extLst>
            </p:cNvPr>
            <p:cNvSpPr/>
            <p:nvPr/>
          </p:nvSpPr>
          <p:spPr>
            <a:xfrm rot="1920000">
              <a:off x="4911528" y="5486768"/>
              <a:ext cx="129150" cy="38257"/>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60">
              <a:extLst>
                <a:ext uri="{FF2B5EF4-FFF2-40B4-BE49-F238E27FC236}">
                  <a16:creationId xmlns:a16="http://schemas.microsoft.com/office/drawing/2014/main" xmlns="" id="{1E576DAF-3BA5-44D5-97DA-01521F521545}"/>
                </a:ext>
              </a:extLst>
            </p:cNvPr>
            <p:cNvSpPr/>
            <p:nvPr/>
          </p:nvSpPr>
          <p:spPr>
            <a:xfrm>
              <a:off x="4520365" y="4987200"/>
              <a:ext cx="78425" cy="74761"/>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61">
              <a:extLst>
                <a:ext uri="{FF2B5EF4-FFF2-40B4-BE49-F238E27FC236}">
                  <a16:creationId xmlns:a16="http://schemas.microsoft.com/office/drawing/2014/main" xmlns="" id="{0A470D7C-960B-499D-8E76-EF36C01475CC}"/>
                </a:ext>
              </a:extLst>
            </p:cNvPr>
            <p:cNvSpPr/>
            <p:nvPr/>
          </p:nvSpPr>
          <p:spPr>
            <a:xfrm>
              <a:off x="5042557" y="5407997"/>
              <a:ext cx="104862" cy="9088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13" name="Circle">
            <a:extLst>
              <a:ext uri="{FF2B5EF4-FFF2-40B4-BE49-F238E27FC236}">
                <a16:creationId xmlns:a16="http://schemas.microsoft.com/office/drawing/2014/main" xmlns="" id="{37660198-79D8-4DBE-9D72-924665D39D39}"/>
              </a:ext>
            </a:extLst>
          </p:cNvPr>
          <p:cNvSpPr/>
          <p:nvPr/>
        </p:nvSpPr>
        <p:spPr>
          <a:xfrm flipV="1">
            <a:off x="7384922" y="2766886"/>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15" name="TextBox 148">
            <a:extLst>
              <a:ext uri="{FF2B5EF4-FFF2-40B4-BE49-F238E27FC236}">
                <a16:creationId xmlns:a16="http://schemas.microsoft.com/office/drawing/2014/main" xmlns="" id="{A93EE695-8723-485F-A395-5BEF5F341720}"/>
              </a:ext>
            </a:extLst>
          </p:cNvPr>
          <p:cNvSpPr txBox="1"/>
          <p:nvPr/>
        </p:nvSpPr>
        <p:spPr>
          <a:xfrm>
            <a:off x="7634777" y="2630727"/>
            <a:ext cx="3366947"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People focus on common goals</a:t>
            </a: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7449588" y="1956890"/>
            <a:ext cx="3648948"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What happens during Crisis?</a:t>
            </a:r>
          </a:p>
        </p:txBody>
      </p:sp>
      <p:sp>
        <p:nvSpPr>
          <p:cNvPr id="126" name="Circle">
            <a:extLst>
              <a:ext uri="{FF2B5EF4-FFF2-40B4-BE49-F238E27FC236}">
                <a16:creationId xmlns:a16="http://schemas.microsoft.com/office/drawing/2014/main" xmlns="" id="{67C959B5-6699-4C69-A124-EE96E3C78173}"/>
              </a:ext>
            </a:extLst>
          </p:cNvPr>
          <p:cNvSpPr/>
          <p:nvPr/>
        </p:nvSpPr>
        <p:spPr>
          <a:xfrm flipV="1">
            <a:off x="7384922" y="3398980"/>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7" name="TextBox 148">
            <a:extLst>
              <a:ext uri="{FF2B5EF4-FFF2-40B4-BE49-F238E27FC236}">
                <a16:creationId xmlns:a16="http://schemas.microsoft.com/office/drawing/2014/main" xmlns="" id="{42CC3528-E2DC-417A-A107-66D134D8541B}"/>
              </a:ext>
            </a:extLst>
          </p:cNvPr>
          <p:cNvSpPr txBox="1"/>
          <p:nvPr/>
        </p:nvSpPr>
        <p:spPr>
          <a:xfrm>
            <a:off x="7634777" y="3262821"/>
            <a:ext cx="4274632"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People display a high degree of candour</a:t>
            </a:r>
          </a:p>
        </p:txBody>
      </p:sp>
      <p:sp>
        <p:nvSpPr>
          <p:cNvPr id="128" name="Circle">
            <a:extLst>
              <a:ext uri="{FF2B5EF4-FFF2-40B4-BE49-F238E27FC236}">
                <a16:creationId xmlns:a16="http://schemas.microsoft.com/office/drawing/2014/main" xmlns="" id="{D778CC44-E217-49B4-8EE8-8082A368BCBE}"/>
              </a:ext>
            </a:extLst>
          </p:cNvPr>
          <p:cNvSpPr/>
          <p:nvPr/>
        </p:nvSpPr>
        <p:spPr>
          <a:xfrm flipV="1">
            <a:off x="7384922" y="4030788"/>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9" name="TextBox 148">
            <a:extLst>
              <a:ext uri="{FF2B5EF4-FFF2-40B4-BE49-F238E27FC236}">
                <a16:creationId xmlns:a16="http://schemas.microsoft.com/office/drawing/2014/main" xmlns="" id="{BF346E9F-3023-4BE6-9931-F8F8646EA717}"/>
              </a:ext>
            </a:extLst>
          </p:cNvPr>
          <p:cNvSpPr txBox="1"/>
          <p:nvPr/>
        </p:nvSpPr>
        <p:spPr>
          <a:xfrm>
            <a:off x="7634778" y="3645923"/>
            <a:ext cx="4467362" cy="707886"/>
          </a:xfrm>
          <a:prstGeom prst="rect">
            <a:avLst/>
          </a:prstGeom>
          <a:noFill/>
        </p:spPr>
        <p:txBody>
          <a:bodyPr wrap="square" rtlCol="0" anchor="ctr" anchorCtr="0">
            <a:spAutoFit/>
          </a:bodyPr>
          <a:lstStyle/>
          <a:p>
            <a:r>
              <a:rPr lang="en-GB" sz="2000" dirty="0">
                <a:solidFill>
                  <a:srgbClr val="F95C2C"/>
                </a:solidFill>
                <a:latin typeface="+mj-lt"/>
                <a:ea typeface="League Spartan" charset="0"/>
                <a:cs typeface="Poppins" pitchFamily="2" charset="77"/>
              </a:rPr>
              <a:t>The structural hierarchy of the organization is set aside</a:t>
            </a:r>
          </a:p>
        </p:txBody>
      </p:sp>
      <p:sp>
        <p:nvSpPr>
          <p:cNvPr id="130" name="Circle">
            <a:extLst>
              <a:ext uri="{FF2B5EF4-FFF2-40B4-BE49-F238E27FC236}">
                <a16:creationId xmlns:a16="http://schemas.microsoft.com/office/drawing/2014/main" xmlns="" id="{44AFA874-E578-49B3-89A6-8D927256E3ED}"/>
              </a:ext>
            </a:extLst>
          </p:cNvPr>
          <p:cNvSpPr/>
          <p:nvPr/>
        </p:nvSpPr>
        <p:spPr>
          <a:xfrm flipV="1">
            <a:off x="7384922" y="4659106"/>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1" name="TextBox 148">
            <a:extLst>
              <a:ext uri="{FF2B5EF4-FFF2-40B4-BE49-F238E27FC236}">
                <a16:creationId xmlns:a16="http://schemas.microsoft.com/office/drawing/2014/main" xmlns="" id="{B2354F85-BA58-4F91-995F-6D1DE2D00A79}"/>
              </a:ext>
            </a:extLst>
          </p:cNvPr>
          <p:cNvSpPr txBox="1"/>
          <p:nvPr/>
        </p:nvSpPr>
        <p:spPr>
          <a:xfrm>
            <a:off x="7634777" y="4522947"/>
            <a:ext cx="3142335"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Cognitive skills are enhanced</a:t>
            </a:r>
          </a:p>
        </p:txBody>
      </p:sp>
      <p:sp>
        <p:nvSpPr>
          <p:cNvPr id="132" name="Circle">
            <a:extLst>
              <a:ext uri="{FF2B5EF4-FFF2-40B4-BE49-F238E27FC236}">
                <a16:creationId xmlns:a16="http://schemas.microsoft.com/office/drawing/2014/main" xmlns="" id="{C9DB4A34-8F97-4DFC-8FEF-FB6121C51A7F}"/>
              </a:ext>
            </a:extLst>
          </p:cNvPr>
          <p:cNvSpPr/>
          <p:nvPr/>
        </p:nvSpPr>
        <p:spPr>
          <a:xfrm flipV="1">
            <a:off x="7384922" y="5291003"/>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3" name="TextBox 148">
            <a:extLst>
              <a:ext uri="{FF2B5EF4-FFF2-40B4-BE49-F238E27FC236}">
                <a16:creationId xmlns:a16="http://schemas.microsoft.com/office/drawing/2014/main" xmlns="" id="{2FC92D9B-7A4B-4F29-9E6B-D9BE367CDE92}"/>
              </a:ext>
            </a:extLst>
          </p:cNvPr>
          <p:cNvSpPr txBox="1"/>
          <p:nvPr/>
        </p:nvSpPr>
        <p:spPr>
          <a:xfrm>
            <a:off x="7634777" y="5154844"/>
            <a:ext cx="3949223"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Leaders assign tasks more effectively</a:t>
            </a:r>
          </a:p>
        </p:txBody>
      </p:sp>
      <p:grpSp>
        <p:nvGrpSpPr>
          <p:cNvPr id="6" name="Gruppieren 5">
            <a:extLst>
              <a:ext uri="{FF2B5EF4-FFF2-40B4-BE49-F238E27FC236}">
                <a16:creationId xmlns:a16="http://schemas.microsoft.com/office/drawing/2014/main" xmlns="" id="{FC619656-2086-4677-B753-A0AFE1BBBD7A}"/>
              </a:ext>
            </a:extLst>
          </p:cNvPr>
          <p:cNvGrpSpPr/>
          <p:nvPr/>
        </p:nvGrpSpPr>
        <p:grpSpPr>
          <a:xfrm>
            <a:off x="6285202" y="2599978"/>
            <a:ext cx="599320" cy="2320829"/>
            <a:chOff x="4532537" y="2369784"/>
            <a:chExt cx="599320" cy="2320829"/>
          </a:xfrm>
          <a:solidFill>
            <a:schemeClr val="accent2"/>
          </a:solidFill>
        </p:grpSpPr>
        <p:sp>
          <p:nvSpPr>
            <p:cNvPr id="14" name="Shape 34173">
              <a:extLst>
                <a:ext uri="{FF2B5EF4-FFF2-40B4-BE49-F238E27FC236}">
                  <a16:creationId xmlns:a16="http://schemas.microsoft.com/office/drawing/2014/main" xmlns="" id="{9642B620-7390-47DD-B61D-787D0344267A}"/>
                </a:ext>
              </a:extLst>
            </p:cNvPr>
            <p:cNvSpPr/>
            <p:nvPr/>
          </p:nvSpPr>
          <p:spPr>
            <a:xfrm>
              <a:off x="4532537" y="3870593"/>
              <a:ext cx="223505" cy="208685"/>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34174">
              <a:extLst>
                <a:ext uri="{FF2B5EF4-FFF2-40B4-BE49-F238E27FC236}">
                  <a16:creationId xmlns:a16="http://schemas.microsoft.com/office/drawing/2014/main" xmlns="" id="{70840DA8-47AA-43C7-99CF-68A621019445}"/>
                </a:ext>
              </a:extLst>
            </p:cNvPr>
            <p:cNvSpPr/>
            <p:nvPr/>
          </p:nvSpPr>
          <p:spPr>
            <a:xfrm>
              <a:off x="5001411" y="2621751"/>
              <a:ext cx="88898" cy="189636"/>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1" name="Shape 34179">
              <a:extLst>
                <a:ext uri="{FF2B5EF4-FFF2-40B4-BE49-F238E27FC236}">
                  <a16:creationId xmlns:a16="http://schemas.microsoft.com/office/drawing/2014/main" xmlns="" id="{AA9FC13B-9948-4CFB-85DF-824A26F453F4}"/>
                </a:ext>
              </a:extLst>
            </p:cNvPr>
            <p:cNvSpPr/>
            <p:nvPr/>
          </p:nvSpPr>
          <p:spPr>
            <a:xfrm>
              <a:off x="4723377" y="2369784"/>
              <a:ext cx="251721" cy="28443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34186">
              <a:extLst>
                <a:ext uri="{FF2B5EF4-FFF2-40B4-BE49-F238E27FC236}">
                  <a16:creationId xmlns:a16="http://schemas.microsoft.com/office/drawing/2014/main" xmlns="" id="{B9E89E04-1C72-47A3-B50A-64CC7E4F9051}"/>
                </a:ext>
              </a:extLst>
            </p:cNvPr>
            <p:cNvSpPr/>
            <p:nvPr/>
          </p:nvSpPr>
          <p:spPr>
            <a:xfrm>
              <a:off x="4570672" y="2869116"/>
              <a:ext cx="169348" cy="23470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34187">
              <a:extLst>
                <a:ext uri="{FF2B5EF4-FFF2-40B4-BE49-F238E27FC236}">
                  <a16:creationId xmlns:a16="http://schemas.microsoft.com/office/drawing/2014/main" xmlns="" id="{12A1301A-FC0A-48D3-AC20-1EB2B797C6DD}"/>
                </a:ext>
              </a:extLst>
            </p:cNvPr>
            <p:cNvSpPr/>
            <p:nvPr/>
          </p:nvSpPr>
          <p:spPr>
            <a:xfrm>
              <a:off x="4801256" y="3967320"/>
              <a:ext cx="182276" cy="1378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34188">
              <a:extLst>
                <a:ext uri="{FF2B5EF4-FFF2-40B4-BE49-F238E27FC236}">
                  <a16:creationId xmlns:a16="http://schemas.microsoft.com/office/drawing/2014/main" xmlns="" id="{1149FFB0-F92F-440F-B555-0F0C56017F53}"/>
                </a:ext>
              </a:extLst>
            </p:cNvPr>
            <p:cNvSpPr/>
            <p:nvPr/>
          </p:nvSpPr>
          <p:spPr>
            <a:xfrm>
              <a:off x="4864839" y="3232659"/>
              <a:ext cx="267018" cy="13748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34190">
              <a:extLst>
                <a:ext uri="{FF2B5EF4-FFF2-40B4-BE49-F238E27FC236}">
                  <a16:creationId xmlns:a16="http://schemas.microsoft.com/office/drawing/2014/main" xmlns="" id="{68ED09DC-0E8D-4331-BF9B-CB78EDFD42B2}"/>
                </a:ext>
              </a:extLst>
            </p:cNvPr>
            <p:cNvSpPr/>
            <p:nvPr/>
          </p:nvSpPr>
          <p:spPr>
            <a:xfrm>
              <a:off x="4536500" y="3639878"/>
              <a:ext cx="272005" cy="246056"/>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34192">
              <a:extLst>
                <a:ext uri="{FF2B5EF4-FFF2-40B4-BE49-F238E27FC236}">
                  <a16:creationId xmlns:a16="http://schemas.microsoft.com/office/drawing/2014/main" xmlns="" id="{E80EC25B-A57A-4C11-87E6-FE8DBC420001}"/>
                </a:ext>
              </a:extLst>
            </p:cNvPr>
            <p:cNvSpPr/>
            <p:nvPr/>
          </p:nvSpPr>
          <p:spPr>
            <a:xfrm>
              <a:off x="4747505" y="3406138"/>
              <a:ext cx="227593" cy="263010"/>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34198">
              <a:extLst>
                <a:ext uri="{FF2B5EF4-FFF2-40B4-BE49-F238E27FC236}">
                  <a16:creationId xmlns:a16="http://schemas.microsoft.com/office/drawing/2014/main" xmlns="" id="{78D0D440-747F-482B-9C51-8DFF90B7CDEC}"/>
                </a:ext>
              </a:extLst>
            </p:cNvPr>
            <p:cNvSpPr/>
            <p:nvPr/>
          </p:nvSpPr>
          <p:spPr>
            <a:xfrm>
              <a:off x="4532537" y="2564010"/>
              <a:ext cx="174693" cy="28792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6" name="Shape 34199">
              <a:extLst>
                <a:ext uri="{FF2B5EF4-FFF2-40B4-BE49-F238E27FC236}">
                  <a16:creationId xmlns:a16="http://schemas.microsoft.com/office/drawing/2014/main" xmlns="" id="{2897DC20-4EC4-45E4-80E7-81FCE5187EBB}"/>
                </a:ext>
              </a:extLst>
            </p:cNvPr>
            <p:cNvSpPr/>
            <p:nvPr/>
          </p:nvSpPr>
          <p:spPr>
            <a:xfrm>
              <a:off x="4772810" y="2678701"/>
              <a:ext cx="151769" cy="205585"/>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8" name="Shape 34201">
              <a:extLst>
                <a:ext uri="{FF2B5EF4-FFF2-40B4-BE49-F238E27FC236}">
                  <a16:creationId xmlns:a16="http://schemas.microsoft.com/office/drawing/2014/main" xmlns="" id="{F0473AF5-038B-42A4-BC7C-169EC4E9B713}"/>
                </a:ext>
              </a:extLst>
            </p:cNvPr>
            <p:cNvSpPr/>
            <p:nvPr/>
          </p:nvSpPr>
          <p:spPr>
            <a:xfrm>
              <a:off x="4816797" y="2951890"/>
              <a:ext cx="124074" cy="115120"/>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206">
              <a:extLst>
                <a:ext uri="{FF2B5EF4-FFF2-40B4-BE49-F238E27FC236}">
                  <a16:creationId xmlns:a16="http://schemas.microsoft.com/office/drawing/2014/main" xmlns="" id="{B0CFACEF-7528-488E-BFDC-97D81C8A6849}"/>
                </a:ext>
              </a:extLst>
            </p:cNvPr>
            <p:cNvSpPr/>
            <p:nvPr/>
          </p:nvSpPr>
          <p:spPr>
            <a:xfrm>
              <a:off x="4532537" y="4325112"/>
              <a:ext cx="218146" cy="137806"/>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34207">
              <a:extLst>
                <a:ext uri="{FF2B5EF4-FFF2-40B4-BE49-F238E27FC236}">
                  <a16:creationId xmlns:a16="http://schemas.microsoft.com/office/drawing/2014/main" xmlns="" id="{FB9F01C1-1774-4436-A4DE-0BCA6A15A21B}"/>
                </a:ext>
              </a:extLst>
            </p:cNvPr>
            <p:cNvSpPr/>
            <p:nvPr/>
          </p:nvSpPr>
          <p:spPr>
            <a:xfrm>
              <a:off x="4913531" y="4409238"/>
              <a:ext cx="195114" cy="191203"/>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34208">
              <a:extLst>
                <a:ext uri="{FF2B5EF4-FFF2-40B4-BE49-F238E27FC236}">
                  <a16:creationId xmlns:a16="http://schemas.microsoft.com/office/drawing/2014/main" xmlns="" id="{4E538418-07A1-487E-A672-D434DEB68A30}"/>
                </a:ext>
              </a:extLst>
            </p:cNvPr>
            <p:cNvSpPr/>
            <p:nvPr/>
          </p:nvSpPr>
          <p:spPr>
            <a:xfrm>
              <a:off x="4708113" y="4433209"/>
              <a:ext cx="83656" cy="9877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34209">
              <a:extLst>
                <a:ext uri="{FF2B5EF4-FFF2-40B4-BE49-F238E27FC236}">
                  <a16:creationId xmlns:a16="http://schemas.microsoft.com/office/drawing/2014/main" xmlns="" id="{78E5B88A-A67A-418A-B378-78FBD2CE577E}"/>
                </a:ext>
              </a:extLst>
            </p:cNvPr>
            <p:cNvSpPr/>
            <p:nvPr/>
          </p:nvSpPr>
          <p:spPr>
            <a:xfrm>
              <a:off x="5015150" y="3895742"/>
              <a:ext cx="116707" cy="1438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210">
              <a:extLst>
                <a:ext uri="{FF2B5EF4-FFF2-40B4-BE49-F238E27FC236}">
                  <a16:creationId xmlns:a16="http://schemas.microsoft.com/office/drawing/2014/main" xmlns="" id="{3624B19E-4A3E-412B-B43A-2E785A544158}"/>
                </a:ext>
              </a:extLst>
            </p:cNvPr>
            <p:cNvSpPr/>
            <p:nvPr/>
          </p:nvSpPr>
          <p:spPr>
            <a:xfrm>
              <a:off x="4801256" y="4164494"/>
              <a:ext cx="106045" cy="10528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34211">
              <a:extLst>
                <a:ext uri="{FF2B5EF4-FFF2-40B4-BE49-F238E27FC236}">
                  <a16:creationId xmlns:a16="http://schemas.microsoft.com/office/drawing/2014/main" xmlns="" id="{64EBB6A9-A0DA-4E02-9CBF-A09158BC8B5E}"/>
                </a:ext>
              </a:extLst>
            </p:cNvPr>
            <p:cNvSpPr/>
            <p:nvPr/>
          </p:nvSpPr>
          <p:spPr>
            <a:xfrm>
              <a:off x="4958144" y="3569239"/>
              <a:ext cx="134471" cy="205079"/>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34212">
              <a:extLst>
                <a:ext uri="{FF2B5EF4-FFF2-40B4-BE49-F238E27FC236}">
                  <a16:creationId xmlns:a16="http://schemas.microsoft.com/office/drawing/2014/main" xmlns="" id="{34E654D4-BA86-4AF2-8C68-82244BEFB203}"/>
                </a:ext>
              </a:extLst>
            </p:cNvPr>
            <p:cNvSpPr/>
            <p:nvPr/>
          </p:nvSpPr>
          <p:spPr>
            <a:xfrm>
              <a:off x="4532537" y="3462317"/>
              <a:ext cx="189676" cy="14340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0" name="Shape 34213">
              <a:extLst>
                <a:ext uri="{FF2B5EF4-FFF2-40B4-BE49-F238E27FC236}">
                  <a16:creationId xmlns:a16="http://schemas.microsoft.com/office/drawing/2014/main" xmlns="" id="{0A73C994-546A-4A00-914B-53A915419382}"/>
                </a:ext>
              </a:extLst>
            </p:cNvPr>
            <p:cNvSpPr/>
            <p:nvPr/>
          </p:nvSpPr>
          <p:spPr>
            <a:xfrm>
              <a:off x="4919315" y="3000679"/>
              <a:ext cx="212542" cy="197787"/>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34215">
              <a:extLst>
                <a:ext uri="{FF2B5EF4-FFF2-40B4-BE49-F238E27FC236}">
                  <a16:creationId xmlns:a16="http://schemas.microsoft.com/office/drawing/2014/main" xmlns="" id="{27B5398E-8F1A-424E-A895-78751EA2F323}"/>
                </a:ext>
              </a:extLst>
            </p:cNvPr>
            <p:cNvSpPr/>
            <p:nvPr/>
          </p:nvSpPr>
          <p:spPr>
            <a:xfrm>
              <a:off x="4998225" y="3402616"/>
              <a:ext cx="133632" cy="142532"/>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68" name="Shape 34221">
              <a:extLst>
                <a:ext uri="{FF2B5EF4-FFF2-40B4-BE49-F238E27FC236}">
                  <a16:creationId xmlns:a16="http://schemas.microsoft.com/office/drawing/2014/main" xmlns="" id="{64561C0D-684A-44ED-AEC8-BB968EA71B2D}"/>
                </a:ext>
              </a:extLst>
            </p:cNvPr>
            <p:cNvSpPr/>
            <p:nvPr/>
          </p:nvSpPr>
          <p:spPr>
            <a:xfrm>
              <a:off x="4816770" y="4501995"/>
              <a:ext cx="133925" cy="188618"/>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grp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74" name="Shape 34227">
              <a:extLst>
                <a:ext uri="{FF2B5EF4-FFF2-40B4-BE49-F238E27FC236}">
                  <a16:creationId xmlns:a16="http://schemas.microsoft.com/office/drawing/2014/main" xmlns="" id="{62CD8CE1-BFBF-4664-A303-D00845D9B2A2}"/>
                </a:ext>
              </a:extLst>
            </p:cNvPr>
            <p:cNvSpPr/>
            <p:nvPr/>
          </p:nvSpPr>
          <p:spPr>
            <a:xfrm>
              <a:off x="4790242" y="4360487"/>
              <a:ext cx="101093" cy="10782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75" name="Shape 34228">
              <a:extLst>
                <a:ext uri="{FF2B5EF4-FFF2-40B4-BE49-F238E27FC236}">
                  <a16:creationId xmlns:a16="http://schemas.microsoft.com/office/drawing/2014/main" xmlns="" id="{FB44C638-5210-46DD-A5BA-D7D10F466A4F}"/>
                </a:ext>
              </a:extLst>
            </p:cNvPr>
            <p:cNvSpPr/>
            <p:nvPr/>
          </p:nvSpPr>
          <p:spPr>
            <a:xfrm>
              <a:off x="4532537" y="4073013"/>
              <a:ext cx="158836" cy="194505"/>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31">
              <a:extLst>
                <a:ext uri="{FF2B5EF4-FFF2-40B4-BE49-F238E27FC236}">
                  <a16:creationId xmlns:a16="http://schemas.microsoft.com/office/drawing/2014/main" xmlns="" id="{D4AC2323-C4B8-4B8E-BE82-973A21916247}"/>
                </a:ext>
              </a:extLst>
            </p:cNvPr>
            <p:cNvSpPr/>
            <p:nvPr/>
          </p:nvSpPr>
          <p:spPr>
            <a:xfrm>
              <a:off x="5011522" y="2896492"/>
              <a:ext cx="120335" cy="10429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33">
              <a:extLst>
                <a:ext uri="{FF2B5EF4-FFF2-40B4-BE49-F238E27FC236}">
                  <a16:creationId xmlns:a16="http://schemas.microsoft.com/office/drawing/2014/main" xmlns="" id="{54E4DBA8-24CF-40F8-8D1E-F966F569ADDB}"/>
                </a:ext>
              </a:extLst>
            </p:cNvPr>
            <p:cNvSpPr/>
            <p:nvPr/>
          </p:nvSpPr>
          <p:spPr>
            <a:xfrm>
              <a:off x="4638725" y="3153967"/>
              <a:ext cx="85576" cy="117777"/>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34234">
              <a:extLst>
                <a:ext uri="{FF2B5EF4-FFF2-40B4-BE49-F238E27FC236}">
                  <a16:creationId xmlns:a16="http://schemas.microsoft.com/office/drawing/2014/main" xmlns="" id="{FF4FB81F-078D-43BC-A44D-E785668DE194}"/>
                </a:ext>
              </a:extLst>
            </p:cNvPr>
            <p:cNvSpPr/>
            <p:nvPr/>
          </p:nvSpPr>
          <p:spPr>
            <a:xfrm>
              <a:off x="4532537" y="3046156"/>
              <a:ext cx="117801" cy="117777"/>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34235">
              <a:extLst>
                <a:ext uri="{FF2B5EF4-FFF2-40B4-BE49-F238E27FC236}">
                  <a16:creationId xmlns:a16="http://schemas.microsoft.com/office/drawing/2014/main" xmlns="" id="{4DC3933C-6C6B-4108-A796-4E5040A972CF}"/>
                </a:ext>
              </a:extLst>
            </p:cNvPr>
            <p:cNvSpPr/>
            <p:nvPr/>
          </p:nvSpPr>
          <p:spPr>
            <a:xfrm>
              <a:off x="4801256" y="3686501"/>
              <a:ext cx="120335" cy="10429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34237">
              <a:extLst>
                <a:ext uri="{FF2B5EF4-FFF2-40B4-BE49-F238E27FC236}">
                  <a16:creationId xmlns:a16="http://schemas.microsoft.com/office/drawing/2014/main" xmlns="" id="{27C3E58C-A485-42BE-9A31-C1B45A5B6D17}"/>
                </a:ext>
              </a:extLst>
            </p:cNvPr>
            <p:cNvSpPr/>
            <p:nvPr/>
          </p:nvSpPr>
          <p:spPr>
            <a:xfrm>
              <a:off x="4532537" y="4486025"/>
              <a:ext cx="46058" cy="10528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34240">
              <a:extLst>
                <a:ext uri="{FF2B5EF4-FFF2-40B4-BE49-F238E27FC236}">
                  <a16:creationId xmlns:a16="http://schemas.microsoft.com/office/drawing/2014/main" xmlns="" id="{9DC20FCC-F862-4D00-AEFA-0913CF555F71}"/>
                </a:ext>
              </a:extLst>
            </p:cNvPr>
            <p:cNvSpPr/>
            <p:nvPr/>
          </p:nvSpPr>
          <p:spPr>
            <a:xfrm>
              <a:off x="5070517" y="4362115"/>
              <a:ext cx="61340" cy="84421"/>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34243">
              <a:extLst>
                <a:ext uri="{FF2B5EF4-FFF2-40B4-BE49-F238E27FC236}">
                  <a16:creationId xmlns:a16="http://schemas.microsoft.com/office/drawing/2014/main" xmlns="" id="{0DD9BDB9-2B03-48B5-8EF7-832BB00F2E9C}"/>
                </a:ext>
              </a:extLst>
            </p:cNvPr>
            <p:cNvSpPr/>
            <p:nvPr/>
          </p:nvSpPr>
          <p:spPr>
            <a:xfrm>
              <a:off x="4801256" y="4141265"/>
              <a:ext cx="105120" cy="10509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34245">
              <a:extLst>
                <a:ext uri="{FF2B5EF4-FFF2-40B4-BE49-F238E27FC236}">
                  <a16:creationId xmlns:a16="http://schemas.microsoft.com/office/drawing/2014/main" xmlns="" id="{A3BA6BD5-DA1F-41AC-9799-E186BC1BD3FA}"/>
                </a:ext>
              </a:extLst>
            </p:cNvPr>
            <p:cNvSpPr/>
            <p:nvPr/>
          </p:nvSpPr>
          <p:spPr>
            <a:xfrm>
              <a:off x="4937952" y="4602840"/>
              <a:ext cx="74776" cy="74761"/>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54">
              <a:extLst>
                <a:ext uri="{FF2B5EF4-FFF2-40B4-BE49-F238E27FC236}">
                  <a16:creationId xmlns:a16="http://schemas.microsoft.com/office/drawing/2014/main" xmlns="" id="{148CA4DB-A798-44AB-A777-1DF8373EF961}"/>
                </a:ext>
              </a:extLst>
            </p:cNvPr>
            <p:cNvSpPr/>
            <p:nvPr/>
          </p:nvSpPr>
          <p:spPr>
            <a:xfrm>
              <a:off x="4960546" y="4121119"/>
              <a:ext cx="171311" cy="163308"/>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55">
              <a:extLst>
                <a:ext uri="{FF2B5EF4-FFF2-40B4-BE49-F238E27FC236}">
                  <a16:creationId xmlns:a16="http://schemas.microsoft.com/office/drawing/2014/main" xmlns="" id="{2846FB29-18F5-41B4-A6BB-EB42E8A6FDAC}"/>
                </a:ext>
              </a:extLst>
            </p:cNvPr>
            <p:cNvSpPr/>
            <p:nvPr/>
          </p:nvSpPr>
          <p:spPr>
            <a:xfrm>
              <a:off x="4801256" y="3818696"/>
              <a:ext cx="141383" cy="13780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34256">
              <a:extLst>
                <a:ext uri="{FF2B5EF4-FFF2-40B4-BE49-F238E27FC236}">
                  <a16:creationId xmlns:a16="http://schemas.microsoft.com/office/drawing/2014/main" xmlns="" id="{ED769ECF-CDCE-4F80-ABDE-87159968A5D0}"/>
                </a:ext>
              </a:extLst>
            </p:cNvPr>
            <p:cNvSpPr/>
            <p:nvPr/>
          </p:nvSpPr>
          <p:spPr>
            <a:xfrm>
              <a:off x="4532537" y="3280663"/>
              <a:ext cx="97694" cy="9064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57">
              <a:extLst>
                <a:ext uri="{FF2B5EF4-FFF2-40B4-BE49-F238E27FC236}">
                  <a16:creationId xmlns:a16="http://schemas.microsoft.com/office/drawing/2014/main" xmlns="" id="{BD27900D-25EB-4209-A161-5C222A216BA6}"/>
                </a:ext>
              </a:extLst>
            </p:cNvPr>
            <p:cNvSpPr/>
            <p:nvPr/>
          </p:nvSpPr>
          <p:spPr>
            <a:xfrm>
              <a:off x="5035475" y="3815043"/>
              <a:ext cx="96382" cy="9064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64">
              <a:extLst>
                <a:ext uri="{FF2B5EF4-FFF2-40B4-BE49-F238E27FC236}">
                  <a16:creationId xmlns:a16="http://schemas.microsoft.com/office/drawing/2014/main" xmlns="" id="{1FE0A415-3DEB-493F-9FA2-A43B3EABFCF3}"/>
                </a:ext>
              </a:extLst>
            </p:cNvPr>
            <p:cNvSpPr/>
            <p:nvPr/>
          </p:nvSpPr>
          <p:spPr>
            <a:xfrm>
              <a:off x="4654338" y="4550918"/>
              <a:ext cx="148393" cy="117509"/>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34215">
              <a:extLst>
                <a:ext uri="{FF2B5EF4-FFF2-40B4-BE49-F238E27FC236}">
                  <a16:creationId xmlns:a16="http://schemas.microsoft.com/office/drawing/2014/main" xmlns="" id="{F8EFD91E-1D0E-4761-B227-810D89E5432B}"/>
                </a:ext>
              </a:extLst>
            </p:cNvPr>
            <p:cNvSpPr/>
            <p:nvPr/>
          </p:nvSpPr>
          <p:spPr>
            <a:xfrm>
              <a:off x="4731788" y="3224609"/>
              <a:ext cx="74434" cy="106855"/>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grpSp>
    </p:spTree>
    <p:extLst>
      <p:ext uri="{BB962C8B-B14F-4D97-AF65-F5344CB8AC3E}">
        <p14:creationId xmlns:p14="http://schemas.microsoft.com/office/powerpoint/2010/main" val="91774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332612" y="-163286"/>
            <a:ext cx="9821959" cy="1582271"/>
          </a:xfrm>
        </p:spPr>
        <p:txBody>
          <a:bodyPr/>
          <a:lstStyle/>
          <a:p>
            <a:r>
              <a:rPr lang="en-GB" b="1" dirty="0"/>
              <a:t>What you will learn from Module 07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983867"/>
            <a:ext cx="10729959" cy="5016758"/>
          </a:xfrm>
          <a:prstGeom prst="rect">
            <a:avLst/>
          </a:prstGeom>
          <a:noFill/>
        </p:spPr>
        <p:txBody>
          <a:bodyPr wrap="square">
            <a:spAutoFit/>
          </a:bodyPr>
          <a:lstStyle/>
          <a:p>
            <a:pPr algn="l">
              <a:lnSpc>
                <a:spcPct val="100000"/>
              </a:lnSpc>
              <a:spcBef>
                <a:spcPts val="600"/>
              </a:spcBef>
            </a:pPr>
            <a:r>
              <a:rPr lang="en-GB" sz="2200" dirty="0">
                <a:solidFill>
                  <a:schemeClr val="bg1"/>
                </a:solidFill>
                <a:latin typeface="+mj-lt"/>
              </a:rPr>
              <a:t>In this Module, y</a:t>
            </a:r>
            <a:r>
              <a:rPr lang="en-IE" sz="2200" dirty="0" err="1">
                <a:solidFill>
                  <a:schemeClr val="bg1"/>
                </a:solidFill>
                <a:latin typeface="+mj-lt"/>
              </a:rPr>
              <a:t>ou</a:t>
            </a:r>
            <a:r>
              <a:rPr lang="en-IE" sz="2200" dirty="0">
                <a:solidFill>
                  <a:schemeClr val="bg1"/>
                </a:solidFill>
                <a:latin typeface="+mj-lt"/>
              </a:rPr>
              <a:t> will benefit from learning to </a:t>
            </a:r>
          </a:p>
          <a:p>
            <a:endParaRPr lang="en-IE"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Understand personal perception of failure and learning from crisis to effect change</a:t>
            </a:r>
          </a:p>
          <a:p>
            <a:pPr marL="285750" indent="-285750">
              <a:buFont typeface="Arial" panose="020B0604020202020204" pitchFamily="34" charset="0"/>
              <a:buChar char="•"/>
            </a:pPr>
            <a:r>
              <a:rPr lang="en-GB" sz="2200" dirty="0">
                <a:solidFill>
                  <a:schemeClr val="bg1"/>
                </a:solidFill>
                <a:latin typeface="+mj-lt"/>
              </a:rPr>
              <a:t>Apply Knowledge Management approaches</a:t>
            </a:r>
          </a:p>
          <a:p>
            <a:pPr marL="285750" indent="-285750">
              <a:buFont typeface="Arial" panose="020B0604020202020204" pitchFamily="34" charset="0"/>
              <a:buChar char="•"/>
            </a:pPr>
            <a:r>
              <a:rPr lang="en-GB" sz="2200" dirty="0">
                <a:solidFill>
                  <a:schemeClr val="bg1"/>
                </a:solidFill>
                <a:latin typeface="+mj-lt"/>
              </a:rPr>
              <a:t>Upskill in task management in crisis</a:t>
            </a:r>
          </a:p>
          <a:p>
            <a:pPr marL="285750" indent="-285750">
              <a:buFont typeface="Arial" panose="020B0604020202020204" pitchFamily="34" charset="0"/>
              <a:buChar char="•"/>
            </a:pPr>
            <a:endParaRPr lang="en-GB" sz="2200" dirty="0">
              <a:solidFill>
                <a:schemeClr val="bg1"/>
              </a:solidFill>
              <a:latin typeface="+mj-lt"/>
            </a:endParaRPr>
          </a:p>
          <a:p>
            <a:r>
              <a:rPr lang="en-GB" sz="2200" dirty="0">
                <a:solidFill>
                  <a:schemeClr val="bg1"/>
                </a:solidFill>
                <a:latin typeface="+mj-lt"/>
              </a:rPr>
              <a:t>And finally, we take you on a learning journey though your personal perception                                                                    of failure, the fear of failure and the 5 stages of how the mighty fall, from which </a:t>
            </a:r>
          </a:p>
          <a:p>
            <a:r>
              <a:rPr lang="en-GB" sz="2200" dirty="0">
                <a:solidFill>
                  <a:schemeClr val="bg1"/>
                </a:solidFill>
                <a:latin typeface="+mj-lt"/>
              </a:rPr>
              <a:t>we can take a top-level view of how a company fails with the understanding that                               brings to avoid same.</a:t>
            </a:r>
          </a:p>
          <a:p>
            <a:pPr marL="571500" indent="-571500">
              <a:buFont typeface="Arial" panose="020B0604020202020204" pitchFamily="34" charset="0"/>
              <a:buChar char="•"/>
            </a:pPr>
            <a:endParaRPr lang="en-GB" sz="4000" dirty="0"/>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89064" y="469666"/>
            <a:ext cx="8852375" cy="697353"/>
          </a:xfrm>
        </p:spPr>
        <p:txBody>
          <a:bodyPr>
            <a:normAutofit fontScale="92500"/>
          </a:bodyPr>
          <a:lstStyle/>
          <a:p>
            <a:r>
              <a:rPr lang="en-GB" dirty="0"/>
              <a:t>Learning from task management in Crisis (</a:t>
            </a:r>
            <a:r>
              <a:rPr lang="en-GB"/>
              <a:t>cont.)</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35518" y="1877238"/>
            <a:ext cx="3655317" cy="403730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latin typeface="+mj-lt"/>
                <a:sym typeface="Wingdings" panose="05000000000000000000" pitchFamily="2" charset="2"/>
              </a:rPr>
              <a:t>The challenge is to maintain what happened during the crisis and what you have learned when things go back to normal.</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b="1" dirty="0">
                <a:latin typeface="+mj-lt"/>
                <a:sym typeface="Wingdings" panose="05000000000000000000" pitchFamily="2" charset="2"/>
              </a:rPr>
              <a:t>Unfortunately, the good behaviour occurred during the crisis vanishes when things go back to normal</a:t>
            </a:r>
            <a:endParaRPr lang="en-GB" sz="2200" b="1" dirty="0">
              <a:latin typeface="+mj-lt"/>
            </a:endParaRPr>
          </a:p>
          <a:p>
            <a:pPr marL="342900" indent="-342900" algn="l">
              <a:lnSpc>
                <a:spcPct val="100000"/>
              </a:lnSpc>
              <a:spcBef>
                <a:spcPts val="600"/>
              </a:spcBef>
              <a:buFont typeface="Arial" panose="020B0604020202020204" pitchFamily="34" charset="0"/>
              <a:buChar char="•"/>
            </a:pPr>
            <a:r>
              <a:rPr lang="en-GB" sz="2200" b="1" dirty="0">
                <a:latin typeface="+mj-lt"/>
                <a:sym typeface="Wingdings" panose="05000000000000000000" pitchFamily="2" charset="2"/>
              </a:rPr>
              <a:t>Many lessons are lost</a:t>
            </a:r>
            <a:endParaRPr lang="en-GB" sz="2200" b="1" dirty="0">
              <a:latin typeface="+mj-lt"/>
            </a:endParaRPr>
          </a:p>
          <a:p>
            <a:pPr marL="285750" indent="-285750" algn="l">
              <a:lnSpc>
                <a:spcPct val="100000"/>
              </a:lnSpc>
              <a:spcBef>
                <a:spcPts val="600"/>
              </a:spcBef>
              <a:buFont typeface="Wingdings" panose="05000000000000000000" pitchFamily="2" charset="2"/>
              <a:buChar char="à"/>
            </a:pP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4641396" y="1849394"/>
            <a:ext cx="1942006" cy="523220"/>
          </a:xfrm>
          <a:prstGeom prst="rect">
            <a:avLst/>
          </a:prstGeom>
          <a:noFill/>
        </p:spPr>
        <p:txBody>
          <a:bodyPr wrap="none" rtlCol="0" anchor="ctr" anchorCtr="0">
            <a:spAutoFit/>
          </a:bodyPr>
          <a:lstStyle/>
          <a:p>
            <a:r>
              <a:rPr lang="en-GB" sz="2800" b="1" dirty="0">
                <a:solidFill>
                  <a:srgbClr val="E53292"/>
                </a:solidFill>
                <a:latin typeface="+mj-lt"/>
                <a:ea typeface="League Spartan" charset="0"/>
                <a:cs typeface="Poppins" pitchFamily="2" charset="77"/>
              </a:rPr>
              <a:t>Lessons Lost</a:t>
            </a:r>
          </a:p>
        </p:txBody>
      </p:sp>
      <p:sp>
        <p:nvSpPr>
          <p:cNvPr id="83" name="Shape 55411">
            <a:extLst>
              <a:ext uri="{FF2B5EF4-FFF2-40B4-BE49-F238E27FC236}">
                <a16:creationId xmlns:a16="http://schemas.microsoft.com/office/drawing/2014/main" xmlns="" id="{CC084AA3-5508-4827-BDFA-82303B52AB23}"/>
              </a:ext>
            </a:extLst>
          </p:cNvPr>
          <p:cNvSpPr/>
          <p:nvPr/>
        </p:nvSpPr>
        <p:spPr>
          <a:xfrm>
            <a:off x="8189198" y="4628665"/>
            <a:ext cx="2252241" cy="568970"/>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5" name="Shape 55412">
            <a:extLst>
              <a:ext uri="{FF2B5EF4-FFF2-40B4-BE49-F238E27FC236}">
                <a16:creationId xmlns:a16="http://schemas.microsoft.com/office/drawing/2014/main" xmlns="" id="{B35FA552-77DF-4DE1-9E4A-BD0D9783FD87}"/>
              </a:ext>
            </a:extLst>
          </p:cNvPr>
          <p:cNvSpPr/>
          <p:nvPr/>
        </p:nvSpPr>
        <p:spPr>
          <a:xfrm>
            <a:off x="8143972" y="4598700"/>
            <a:ext cx="2365599" cy="62912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6" name="Shape 55414">
            <a:extLst>
              <a:ext uri="{FF2B5EF4-FFF2-40B4-BE49-F238E27FC236}">
                <a16:creationId xmlns:a16="http://schemas.microsoft.com/office/drawing/2014/main" xmlns="" id="{4D91321A-2BBE-405D-A62A-BFB147675ED0}"/>
              </a:ext>
            </a:extLst>
          </p:cNvPr>
          <p:cNvSpPr/>
          <p:nvPr/>
        </p:nvSpPr>
        <p:spPr>
          <a:xfrm>
            <a:off x="8444919" y="2417228"/>
            <a:ext cx="388784" cy="2090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8" name="Shape 55415">
            <a:extLst>
              <a:ext uri="{FF2B5EF4-FFF2-40B4-BE49-F238E27FC236}">
                <a16:creationId xmlns:a16="http://schemas.microsoft.com/office/drawing/2014/main" xmlns="" id="{02D802A2-2584-4D1F-9A17-1BA10AAC5846}"/>
              </a:ext>
            </a:extLst>
          </p:cNvPr>
          <p:cNvSpPr/>
          <p:nvPr/>
        </p:nvSpPr>
        <p:spPr>
          <a:xfrm>
            <a:off x="9054900" y="2417228"/>
            <a:ext cx="543734" cy="2090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9" name="Shape 55416">
            <a:extLst>
              <a:ext uri="{FF2B5EF4-FFF2-40B4-BE49-F238E27FC236}">
                <a16:creationId xmlns:a16="http://schemas.microsoft.com/office/drawing/2014/main" xmlns="" id="{E8ABD047-00DF-4947-B70B-3F99C8608E3D}"/>
              </a:ext>
            </a:extLst>
          </p:cNvPr>
          <p:cNvSpPr/>
          <p:nvPr/>
        </p:nvSpPr>
        <p:spPr>
          <a:xfrm>
            <a:off x="9781514" y="2417228"/>
            <a:ext cx="465414" cy="2090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lang="en-GB" sz="1400" dirty="0">
              <a:latin typeface="+mj-lt"/>
            </a:endParaRPr>
          </a:p>
        </p:txBody>
      </p:sp>
      <p:sp>
        <p:nvSpPr>
          <p:cNvPr id="91" name="Shape 55418">
            <a:extLst>
              <a:ext uri="{FF2B5EF4-FFF2-40B4-BE49-F238E27FC236}">
                <a16:creationId xmlns:a16="http://schemas.microsoft.com/office/drawing/2014/main" xmlns="" id="{CC96FCB3-49FC-4701-8B96-F89EB3A4C654}"/>
              </a:ext>
            </a:extLst>
          </p:cNvPr>
          <p:cNvSpPr/>
          <p:nvPr/>
        </p:nvSpPr>
        <p:spPr>
          <a:xfrm flipH="1">
            <a:off x="8221802" y="5353103"/>
            <a:ext cx="2572833" cy="649958"/>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400" dirty="0">
              <a:latin typeface="+mj-lt"/>
            </a:endParaRPr>
          </a:p>
        </p:txBody>
      </p:sp>
      <p:sp>
        <p:nvSpPr>
          <p:cNvPr id="93" name="Shape 55419">
            <a:extLst>
              <a:ext uri="{FF2B5EF4-FFF2-40B4-BE49-F238E27FC236}">
                <a16:creationId xmlns:a16="http://schemas.microsoft.com/office/drawing/2014/main" xmlns="" id="{FD01F183-C980-479B-867D-233B865E8687}"/>
              </a:ext>
            </a:extLst>
          </p:cNvPr>
          <p:cNvSpPr/>
          <p:nvPr/>
        </p:nvSpPr>
        <p:spPr>
          <a:xfrm flipH="1">
            <a:off x="8143971" y="5318871"/>
            <a:ext cx="2702325" cy="718676"/>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05" name="Shape 55421">
            <a:extLst>
              <a:ext uri="{FF2B5EF4-FFF2-40B4-BE49-F238E27FC236}">
                <a16:creationId xmlns:a16="http://schemas.microsoft.com/office/drawing/2014/main" xmlns="" id="{82E33E53-6069-4C4B-BD96-37B2F0AD592F}"/>
              </a:ext>
            </a:extLst>
          </p:cNvPr>
          <p:cNvSpPr/>
          <p:nvPr/>
        </p:nvSpPr>
        <p:spPr>
          <a:xfrm rot="21000000">
            <a:off x="10735903" y="3597087"/>
            <a:ext cx="450200" cy="24197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06" name="Shape 63921">
            <a:extLst>
              <a:ext uri="{FF2B5EF4-FFF2-40B4-BE49-F238E27FC236}">
                <a16:creationId xmlns:a16="http://schemas.microsoft.com/office/drawing/2014/main" xmlns="" id="{125E607E-47C8-4CE8-B0C7-9C2E5CB89E58}"/>
              </a:ext>
            </a:extLst>
          </p:cNvPr>
          <p:cNvSpPr/>
          <p:nvPr/>
        </p:nvSpPr>
        <p:spPr>
          <a:xfrm>
            <a:off x="4393575" y="4653954"/>
            <a:ext cx="213914" cy="213915"/>
          </a:xfrm>
          <a:prstGeom prst="diamond">
            <a:avLst/>
          </a:prstGeom>
          <a:solidFill>
            <a:schemeClr val="accent3"/>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09" name="Shape 63926">
            <a:extLst>
              <a:ext uri="{FF2B5EF4-FFF2-40B4-BE49-F238E27FC236}">
                <a16:creationId xmlns:a16="http://schemas.microsoft.com/office/drawing/2014/main" xmlns="" id="{14CEC68A-F589-4BAB-8531-B51C5576EDCC}"/>
              </a:ext>
            </a:extLst>
          </p:cNvPr>
          <p:cNvSpPr/>
          <p:nvPr/>
        </p:nvSpPr>
        <p:spPr>
          <a:xfrm>
            <a:off x="4393575" y="2625687"/>
            <a:ext cx="213914" cy="213914"/>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10" name="Shape 63931">
            <a:extLst>
              <a:ext uri="{FF2B5EF4-FFF2-40B4-BE49-F238E27FC236}">
                <a16:creationId xmlns:a16="http://schemas.microsoft.com/office/drawing/2014/main" xmlns="" id="{313F64DC-367B-4D57-A323-FACA03F0277C}"/>
              </a:ext>
            </a:extLst>
          </p:cNvPr>
          <p:cNvSpPr/>
          <p:nvPr/>
        </p:nvSpPr>
        <p:spPr>
          <a:xfrm>
            <a:off x="4393575" y="3625533"/>
            <a:ext cx="213914" cy="213914"/>
          </a:xfrm>
          <a:prstGeom prst="diamond">
            <a:avLst/>
          </a:prstGeom>
          <a:solidFill>
            <a:schemeClr val="accent2"/>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12" name="Shape 63936">
            <a:extLst>
              <a:ext uri="{FF2B5EF4-FFF2-40B4-BE49-F238E27FC236}">
                <a16:creationId xmlns:a16="http://schemas.microsoft.com/office/drawing/2014/main" xmlns="" id="{33088128-3F82-493A-8A25-4A5A6502DB62}"/>
              </a:ext>
            </a:extLst>
          </p:cNvPr>
          <p:cNvSpPr/>
          <p:nvPr/>
        </p:nvSpPr>
        <p:spPr>
          <a:xfrm>
            <a:off x="4393575" y="5682375"/>
            <a:ext cx="213914" cy="213914"/>
          </a:xfrm>
          <a:prstGeom prst="diamond">
            <a:avLst/>
          </a:prstGeom>
          <a:solidFill>
            <a:schemeClr val="accent4"/>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17" name="Subtitle 2">
            <a:extLst>
              <a:ext uri="{FF2B5EF4-FFF2-40B4-BE49-F238E27FC236}">
                <a16:creationId xmlns:a16="http://schemas.microsoft.com/office/drawing/2014/main" xmlns="" id="{7C165CC1-1327-4937-91C6-2B756E8B065F}"/>
              </a:ext>
            </a:extLst>
          </p:cNvPr>
          <p:cNvSpPr txBox="1">
            <a:spLocks/>
          </p:cNvSpPr>
          <p:nvPr/>
        </p:nvSpPr>
        <p:spPr>
          <a:xfrm>
            <a:off x="4710331" y="2559199"/>
            <a:ext cx="3413917" cy="9579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Leaders typically do not critique why extraordinary performances occurred</a:t>
            </a:r>
          </a:p>
        </p:txBody>
      </p:sp>
      <p:sp>
        <p:nvSpPr>
          <p:cNvPr id="119" name="Subtitle 2">
            <a:extLst>
              <a:ext uri="{FF2B5EF4-FFF2-40B4-BE49-F238E27FC236}">
                <a16:creationId xmlns:a16="http://schemas.microsoft.com/office/drawing/2014/main" xmlns="" id="{A41A0C23-F979-4084-9567-ED79F4435971}"/>
              </a:ext>
            </a:extLst>
          </p:cNvPr>
          <p:cNvSpPr txBox="1">
            <a:spLocks/>
          </p:cNvSpPr>
          <p:nvPr/>
        </p:nvSpPr>
        <p:spPr>
          <a:xfrm>
            <a:off x="4730053" y="3503184"/>
            <a:ext cx="3413917"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Leaders rationalize that the crisis has nothing to teach them</a:t>
            </a:r>
          </a:p>
        </p:txBody>
      </p:sp>
      <p:sp>
        <p:nvSpPr>
          <p:cNvPr id="121" name="Subtitle 2">
            <a:extLst>
              <a:ext uri="{FF2B5EF4-FFF2-40B4-BE49-F238E27FC236}">
                <a16:creationId xmlns:a16="http://schemas.microsoft.com/office/drawing/2014/main" xmlns="" id="{37DDC056-993D-47DF-9055-40C112E5B5CF}"/>
              </a:ext>
            </a:extLst>
          </p:cNvPr>
          <p:cNvSpPr txBox="1">
            <a:spLocks/>
          </p:cNvSpPr>
          <p:nvPr/>
        </p:nvSpPr>
        <p:spPr>
          <a:xfrm>
            <a:off x="4695825" y="4280280"/>
            <a:ext cx="2809875"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Leaders accept it when people involved in improvements return to normal habits</a:t>
            </a:r>
          </a:p>
        </p:txBody>
      </p:sp>
      <p:sp>
        <p:nvSpPr>
          <p:cNvPr id="123" name="Subtitle 2">
            <a:extLst>
              <a:ext uri="{FF2B5EF4-FFF2-40B4-BE49-F238E27FC236}">
                <a16:creationId xmlns:a16="http://schemas.microsoft.com/office/drawing/2014/main" xmlns="" id="{F4B0739E-8DB9-4C9B-9825-33F842739DF8}"/>
              </a:ext>
            </a:extLst>
          </p:cNvPr>
          <p:cNvSpPr txBox="1">
            <a:spLocks/>
          </p:cNvSpPr>
          <p:nvPr/>
        </p:nvSpPr>
        <p:spPr>
          <a:xfrm>
            <a:off x="4695825" y="5670183"/>
            <a:ext cx="2809875" cy="9579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Leaders overlook the profound significance of what the crisis revealed</a:t>
            </a:r>
          </a:p>
        </p:txBody>
      </p:sp>
    </p:spTree>
    <p:extLst>
      <p:ext uri="{BB962C8B-B14F-4D97-AF65-F5344CB8AC3E}">
        <p14:creationId xmlns:p14="http://schemas.microsoft.com/office/powerpoint/2010/main" val="278918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2176" y="524626"/>
            <a:ext cx="8852375" cy="697353"/>
          </a:xfrm>
        </p:spPr>
        <p:txBody>
          <a:bodyPr>
            <a:normAutofit fontScale="92500"/>
          </a:bodyPr>
          <a:lstStyle/>
          <a:p>
            <a:r>
              <a:rPr lang="en-GB" dirty="0"/>
              <a:t>Learning from task management in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45163" y="2099021"/>
            <a:ext cx="3599200" cy="429891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sym typeface="Wingdings" panose="05000000000000000000" pitchFamily="2" charset="2"/>
              </a:rPr>
              <a:t>Management often works very effectively in a crisis. It is impressive to see how much the organization is able to achieve when it has to. </a:t>
            </a:r>
            <a:endParaRPr lang="en-US" sz="2200" dirty="0">
              <a:solidFill>
                <a:srgbClr val="245473"/>
              </a:solidFill>
              <a:latin typeface="+mj-lt"/>
            </a:endParaRPr>
          </a:p>
          <a:p>
            <a:pPr algn="l">
              <a:lnSpc>
                <a:spcPct val="100000"/>
              </a:lnSpc>
              <a:spcBef>
                <a:spcPts val="600"/>
              </a:spcBef>
            </a:pPr>
            <a:r>
              <a:rPr lang="en-US" sz="2200" dirty="0">
                <a:solidFill>
                  <a:srgbClr val="245473"/>
                </a:solidFill>
                <a:latin typeface="+mj-lt"/>
                <a:sym typeface="Wingdings" panose="05000000000000000000" pitchFamily="2" charset="2"/>
              </a:rPr>
              <a:t>There are therefore several lessons learned that you should definitely maintain after the crisis in order to emerge from the crisis stronger as an organization. </a:t>
            </a:r>
            <a:endParaRPr lang="en-GB" sz="2200" b="1"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3825118" y="1975863"/>
            <a:ext cx="2486578" cy="338554"/>
          </a:xfrm>
          <a:prstGeom prst="rect">
            <a:avLst/>
          </a:prstGeom>
          <a:noFill/>
        </p:spPr>
        <p:txBody>
          <a:bodyPr wrap="none" rtlCol="0" anchor="ctr" anchorCtr="0">
            <a:spAutoFit/>
          </a:bodyPr>
          <a:lstStyle/>
          <a:p>
            <a:r>
              <a:rPr lang="en-GB" sz="1600" b="1" dirty="0">
                <a:solidFill>
                  <a:schemeClr val="tx2"/>
                </a:solidFill>
                <a:latin typeface="+mj-lt"/>
                <a:ea typeface="League Spartan" charset="0"/>
                <a:cs typeface="Poppins" pitchFamily="2" charset="77"/>
              </a:rPr>
              <a:t>Lessons learned during crisis</a:t>
            </a:r>
          </a:p>
        </p:txBody>
      </p:sp>
      <p:sp>
        <p:nvSpPr>
          <p:cNvPr id="23" name="Shape 46482">
            <a:extLst>
              <a:ext uri="{FF2B5EF4-FFF2-40B4-BE49-F238E27FC236}">
                <a16:creationId xmlns:a16="http://schemas.microsoft.com/office/drawing/2014/main" xmlns="" id="{C20C522A-C503-4E90-9383-DB2E7F99EA26}"/>
              </a:ext>
            </a:extLst>
          </p:cNvPr>
          <p:cNvSpPr/>
          <p:nvPr/>
        </p:nvSpPr>
        <p:spPr>
          <a:xfrm>
            <a:off x="4509068" y="4270547"/>
            <a:ext cx="636153" cy="1829305"/>
          </a:xfrm>
          <a:custGeom>
            <a:avLst/>
            <a:gdLst/>
            <a:ahLst/>
            <a:cxnLst>
              <a:cxn ang="0">
                <a:pos x="wd2" y="hd2"/>
              </a:cxn>
              <a:cxn ang="5400000">
                <a:pos x="wd2" y="hd2"/>
              </a:cxn>
              <a:cxn ang="10800000">
                <a:pos x="wd2" y="hd2"/>
              </a:cxn>
              <a:cxn ang="16200000">
                <a:pos x="wd2" y="hd2"/>
              </a:cxn>
            </a:cxnLst>
            <a:rect l="0" t="0" r="r" b="b"/>
            <a:pathLst>
              <a:path w="21439" h="21600" extrusionOk="0">
                <a:moveTo>
                  <a:pt x="4374" y="0"/>
                </a:moveTo>
                <a:cubicBezTo>
                  <a:pt x="3813" y="0"/>
                  <a:pt x="3308" y="81"/>
                  <a:pt x="2940" y="210"/>
                </a:cubicBezTo>
                <a:cubicBezTo>
                  <a:pt x="2573" y="338"/>
                  <a:pt x="2342" y="515"/>
                  <a:pt x="2342" y="712"/>
                </a:cubicBezTo>
                <a:lnTo>
                  <a:pt x="2342" y="4349"/>
                </a:lnTo>
                <a:lnTo>
                  <a:pt x="2342" y="4805"/>
                </a:lnTo>
                <a:lnTo>
                  <a:pt x="2342" y="6642"/>
                </a:lnTo>
                <a:cubicBezTo>
                  <a:pt x="2216" y="6639"/>
                  <a:pt x="2090" y="6640"/>
                  <a:pt x="1965" y="6645"/>
                </a:cubicBezTo>
                <a:cubicBezTo>
                  <a:pt x="1216" y="6673"/>
                  <a:pt x="548" y="6826"/>
                  <a:pt x="212" y="7061"/>
                </a:cubicBezTo>
                <a:cubicBezTo>
                  <a:pt x="-22" y="7225"/>
                  <a:pt x="-74" y="7421"/>
                  <a:pt x="114" y="7607"/>
                </a:cubicBezTo>
                <a:cubicBezTo>
                  <a:pt x="628" y="8461"/>
                  <a:pt x="1448" y="9291"/>
                  <a:pt x="2563" y="10072"/>
                </a:cubicBezTo>
                <a:cubicBezTo>
                  <a:pt x="3170" y="10498"/>
                  <a:pt x="3866" y="10907"/>
                  <a:pt x="4456" y="11335"/>
                </a:cubicBezTo>
                <a:cubicBezTo>
                  <a:pt x="4970" y="11709"/>
                  <a:pt x="5440" y="12112"/>
                  <a:pt x="5811" y="12517"/>
                </a:cubicBezTo>
                <a:lnTo>
                  <a:pt x="5136" y="21600"/>
                </a:lnTo>
                <a:lnTo>
                  <a:pt x="18342" y="21600"/>
                </a:lnTo>
                <a:lnTo>
                  <a:pt x="17644" y="12280"/>
                </a:lnTo>
                <a:cubicBezTo>
                  <a:pt x="17875" y="12024"/>
                  <a:pt x="18142" y="11774"/>
                  <a:pt x="18424" y="11525"/>
                </a:cubicBezTo>
                <a:cubicBezTo>
                  <a:pt x="19452" y="10614"/>
                  <a:pt x="20903" y="9745"/>
                  <a:pt x="21300" y="8772"/>
                </a:cubicBezTo>
                <a:cubicBezTo>
                  <a:pt x="21526" y="8217"/>
                  <a:pt x="21419" y="7653"/>
                  <a:pt x="21374" y="7093"/>
                </a:cubicBezTo>
                <a:cubicBezTo>
                  <a:pt x="21323" y="6473"/>
                  <a:pt x="21360" y="5853"/>
                  <a:pt x="21365" y="5233"/>
                </a:cubicBezTo>
                <a:cubicBezTo>
                  <a:pt x="21367" y="5036"/>
                  <a:pt x="21143" y="4859"/>
                  <a:pt x="20775" y="4730"/>
                </a:cubicBezTo>
                <a:cubicBezTo>
                  <a:pt x="20408" y="4602"/>
                  <a:pt x="19894" y="4521"/>
                  <a:pt x="19334" y="4521"/>
                </a:cubicBezTo>
                <a:lnTo>
                  <a:pt x="19112" y="4521"/>
                </a:lnTo>
                <a:cubicBezTo>
                  <a:pt x="18551" y="4521"/>
                  <a:pt x="18046" y="4602"/>
                  <a:pt x="17679" y="4730"/>
                </a:cubicBezTo>
                <a:cubicBezTo>
                  <a:pt x="17332" y="4852"/>
                  <a:pt x="17121" y="5018"/>
                  <a:pt x="17097" y="5201"/>
                </a:cubicBezTo>
                <a:lnTo>
                  <a:pt x="16458" y="5164"/>
                </a:lnTo>
                <a:lnTo>
                  <a:pt x="16458" y="4865"/>
                </a:lnTo>
                <a:cubicBezTo>
                  <a:pt x="16458" y="4669"/>
                  <a:pt x="16228" y="4489"/>
                  <a:pt x="15860" y="4360"/>
                </a:cubicBezTo>
                <a:cubicBezTo>
                  <a:pt x="15492" y="4231"/>
                  <a:pt x="14987" y="4154"/>
                  <a:pt x="14426" y="4154"/>
                </a:cubicBezTo>
                <a:lnTo>
                  <a:pt x="14197" y="4154"/>
                </a:lnTo>
                <a:cubicBezTo>
                  <a:pt x="13636" y="4154"/>
                  <a:pt x="13129" y="4231"/>
                  <a:pt x="12763" y="4360"/>
                </a:cubicBezTo>
                <a:cubicBezTo>
                  <a:pt x="12397" y="4489"/>
                  <a:pt x="12173" y="4669"/>
                  <a:pt x="12173" y="4865"/>
                </a:cubicBezTo>
                <a:lnTo>
                  <a:pt x="12173" y="4914"/>
                </a:lnTo>
                <a:lnTo>
                  <a:pt x="11542" y="4880"/>
                </a:lnTo>
                <a:lnTo>
                  <a:pt x="11542" y="4400"/>
                </a:lnTo>
                <a:cubicBezTo>
                  <a:pt x="11542" y="4204"/>
                  <a:pt x="11312" y="4024"/>
                  <a:pt x="10944" y="3895"/>
                </a:cubicBezTo>
                <a:cubicBezTo>
                  <a:pt x="10577" y="3766"/>
                  <a:pt x="10072" y="3689"/>
                  <a:pt x="9511" y="3689"/>
                </a:cubicBezTo>
                <a:lnTo>
                  <a:pt x="9289" y="3689"/>
                </a:lnTo>
                <a:cubicBezTo>
                  <a:pt x="8728" y="3689"/>
                  <a:pt x="8223" y="3766"/>
                  <a:pt x="7856" y="3895"/>
                </a:cubicBezTo>
                <a:cubicBezTo>
                  <a:pt x="7488" y="4024"/>
                  <a:pt x="7258" y="4204"/>
                  <a:pt x="7258" y="4400"/>
                </a:cubicBezTo>
                <a:lnTo>
                  <a:pt x="7258" y="4630"/>
                </a:lnTo>
                <a:lnTo>
                  <a:pt x="6627" y="4593"/>
                </a:lnTo>
                <a:lnTo>
                  <a:pt x="6627" y="712"/>
                </a:lnTo>
                <a:cubicBezTo>
                  <a:pt x="6627" y="515"/>
                  <a:pt x="6405" y="338"/>
                  <a:pt x="6037" y="210"/>
                </a:cubicBezTo>
                <a:cubicBezTo>
                  <a:pt x="5669" y="81"/>
                  <a:pt x="5156" y="0"/>
                  <a:pt x="4595" y="0"/>
                </a:cubicBezTo>
                <a:lnTo>
                  <a:pt x="4374" y="0"/>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4" name="Shape 46483">
            <a:extLst>
              <a:ext uri="{FF2B5EF4-FFF2-40B4-BE49-F238E27FC236}">
                <a16:creationId xmlns:a16="http://schemas.microsoft.com/office/drawing/2014/main" xmlns="" id="{C1A8F803-E578-4B47-B176-9DECA93281EF}"/>
              </a:ext>
            </a:extLst>
          </p:cNvPr>
          <p:cNvSpPr/>
          <p:nvPr/>
        </p:nvSpPr>
        <p:spPr>
          <a:xfrm>
            <a:off x="6489153" y="4270547"/>
            <a:ext cx="604304" cy="1829305"/>
          </a:xfrm>
          <a:custGeom>
            <a:avLst/>
            <a:gdLst/>
            <a:ahLst/>
            <a:cxnLst>
              <a:cxn ang="0">
                <a:pos x="wd2" y="hd2"/>
              </a:cxn>
              <a:cxn ang="5400000">
                <a:pos x="wd2" y="hd2"/>
              </a:cxn>
              <a:cxn ang="10800000">
                <a:pos x="wd2" y="hd2"/>
              </a:cxn>
              <a:cxn ang="16200000">
                <a:pos x="wd2" y="hd2"/>
              </a:cxn>
            </a:cxnLst>
            <a:rect l="0" t="0" r="r" b="b"/>
            <a:pathLst>
              <a:path w="21523" h="21584" extrusionOk="0">
                <a:moveTo>
                  <a:pt x="10411" y="3"/>
                </a:moveTo>
                <a:cubicBezTo>
                  <a:pt x="9856" y="-16"/>
                  <a:pt x="9330" y="39"/>
                  <a:pt x="8926" y="147"/>
                </a:cubicBezTo>
                <a:cubicBezTo>
                  <a:pt x="8523" y="254"/>
                  <a:pt x="8242" y="414"/>
                  <a:pt x="8184" y="598"/>
                </a:cubicBezTo>
                <a:lnTo>
                  <a:pt x="7376" y="5631"/>
                </a:lnTo>
                <a:lnTo>
                  <a:pt x="6568" y="5599"/>
                </a:lnTo>
                <a:lnTo>
                  <a:pt x="4757" y="1849"/>
                </a:lnTo>
                <a:cubicBezTo>
                  <a:pt x="4699" y="1665"/>
                  <a:pt x="4425" y="1506"/>
                  <a:pt x="4023" y="1398"/>
                </a:cubicBezTo>
                <a:cubicBezTo>
                  <a:pt x="3621" y="1290"/>
                  <a:pt x="3094" y="1233"/>
                  <a:pt x="2538" y="1252"/>
                </a:cubicBezTo>
                <a:lnTo>
                  <a:pt x="2318" y="1260"/>
                </a:lnTo>
                <a:cubicBezTo>
                  <a:pt x="1762" y="1280"/>
                  <a:pt x="1281" y="1373"/>
                  <a:pt x="955" y="1506"/>
                </a:cubicBezTo>
                <a:cubicBezTo>
                  <a:pt x="629" y="1639"/>
                  <a:pt x="456" y="1811"/>
                  <a:pt x="515" y="1995"/>
                </a:cubicBezTo>
                <a:lnTo>
                  <a:pt x="2832" y="7412"/>
                </a:lnTo>
                <a:cubicBezTo>
                  <a:pt x="1722" y="7352"/>
                  <a:pt x="631" y="7551"/>
                  <a:pt x="188" y="7893"/>
                </a:cubicBezTo>
                <a:cubicBezTo>
                  <a:pt x="-17" y="8052"/>
                  <a:pt x="-61" y="8233"/>
                  <a:pt x="90" y="8407"/>
                </a:cubicBezTo>
                <a:cubicBezTo>
                  <a:pt x="754" y="9197"/>
                  <a:pt x="1577" y="9972"/>
                  <a:pt x="2538" y="10729"/>
                </a:cubicBezTo>
                <a:cubicBezTo>
                  <a:pt x="3071" y="11149"/>
                  <a:pt x="3655" y="11561"/>
                  <a:pt x="4252" y="11972"/>
                </a:cubicBezTo>
                <a:cubicBezTo>
                  <a:pt x="4762" y="12323"/>
                  <a:pt x="5338" y="12691"/>
                  <a:pt x="5912" y="13045"/>
                </a:cubicBezTo>
                <a:lnTo>
                  <a:pt x="5239" y="21584"/>
                </a:lnTo>
                <a:lnTo>
                  <a:pt x="18399" y="21584"/>
                </a:lnTo>
                <a:lnTo>
                  <a:pt x="17723" y="13048"/>
                </a:lnTo>
                <a:cubicBezTo>
                  <a:pt x="18349" y="12671"/>
                  <a:pt x="18949" y="12295"/>
                  <a:pt x="19539" y="11916"/>
                </a:cubicBezTo>
                <a:cubicBezTo>
                  <a:pt x="20041" y="11594"/>
                  <a:pt x="20543" y="11266"/>
                  <a:pt x="20871" y="10910"/>
                </a:cubicBezTo>
                <a:cubicBezTo>
                  <a:pt x="21286" y="10459"/>
                  <a:pt x="21353" y="9980"/>
                  <a:pt x="21401" y="9507"/>
                </a:cubicBezTo>
                <a:cubicBezTo>
                  <a:pt x="21510" y="8453"/>
                  <a:pt x="21539" y="7399"/>
                  <a:pt x="21516" y="6345"/>
                </a:cubicBezTo>
                <a:cubicBezTo>
                  <a:pt x="21512" y="6160"/>
                  <a:pt x="21294" y="5993"/>
                  <a:pt x="20928" y="5872"/>
                </a:cubicBezTo>
                <a:cubicBezTo>
                  <a:pt x="20562" y="5750"/>
                  <a:pt x="20051" y="5674"/>
                  <a:pt x="19492" y="5674"/>
                </a:cubicBezTo>
                <a:lnTo>
                  <a:pt x="19272" y="5674"/>
                </a:lnTo>
                <a:cubicBezTo>
                  <a:pt x="18712" y="5671"/>
                  <a:pt x="18203" y="5747"/>
                  <a:pt x="17844" y="5872"/>
                </a:cubicBezTo>
                <a:cubicBezTo>
                  <a:pt x="17633" y="5945"/>
                  <a:pt x="17486" y="6033"/>
                  <a:pt x="17395" y="6131"/>
                </a:cubicBezTo>
                <a:lnTo>
                  <a:pt x="16628" y="6085"/>
                </a:lnTo>
                <a:lnTo>
                  <a:pt x="16628" y="5826"/>
                </a:lnTo>
                <a:cubicBezTo>
                  <a:pt x="16628" y="5640"/>
                  <a:pt x="16399" y="5471"/>
                  <a:pt x="16033" y="5350"/>
                </a:cubicBezTo>
                <a:cubicBezTo>
                  <a:pt x="15667" y="5229"/>
                  <a:pt x="15164" y="5155"/>
                  <a:pt x="14605" y="5155"/>
                </a:cubicBezTo>
                <a:lnTo>
                  <a:pt x="14385" y="5155"/>
                </a:lnTo>
                <a:cubicBezTo>
                  <a:pt x="13826" y="5156"/>
                  <a:pt x="13324" y="5229"/>
                  <a:pt x="12957" y="5350"/>
                </a:cubicBezTo>
                <a:cubicBezTo>
                  <a:pt x="12542" y="5487"/>
                  <a:pt x="12306" y="5683"/>
                  <a:pt x="12361" y="5890"/>
                </a:cubicBezTo>
                <a:lnTo>
                  <a:pt x="11594" y="5858"/>
                </a:lnTo>
                <a:lnTo>
                  <a:pt x="12435" y="747"/>
                </a:lnTo>
                <a:cubicBezTo>
                  <a:pt x="12493" y="563"/>
                  <a:pt x="12321" y="388"/>
                  <a:pt x="11994" y="255"/>
                </a:cubicBezTo>
                <a:cubicBezTo>
                  <a:pt x="11668" y="121"/>
                  <a:pt x="11187" y="28"/>
                  <a:pt x="10632" y="9"/>
                </a:cubicBezTo>
                <a:lnTo>
                  <a:pt x="10411" y="3"/>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5" name="Shape 46484">
            <a:extLst>
              <a:ext uri="{FF2B5EF4-FFF2-40B4-BE49-F238E27FC236}">
                <a16:creationId xmlns:a16="http://schemas.microsoft.com/office/drawing/2014/main" xmlns="" id="{6D389EDD-D8BD-4831-8FD3-C560C59F33BB}"/>
              </a:ext>
            </a:extLst>
          </p:cNvPr>
          <p:cNvSpPr/>
          <p:nvPr/>
        </p:nvSpPr>
        <p:spPr>
          <a:xfrm>
            <a:off x="10408369" y="4267729"/>
            <a:ext cx="619523" cy="1829305"/>
          </a:xfrm>
          <a:custGeom>
            <a:avLst/>
            <a:gdLst/>
            <a:ahLst/>
            <a:cxnLst>
              <a:cxn ang="0">
                <a:pos x="wd2" y="hd2"/>
              </a:cxn>
              <a:cxn ang="5400000">
                <a:pos x="wd2" y="hd2"/>
              </a:cxn>
              <a:cxn ang="10800000">
                <a:pos x="wd2" y="hd2"/>
              </a:cxn>
              <a:cxn ang="16200000">
                <a:pos x="wd2" y="hd2"/>
              </a:cxn>
            </a:cxnLst>
            <a:rect l="0" t="0" r="r" b="b"/>
            <a:pathLst>
              <a:path w="21489" h="21585" extrusionOk="0">
                <a:moveTo>
                  <a:pt x="9556" y="3"/>
                </a:moveTo>
                <a:cubicBezTo>
                  <a:pt x="9046" y="-15"/>
                  <a:pt x="8562" y="37"/>
                  <a:pt x="8191" y="138"/>
                </a:cubicBezTo>
                <a:cubicBezTo>
                  <a:pt x="7821" y="240"/>
                  <a:pt x="7563" y="388"/>
                  <a:pt x="7509" y="562"/>
                </a:cubicBezTo>
                <a:lnTo>
                  <a:pt x="6766" y="5345"/>
                </a:lnTo>
                <a:lnTo>
                  <a:pt x="6023" y="5316"/>
                </a:lnTo>
                <a:lnTo>
                  <a:pt x="4365" y="1743"/>
                </a:lnTo>
                <a:cubicBezTo>
                  <a:pt x="4311" y="1569"/>
                  <a:pt x="4060" y="1418"/>
                  <a:pt x="3691" y="1317"/>
                </a:cubicBezTo>
                <a:cubicBezTo>
                  <a:pt x="3322" y="1215"/>
                  <a:pt x="2836" y="1160"/>
                  <a:pt x="2327" y="1179"/>
                </a:cubicBezTo>
                <a:lnTo>
                  <a:pt x="2128" y="1187"/>
                </a:lnTo>
                <a:cubicBezTo>
                  <a:pt x="1618" y="1206"/>
                  <a:pt x="1174" y="1294"/>
                  <a:pt x="875" y="1419"/>
                </a:cubicBezTo>
                <a:cubicBezTo>
                  <a:pt x="577" y="1545"/>
                  <a:pt x="416" y="1704"/>
                  <a:pt x="470" y="1878"/>
                </a:cubicBezTo>
                <a:lnTo>
                  <a:pt x="2594" y="6982"/>
                </a:lnTo>
                <a:cubicBezTo>
                  <a:pt x="1576" y="6925"/>
                  <a:pt x="582" y="7112"/>
                  <a:pt x="176" y="7434"/>
                </a:cubicBezTo>
                <a:cubicBezTo>
                  <a:pt x="-12" y="7583"/>
                  <a:pt x="-58" y="7755"/>
                  <a:pt x="81" y="7919"/>
                </a:cubicBezTo>
                <a:cubicBezTo>
                  <a:pt x="549" y="8678"/>
                  <a:pt x="1306" y="9415"/>
                  <a:pt x="2327" y="10108"/>
                </a:cubicBezTo>
                <a:cubicBezTo>
                  <a:pt x="2979" y="10551"/>
                  <a:pt x="3698" y="10988"/>
                  <a:pt x="4127" y="11463"/>
                </a:cubicBezTo>
                <a:cubicBezTo>
                  <a:pt x="4236" y="11583"/>
                  <a:pt x="4324" y="11705"/>
                  <a:pt x="4391" y="11828"/>
                </a:cubicBezTo>
                <a:cubicBezTo>
                  <a:pt x="4446" y="12001"/>
                  <a:pt x="4494" y="12173"/>
                  <a:pt x="4534" y="12345"/>
                </a:cubicBezTo>
                <a:cubicBezTo>
                  <a:pt x="4895" y="13874"/>
                  <a:pt x="4697" y="15410"/>
                  <a:pt x="4488" y="16942"/>
                </a:cubicBezTo>
                <a:cubicBezTo>
                  <a:pt x="4277" y="18490"/>
                  <a:pt x="4054" y="20037"/>
                  <a:pt x="3821" y="21585"/>
                </a:cubicBezTo>
                <a:lnTo>
                  <a:pt x="17745" y="21585"/>
                </a:lnTo>
                <a:cubicBezTo>
                  <a:pt x="17559" y="18474"/>
                  <a:pt x="17374" y="15363"/>
                  <a:pt x="17188" y="12252"/>
                </a:cubicBezTo>
                <a:cubicBezTo>
                  <a:pt x="17180" y="12109"/>
                  <a:pt x="17171" y="11966"/>
                  <a:pt x="17163" y="11824"/>
                </a:cubicBezTo>
                <a:cubicBezTo>
                  <a:pt x="17322" y="11658"/>
                  <a:pt x="17497" y="11493"/>
                  <a:pt x="17689" y="11331"/>
                </a:cubicBezTo>
                <a:cubicBezTo>
                  <a:pt x="18073" y="11007"/>
                  <a:pt x="18523" y="10692"/>
                  <a:pt x="18859" y="10355"/>
                </a:cubicBezTo>
                <a:cubicBezTo>
                  <a:pt x="19475" y="9738"/>
                  <a:pt x="19658" y="9079"/>
                  <a:pt x="19861" y="8427"/>
                </a:cubicBezTo>
                <a:cubicBezTo>
                  <a:pt x="20119" y="7599"/>
                  <a:pt x="20433" y="6772"/>
                  <a:pt x="20716" y="5944"/>
                </a:cubicBezTo>
                <a:cubicBezTo>
                  <a:pt x="20992" y="5135"/>
                  <a:pt x="21243" y="4325"/>
                  <a:pt x="21467" y="3514"/>
                </a:cubicBezTo>
                <a:cubicBezTo>
                  <a:pt x="21542" y="3343"/>
                  <a:pt x="21426" y="3176"/>
                  <a:pt x="21165" y="3041"/>
                </a:cubicBezTo>
                <a:cubicBezTo>
                  <a:pt x="20941" y="2926"/>
                  <a:pt x="20612" y="2834"/>
                  <a:pt x="20206" y="2783"/>
                </a:cubicBezTo>
                <a:lnTo>
                  <a:pt x="20241" y="2771"/>
                </a:lnTo>
                <a:cubicBezTo>
                  <a:pt x="19736" y="2741"/>
                  <a:pt x="19241" y="2781"/>
                  <a:pt x="18850" y="2874"/>
                </a:cubicBezTo>
                <a:cubicBezTo>
                  <a:pt x="18460" y="2967"/>
                  <a:pt x="18179" y="3111"/>
                  <a:pt x="18090" y="3282"/>
                </a:cubicBezTo>
                <a:lnTo>
                  <a:pt x="16060" y="5809"/>
                </a:lnTo>
                <a:lnTo>
                  <a:pt x="15430" y="5777"/>
                </a:lnTo>
                <a:lnTo>
                  <a:pt x="15438" y="5774"/>
                </a:lnTo>
                <a:lnTo>
                  <a:pt x="15274" y="5768"/>
                </a:lnTo>
                <a:lnTo>
                  <a:pt x="17373" y="1684"/>
                </a:lnTo>
                <a:cubicBezTo>
                  <a:pt x="17462" y="1512"/>
                  <a:pt x="17343" y="1343"/>
                  <a:pt x="17071" y="1211"/>
                </a:cubicBezTo>
                <a:cubicBezTo>
                  <a:pt x="16799" y="1079"/>
                  <a:pt x="16375" y="983"/>
                  <a:pt x="15870" y="952"/>
                </a:cubicBezTo>
                <a:lnTo>
                  <a:pt x="15672" y="941"/>
                </a:lnTo>
                <a:cubicBezTo>
                  <a:pt x="15167" y="910"/>
                  <a:pt x="14680" y="953"/>
                  <a:pt x="14290" y="1046"/>
                </a:cubicBezTo>
                <a:cubicBezTo>
                  <a:pt x="13899" y="1140"/>
                  <a:pt x="13610" y="1283"/>
                  <a:pt x="13521" y="1455"/>
                </a:cubicBezTo>
                <a:lnTo>
                  <a:pt x="11405" y="5571"/>
                </a:lnTo>
                <a:lnTo>
                  <a:pt x="10636" y="5539"/>
                </a:lnTo>
                <a:lnTo>
                  <a:pt x="11405" y="703"/>
                </a:lnTo>
                <a:cubicBezTo>
                  <a:pt x="11458" y="529"/>
                  <a:pt x="11307" y="364"/>
                  <a:pt x="11007" y="238"/>
                </a:cubicBezTo>
                <a:cubicBezTo>
                  <a:pt x="10708" y="112"/>
                  <a:pt x="10265" y="24"/>
                  <a:pt x="9755" y="6"/>
                </a:cubicBezTo>
                <a:lnTo>
                  <a:pt x="9556" y="3"/>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7" name="Shape 46486">
            <a:extLst>
              <a:ext uri="{FF2B5EF4-FFF2-40B4-BE49-F238E27FC236}">
                <a16:creationId xmlns:a16="http://schemas.microsoft.com/office/drawing/2014/main" xmlns="" id="{BC1052CD-5386-4FDA-BEAA-1D26D6396BA2}"/>
              </a:ext>
            </a:extLst>
          </p:cNvPr>
          <p:cNvSpPr/>
          <p:nvPr/>
        </p:nvSpPr>
        <p:spPr>
          <a:xfrm>
            <a:off x="8432994" y="4248479"/>
            <a:ext cx="605587" cy="1829305"/>
          </a:xfrm>
          <a:custGeom>
            <a:avLst/>
            <a:gdLst/>
            <a:ahLst/>
            <a:cxnLst>
              <a:cxn ang="0">
                <a:pos x="wd2" y="hd2"/>
              </a:cxn>
              <a:cxn ang="5400000">
                <a:pos x="wd2" y="hd2"/>
              </a:cxn>
              <a:cxn ang="10800000">
                <a:pos x="wd2" y="hd2"/>
              </a:cxn>
              <a:cxn ang="16200000">
                <a:pos x="wd2" y="hd2"/>
              </a:cxn>
            </a:cxnLst>
            <a:rect l="0" t="0" r="r" b="b"/>
            <a:pathLst>
              <a:path w="21502" h="21584" extrusionOk="0">
                <a:moveTo>
                  <a:pt x="10379" y="3"/>
                </a:moveTo>
                <a:cubicBezTo>
                  <a:pt x="9825" y="-16"/>
                  <a:pt x="9301" y="42"/>
                  <a:pt x="8899" y="149"/>
                </a:cubicBezTo>
                <a:cubicBezTo>
                  <a:pt x="8497" y="257"/>
                  <a:pt x="8217" y="414"/>
                  <a:pt x="8158" y="598"/>
                </a:cubicBezTo>
                <a:lnTo>
                  <a:pt x="7353" y="5674"/>
                </a:lnTo>
                <a:lnTo>
                  <a:pt x="6548" y="5642"/>
                </a:lnTo>
                <a:lnTo>
                  <a:pt x="4742" y="1849"/>
                </a:lnTo>
                <a:cubicBezTo>
                  <a:pt x="4684" y="1665"/>
                  <a:pt x="4411" y="1506"/>
                  <a:pt x="4010" y="1398"/>
                </a:cubicBezTo>
                <a:cubicBezTo>
                  <a:pt x="3609" y="1290"/>
                  <a:pt x="3084" y="1233"/>
                  <a:pt x="2530" y="1252"/>
                </a:cubicBezTo>
                <a:lnTo>
                  <a:pt x="2310" y="1260"/>
                </a:lnTo>
                <a:cubicBezTo>
                  <a:pt x="1756" y="1280"/>
                  <a:pt x="1277" y="1373"/>
                  <a:pt x="952" y="1506"/>
                </a:cubicBezTo>
                <a:cubicBezTo>
                  <a:pt x="627" y="1639"/>
                  <a:pt x="455" y="1811"/>
                  <a:pt x="513" y="1995"/>
                </a:cubicBezTo>
                <a:lnTo>
                  <a:pt x="2823" y="7412"/>
                </a:lnTo>
                <a:cubicBezTo>
                  <a:pt x="1716" y="7352"/>
                  <a:pt x="629" y="7551"/>
                  <a:pt x="187" y="7893"/>
                </a:cubicBezTo>
                <a:cubicBezTo>
                  <a:pt x="-17" y="8052"/>
                  <a:pt x="-61" y="8233"/>
                  <a:pt x="90" y="8407"/>
                </a:cubicBezTo>
                <a:cubicBezTo>
                  <a:pt x="749" y="9197"/>
                  <a:pt x="1568" y="9973"/>
                  <a:pt x="2530" y="10729"/>
                </a:cubicBezTo>
                <a:cubicBezTo>
                  <a:pt x="3056" y="11142"/>
                  <a:pt x="3627" y="11550"/>
                  <a:pt x="4401" y="11918"/>
                </a:cubicBezTo>
                <a:cubicBezTo>
                  <a:pt x="4783" y="12100"/>
                  <a:pt x="5214" y="12271"/>
                  <a:pt x="5533" y="12466"/>
                </a:cubicBezTo>
                <a:cubicBezTo>
                  <a:pt x="5966" y="12731"/>
                  <a:pt x="6178" y="13030"/>
                  <a:pt x="6147" y="13331"/>
                </a:cubicBezTo>
                <a:lnTo>
                  <a:pt x="5222" y="21584"/>
                </a:lnTo>
                <a:lnTo>
                  <a:pt x="18342" y="21584"/>
                </a:lnTo>
                <a:lnTo>
                  <a:pt x="17691" y="13333"/>
                </a:lnTo>
                <a:cubicBezTo>
                  <a:pt x="17751" y="13178"/>
                  <a:pt x="17865" y="13026"/>
                  <a:pt x="18033" y="12880"/>
                </a:cubicBezTo>
                <a:cubicBezTo>
                  <a:pt x="18165" y="12765"/>
                  <a:pt x="18329" y="12655"/>
                  <a:pt x="18496" y="12546"/>
                </a:cubicBezTo>
                <a:cubicBezTo>
                  <a:pt x="19413" y="11948"/>
                  <a:pt x="20442" y="11366"/>
                  <a:pt x="20945" y="10696"/>
                </a:cubicBezTo>
                <a:cubicBezTo>
                  <a:pt x="21238" y="10306"/>
                  <a:pt x="21322" y="9898"/>
                  <a:pt x="21376" y="9494"/>
                </a:cubicBezTo>
                <a:cubicBezTo>
                  <a:pt x="21514" y="8444"/>
                  <a:pt x="21539" y="7395"/>
                  <a:pt x="21449" y="6345"/>
                </a:cubicBezTo>
                <a:cubicBezTo>
                  <a:pt x="21449" y="6159"/>
                  <a:pt x="21228" y="5993"/>
                  <a:pt x="20863" y="5872"/>
                </a:cubicBezTo>
                <a:cubicBezTo>
                  <a:pt x="20498" y="5750"/>
                  <a:pt x="19989" y="5674"/>
                  <a:pt x="19432" y="5674"/>
                </a:cubicBezTo>
                <a:lnTo>
                  <a:pt x="19212" y="5674"/>
                </a:lnTo>
                <a:cubicBezTo>
                  <a:pt x="18933" y="5673"/>
                  <a:pt x="18665" y="5691"/>
                  <a:pt x="18423" y="5726"/>
                </a:cubicBezTo>
                <a:cubicBezTo>
                  <a:pt x="18184" y="5759"/>
                  <a:pt x="17968" y="5809"/>
                  <a:pt x="17789" y="5872"/>
                </a:cubicBezTo>
                <a:cubicBezTo>
                  <a:pt x="17563" y="5950"/>
                  <a:pt x="17404" y="6047"/>
                  <a:pt x="17325" y="6153"/>
                </a:cubicBezTo>
                <a:lnTo>
                  <a:pt x="16593" y="6123"/>
                </a:lnTo>
                <a:lnTo>
                  <a:pt x="18879" y="1787"/>
                </a:lnTo>
                <a:cubicBezTo>
                  <a:pt x="18975" y="1605"/>
                  <a:pt x="18841" y="1428"/>
                  <a:pt x="18545" y="1287"/>
                </a:cubicBezTo>
                <a:cubicBezTo>
                  <a:pt x="18250" y="1147"/>
                  <a:pt x="17792" y="1044"/>
                  <a:pt x="17244" y="1012"/>
                </a:cubicBezTo>
                <a:lnTo>
                  <a:pt x="17032" y="998"/>
                </a:lnTo>
                <a:cubicBezTo>
                  <a:pt x="16484" y="966"/>
                  <a:pt x="15944" y="1010"/>
                  <a:pt x="15520" y="1109"/>
                </a:cubicBezTo>
                <a:cubicBezTo>
                  <a:pt x="15095" y="1208"/>
                  <a:pt x="14787" y="1362"/>
                  <a:pt x="14690" y="1544"/>
                </a:cubicBezTo>
                <a:lnTo>
                  <a:pt x="12396" y="5915"/>
                </a:lnTo>
                <a:lnTo>
                  <a:pt x="11558" y="5880"/>
                </a:lnTo>
                <a:lnTo>
                  <a:pt x="12396" y="747"/>
                </a:lnTo>
                <a:cubicBezTo>
                  <a:pt x="12454" y="563"/>
                  <a:pt x="12282" y="388"/>
                  <a:pt x="11957" y="255"/>
                </a:cubicBezTo>
                <a:cubicBezTo>
                  <a:pt x="11631" y="121"/>
                  <a:pt x="11153" y="28"/>
                  <a:pt x="10599" y="9"/>
                </a:cubicBezTo>
                <a:lnTo>
                  <a:pt x="10379" y="3"/>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8" name="Shape 46488">
            <a:extLst>
              <a:ext uri="{FF2B5EF4-FFF2-40B4-BE49-F238E27FC236}">
                <a16:creationId xmlns:a16="http://schemas.microsoft.com/office/drawing/2014/main" xmlns="" id="{920E6F0E-226E-46DE-B94B-52FA1262FF50}"/>
              </a:ext>
            </a:extLst>
          </p:cNvPr>
          <p:cNvSpPr/>
          <p:nvPr/>
        </p:nvSpPr>
        <p:spPr>
          <a:xfrm rot="5400000" flipH="1">
            <a:off x="3927948" y="2369584"/>
            <a:ext cx="1686309" cy="1766787"/>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29" name="Shape 46493">
            <a:extLst>
              <a:ext uri="{FF2B5EF4-FFF2-40B4-BE49-F238E27FC236}">
                <a16:creationId xmlns:a16="http://schemas.microsoft.com/office/drawing/2014/main" xmlns="" id="{3DC2B982-C86B-449A-BD3A-EF318DF81263}"/>
              </a:ext>
            </a:extLst>
          </p:cNvPr>
          <p:cNvSpPr/>
          <p:nvPr/>
        </p:nvSpPr>
        <p:spPr>
          <a:xfrm rot="5400000" flipH="1">
            <a:off x="5900054" y="2359616"/>
            <a:ext cx="1686309" cy="1766786"/>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mj-lt"/>
            </a:endParaRPr>
          </a:p>
        </p:txBody>
      </p:sp>
      <p:sp>
        <p:nvSpPr>
          <p:cNvPr id="30" name="Shape 46498">
            <a:extLst>
              <a:ext uri="{FF2B5EF4-FFF2-40B4-BE49-F238E27FC236}">
                <a16:creationId xmlns:a16="http://schemas.microsoft.com/office/drawing/2014/main" xmlns="" id="{EC8B67DB-1B15-4AA7-988F-683E59BC1D7D}"/>
              </a:ext>
            </a:extLst>
          </p:cNvPr>
          <p:cNvSpPr/>
          <p:nvPr/>
        </p:nvSpPr>
        <p:spPr>
          <a:xfrm rot="5400000" flipH="1">
            <a:off x="7897752" y="2360542"/>
            <a:ext cx="1686309" cy="1766786"/>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mj-lt"/>
            </a:endParaRPr>
          </a:p>
        </p:txBody>
      </p:sp>
      <p:sp>
        <p:nvSpPr>
          <p:cNvPr id="31" name="Shape 46503">
            <a:extLst>
              <a:ext uri="{FF2B5EF4-FFF2-40B4-BE49-F238E27FC236}">
                <a16:creationId xmlns:a16="http://schemas.microsoft.com/office/drawing/2014/main" xmlns="" id="{F7E98078-71AD-422F-84BD-F3C3BE47861E}"/>
              </a:ext>
            </a:extLst>
          </p:cNvPr>
          <p:cNvSpPr/>
          <p:nvPr/>
        </p:nvSpPr>
        <p:spPr>
          <a:xfrm rot="5400000" flipH="1">
            <a:off x="9874977" y="2369586"/>
            <a:ext cx="1686309" cy="1766786"/>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mj-lt"/>
            </a:endParaRPr>
          </a:p>
        </p:txBody>
      </p:sp>
      <p:sp>
        <p:nvSpPr>
          <p:cNvPr id="33" name="TextBox 41">
            <a:extLst>
              <a:ext uri="{FF2B5EF4-FFF2-40B4-BE49-F238E27FC236}">
                <a16:creationId xmlns:a16="http://schemas.microsoft.com/office/drawing/2014/main" xmlns="" id="{F1C8BE34-DCFE-4BB8-A642-2470309A5AFC}"/>
              </a:ext>
            </a:extLst>
          </p:cNvPr>
          <p:cNvSpPr txBox="1"/>
          <p:nvPr/>
        </p:nvSpPr>
        <p:spPr>
          <a:xfrm>
            <a:off x="4506810" y="2439138"/>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01</a:t>
            </a:r>
          </a:p>
        </p:txBody>
      </p:sp>
      <p:sp>
        <p:nvSpPr>
          <p:cNvPr id="34" name="Subtitle 2">
            <a:extLst>
              <a:ext uri="{FF2B5EF4-FFF2-40B4-BE49-F238E27FC236}">
                <a16:creationId xmlns:a16="http://schemas.microsoft.com/office/drawing/2014/main" xmlns="" id="{E42ACCDA-FF92-4F1E-9072-DCAD7600499A}"/>
              </a:ext>
            </a:extLst>
          </p:cNvPr>
          <p:cNvSpPr txBox="1">
            <a:spLocks/>
          </p:cNvSpPr>
          <p:nvPr/>
        </p:nvSpPr>
        <p:spPr>
          <a:xfrm>
            <a:off x="3919244" y="2690303"/>
            <a:ext cx="1730134" cy="10502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200" dirty="0">
                <a:solidFill>
                  <a:schemeClr val="bg1"/>
                </a:solidFill>
                <a:latin typeface="+mj-lt"/>
                <a:ea typeface="Lato Light" panose="020F0502020204030203" pitchFamily="34" charset="0"/>
                <a:cs typeface="Mukta ExtraLight" panose="020B0000000000000000" pitchFamily="34" charset="77"/>
              </a:rPr>
              <a:t>Stop doing unimportant tasks!</a:t>
            </a:r>
          </a:p>
        </p:txBody>
      </p:sp>
      <p:sp>
        <p:nvSpPr>
          <p:cNvPr id="35" name="TextBox 43">
            <a:extLst>
              <a:ext uri="{FF2B5EF4-FFF2-40B4-BE49-F238E27FC236}">
                <a16:creationId xmlns:a16="http://schemas.microsoft.com/office/drawing/2014/main" xmlns="" id="{A1D0661E-149A-42D2-8215-871879F04063}"/>
              </a:ext>
            </a:extLst>
          </p:cNvPr>
          <p:cNvSpPr txBox="1"/>
          <p:nvPr/>
        </p:nvSpPr>
        <p:spPr>
          <a:xfrm>
            <a:off x="6489153" y="2429169"/>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02</a:t>
            </a:r>
          </a:p>
        </p:txBody>
      </p:sp>
      <p:sp>
        <p:nvSpPr>
          <p:cNvPr id="36" name="Subtitle 2">
            <a:extLst>
              <a:ext uri="{FF2B5EF4-FFF2-40B4-BE49-F238E27FC236}">
                <a16:creationId xmlns:a16="http://schemas.microsoft.com/office/drawing/2014/main" xmlns="" id="{0C192D40-38CC-47AE-A98B-A62AB2009793}"/>
              </a:ext>
            </a:extLst>
          </p:cNvPr>
          <p:cNvSpPr txBox="1">
            <a:spLocks/>
          </p:cNvSpPr>
          <p:nvPr/>
        </p:nvSpPr>
        <p:spPr>
          <a:xfrm>
            <a:off x="5843019" y="2734575"/>
            <a:ext cx="1766787"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Determine what is important to get done</a:t>
            </a:r>
          </a:p>
        </p:txBody>
      </p:sp>
      <p:sp>
        <p:nvSpPr>
          <p:cNvPr id="37" name="TextBox 45">
            <a:extLst>
              <a:ext uri="{FF2B5EF4-FFF2-40B4-BE49-F238E27FC236}">
                <a16:creationId xmlns:a16="http://schemas.microsoft.com/office/drawing/2014/main" xmlns="" id="{02B9744C-F601-4144-B8B5-8619F0D83851}"/>
              </a:ext>
            </a:extLst>
          </p:cNvPr>
          <p:cNvSpPr txBox="1"/>
          <p:nvPr/>
        </p:nvSpPr>
        <p:spPr>
          <a:xfrm>
            <a:off x="8476614" y="2430094"/>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03</a:t>
            </a:r>
          </a:p>
        </p:txBody>
      </p:sp>
      <p:sp>
        <p:nvSpPr>
          <p:cNvPr id="38" name="Subtitle 2">
            <a:extLst>
              <a:ext uri="{FF2B5EF4-FFF2-40B4-BE49-F238E27FC236}">
                <a16:creationId xmlns:a16="http://schemas.microsoft.com/office/drawing/2014/main" xmlns="" id="{8E023378-66A1-4D76-9F67-DA9D018492C5}"/>
              </a:ext>
            </a:extLst>
          </p:cNvPr>
          <p:cNvSpPr txBox="1">
            <a:spLocks/>
          </p:cNvSpPr>
          <p:nvPr/>
        </p:nvSpPr>
        <p:spPr>
          <a:xfrm>
            <a:off x="7839212" y="2733029"/>
            <a:ext cx="1766787"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Determine who is capable of getting each task done</a:t>
            </a:r>
          </a:p>
        </p:txBody>
      </p:sp>
      <p:sp>
        <p:nvSpPr>
          <p:cNvPr id="39" name="TextBox 47">
            <a:extLst>
              <a:ext uri="{FF2B5EF4-FFF2-40B4-BE49-F238E27FC236}">
                <a16:creationId xmlns:a16="http://schemas.microsoft.com/office/drawing/2014/main" xmlns="" id="{7CA92BA5-34F2-4A45-BC22-B1564B2AFAD1}"/>
              </a:ext>
            </a:extLst>
          </p:cNvPr>
          <p:cNvSpPr txBox="1"/>
          <p:nvPr/>
        </p:nvSpPr>
        <p:spPr>
          <a:xfrm>
            <a:off x="10453839" y="2439138"/>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04</a:t>
            </a:r>
          </a:p>
        </p:txBody>
      </p:sp>
      <p:sp>
        <p:nvSpPr>
          <p:cNvPr id="40" name="Subtitle 2">
            <a:extLst>
              <a:ext uri="{FF2B5EF4-FFF2-40B4-BE49-F238E27FC236}">
                <a16:creationId xmlns:a16="http://schemas.microsoft.com/office/drawing/2014/main" xmlns="" id="{F10A702B-12C5-40EC-8606-325AA5945C09}"/>
              </a:ext>
            </a:extLst>
          </p:cNvPr>
          <p:cNvSpPr txBox="1">
            <a:spLocks/>
          </p:cNvSpPr>
          <p:nvPr/>
        </p:nvSpPr>
        <p:spPr>
          <a:xfrm>
            <a:off x="9972963" y="2680714"/>
            <a:ext cx="1628561"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Determine who will enjoy or dislike tasks that need to be done</a:t>
            </a:r>
          </a:p>
        </p:txBody>
      </p:sp>
    </p:spTree>
    <p:extLst>
      <p:ext uri="{BB962C8B-B14F-4D97-AF65-F5344CB8AC3E}">
        <p14:creationId xmlns:p14="http://schemas.microsoft.com/office/powerpoint/2010/main" val="74729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92696" y="390167"/>
            <a:ext cx="8852375" cy="697353"/>
          </a:xfrm>
        </p:spPr>
        <p:txBody>
          <a:bodyPr>
            <a:normAutofit fontScale="92500"/>
          </a:bodyPr>
          <a:lstStyle/>
          <a:p>
            <a:r>
              <a:rPr lang="en-GB" dirty="0"/>
              <a:t>Learning from task management in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22328" y="1968871"/>
            <a:ext cx="3703544" cy="486830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latin typeface="+mj-lt"/>
                <a:sym typeface="Wingdings" panose="05000000000000000000" pitchFamily="2" charset="2"/>
              </a:rPr>
              <a:t>There is a number of consequences you need to implement in order to keep the pace of your team during the crisis and to transform it into everyday performance. </a:t>
            </a:r>
            <a:endParaRPr lang="en-GB" sz="2200" dirty="0">
              <a:latin typeface="+mj-lt"/>
            </a:endParaRPr>
          </a:p>
          <a:p>
            <a:pPr algn="l">
              <a:lnSpc>
                <a:spcPct val="100000"/>
              </a:lnSpc>
              <a:spcBef>
                <a:spcPts val="600"/>
              </a:spcBef>
            </a:pPr>
            <a:r>
              <a:rPr lang="en-GB" sz="2200" dirty="0">
                <a:latin typeface="+mj-lt"/>
                <a:sym typeface="Wingdings" panose="05000000000000000000" pitchFamily="2" charset="2"/>
              </a:rPr>
              <a:t>To do so, you need to:</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dirty="0">
                <a:latin typeface="+mj-lt"/>
                <a:sym typeface="Wingdings" panose="05000000000000000000" pitchFamily="2" charset="2"/>
              </a:rPr>
              <a:t>Encourage self-reflection first (yourself and your team members)</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dirty="0">
                <a:latin typeface="+mj-lt"/>
                <a:sym typeface="Wingdings" panose="05000000000000000000" pitchFamily="2" charset="2"/>
              </a:rPr>
              <a:t>Discuss as a team</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dirty="0" err="1">
                <a:latin typeface="+mj-lt"/>
                <a:sym typeface="Wingdings" panose="05000000000000000000" pitchFamily="2" charset="2"/>
              </a:rPr>
              <a:t>Analyze</a:t>
            </a:r>
            <a:r>
              <a:rPr lang="en-GB" sz="2200" dirty="0">
                <a:latin typeface="+mj-lt"/>
                <a:sym typeface="Wingdings" panose="05000000000000000000" pitchFamily="2" charset="2"/>
              </a:rPr>
              <a:t> your organization</a:t>
            </a:r>
            <a:endParaRPr lang="en-GB" sz="2200" dirty="0">
              <a:latin typeface="+mj-lt"/>
            </a:endParaRPr>
          </a:p>
          <a:p>
            <a:pPr marL="285750" indent="-285750" algn="l">
              <a:lnSpc>
                <a:spcPct val="100000"/>
              </a:lnSpc>
              <a:spcBef>
                <a:spcPts val="600"/>
              </a:spcBef>
              <a:buFont typeface="Wingdings" panose="05000000000000000000" pitchFamily="2" charset="2"/>
              <a:buChar char="à"/>
            </a:pP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4514776" y="1895016"/>
            <a:ext cx="3734099"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Consequences to implement:</a:t>
            </a:r>
          </a:p>
        </p:txBody>
      </p:sp>
      <p:sp>
        <p:nvSpPr>
          <p:cNvPr id="26" name="Freeform 39">
            <a:extLst>
              <a:ext uri="{FF2B5EF4-FFF2-40B4-BE49-F238E27FC236}">
                <a16:creationId xmlns:a16="http://schemas.microsoft.com/office/drawing/2014/main" xmlns="" id="{0DFF2D83-431A-463E-AD17-13FF7D65D7E7}"/>
              </a:ext>
            </a:extLst>
          </p:cNvPr>
          <p:cNvSpPr>
            <a:spLocks/>
          </p:cNvSpPr>
          <p:nvPr/>
        </p:nvSpPr>
        <p:spPr bwMode="auto">
          <a:xfrm>
            <a:off x="4516751" y="2970279"/>
            <a:ext cx="3446264" cy="140662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1" name="Freeform 37">
            <a:extLst>
              <a:ext uri="{FF2B5EF4-FFF2-40B4-BE49-F238E27FC236}">
                <a16:creationId xmlns:a16="http://schemas.microsoft.com/office/drawing/2014/main" xmlns="" id="{68FFACF7-3191-4CB4-9E7C-FB1CBF63BA97}"/>
              </a:ext>
            </a:extLst>
          </p:cNvPr>
          <p:cNvSpPr>
            <a:spLocks/>
          </p:cNvSpPr>
          <p:nvPr/>
        </p:nvSpPr>
        <p:spPr bwMode="auto">
          <a:xfrm>
            <a:off x="8454898" y="2961064"/>
            <a:ext cx="3559826" cy="1335285"/>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3" name="Freeform 35">
            <a:extLst>
              <a:ext uri="{FF2B5EF4-FFF2-40B4-BE49-F238E27FC236}">
                <a16:creationId xmlns:a16="http://schemas.microsoft.com/office/drawing/2014/main" xmlns="" id="{0F9A7962-6B75-49D2-A00E-2107B61616DE}"/>
              </a:ext>
            </a:extLst>
          </p:cNvPr>
          <p:cNvSpPr>
            <a:spLocks/>
          </p:cNvSpPr>
          <p:nvPr/>
        </p:nvSpPr>
        <p:spPr bwMode="auto">
          <a:xfrm>
            <a:off x="4403949" y="4496612"/>
            <a:ext cx="3549708" cy="1523187"/>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45" name="Freeform 16">
            <a:extLst>
              <a:ext uri="{FF2B5EF4-FFF2-40B4-BE49-F238E27FC236}">
                <a16:creationId xmlns:a16="http://schemas.microsoft.com/office/drawing/2014/main" xmlns="" id="{885D4830-EEDC-410E-9E59-85B53A851DD9}"/>
              </a:ext>
            </a:extLst>
          </p:cNvPr>
          <p:cNvSpPr>
            <a:spLocks noEditPoints="1"/>
          </p:cNvSpPr>
          <p:nvPr/>
        </p:nvSpPr>
        <p:spPr bwMode="auto">
          <a:xfrm>
            <a:off x="8431734" y="4563071"/>
            <a:ext cx="3578942" cy="1456728"/>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7" name="TextBox 27">
            <a:extLst>
              <a:ext uri="{FF2B5EF4-FFF2-40B4-BE49-F238E27FC236}">
                <a16:creationId xmlns:a16="http://schemas.microsoft.com/office/drawing/2014/main" xmlns="" id="{7104B6E2-CF6F-4339-8167-E0C99325B46D}"/>
              </a:ext>
            </a:extLst>
          </p:cNvPr>
          <p:cNvSpPr txBox="1"/>
          <p:nvPr/>
        </p:nvSpPr>
        <p:spPr>
          <a:xfrm>
            <a:off x="9366798" y="3320387"/>
            <a:ext cx="2604564"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Reassign Red flags</a:t>
            </a:r>
          </a:p>
        </p:txBody>
      </p:sp>
      <p:sp>
        <p:nvSpPr>
          <p:cNvPr id="49" name="TextBox 29">
            <a:extLst>
              <a:ext uri="{FF2B5EF4-FFF2-40B4-BE49-F238E27FC236}">
                <a16:creationId xmlns:a16="http://schemas.microsoft.com/office/drawing/2014/main" xmlns="" id="{C8EE7E25-1DE7-48A4-8420-CB531DCCBFE6}"/>
              </a:ext>
            </a:extLst>
          </p:cNvPr>
          <p:cNvSpPr txBox="1"/>
          <p:nvPr/>
        </p:nvSpPr>
        <p:spPr>
          <a:xfrm>
            <a:off x="5126093" y="2972911"/>
            <a:ext cx="2604564" cy="1323439"/>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Supervise, support, provide information, and encourage building complementary skills</a:t>
            </a:r>
          </a:p>
        </p:txBody>
      </p:sp>
      <p:sp>
        <p:nvSpPr>
          <p:cNvPr id="51" name="TextBox 37">
            <a:extLst>
              <a:ext uri="{FF2B5EF4-FFF2-40B4-BE49-F238E27FC236}">
                <a16:creationId xmlns:a16="http://schemas.microsoft.com/office/drawing/2014/main" xmlns="" id="{DD501777-E0CB-4ED1-8E60-6D064F22FC16}"/>
              </a:ext>
            </a:extLst>
          </p:cNvPr>
          <p:cNvSpPr txBox="1"/>
          <p:nvPr/>
        </p:nvSpPr>
        <p:spPr>
          <a:xfrm>
            <a:off x="5199556" y="4572661"/>
            <a:ext cx="2604564" cy="1323439"/>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Coach for commitment, enthusiasm, and benefits for achieving Discipline Tasks</a:t>
            </a:r>
          </a:p>
        </p:txBody>
      </p:sp>
      <p:sp>
        <p:nvSpPr>
          <p:cNvPr id="53" name="TextBox 39">
            <a:extLst>
              <a:ext uri="{FF2B5EF4-FFF2-40B4-BE49-F238E27FC236}">
                <a16:creationId xmlns:a16="http://schemas.microsoft.com/office/drawing/2014/main" xmlns="" id="{C7F5D1CA-A63D-4828-AB3C-A633AC638FC4}"/>
              </a:ext>
            </a:extLst>
          </p:cNvPr>
          <p:cNvSpPr txBox="1"/>
          <p:nvPr/>
        </p:nvSpPr>
        <p:spPr>
          <a:xfrm>
            <a:off x="9357152" y="4871656"/>
            <a:ext cx="2604564" cy="773097"/>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Turn as many jobs as possible into gold stars</a:t>
            </a:r>
          </a:p>
        </p:txBody>
      </p:sp>
    </p:spTree>
    <p:extLst>
      <p:ext uri="{BB962C8B-B14F-4D97-AF65-F5344CB8AC3E}">
        <p14:creationId xmlns:p14="http://schemas.microsoft.com/office/powerpoint/2010/main" val="84130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3697" y="2007893"/>
            <a:ext cx="2719697"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sym typeface="Wingdings" panose="05000000000000000000" pitchFamily="2" charset="2"/>
              </a:rPr>
              <a:t>Learning from the crisis begins with reflecting on leadership in the crisis and analyzing it against the background of the tasks and performance. </a:t>
            </a:r>
            <a:br>
              <a:rPr lang="en-US" sz="2200" dirty="0">
                <a:latin typeface="+mj-lt"/>
                <a:sym typeface="Wingdings" panose="05000000000000000000" pitchFamily="2" charset="2"/>
              </a:rPr>
            </a:br>
            <a:r>
              <a:rPr lang="en-US" sz="2200" dirty="0">
                <a:latin typeface="+mj-lt"/>
                <a:sym typeface="Wingdings" panose="05000000000000000000" pitchFamily="2" charset="2"/>
              </a:rPr>
              <a:t>Use the following reflection questions for this purpose:</a:t>
            </a: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2360914" y="695442"/>
            <a:ext cx="5466735" cy="707886"/>
          </a:xfrm>
          <a:prstGeom prst="rect">
            <a:avLst/>
          </a:prstGeom>
          <a:noFill/>
        </p:spPr>
        <p:txBody>
          <a:bodyPr wrap="square" rtlCol="0" anchor="ctr" anchorCtr="0">
            <a:spAutoFit/>
          </a:bodyPr>
          <a:lstStyle/>
          <a:p>
            <a:r>
              <a:rPr lang="en-GB" sz="4000" b="1" dirty="0">
                <a:solidFill>
                  <a:schemeClr val="bg1"/>
                </a:solidFill>
                <a:highlight>
                  <a:srgbClr val="245473"/>
                </a:highlight>
                <a:latin typeface="+mj-lt"/>
                <a:ea typeface="League Spartan" charset="0"/>
                <a:cs typeface="Poppins" pitchFamily="2" charset="77"/>
              </a:rPr>
              <a:t>Self-Reflection Questions</a:t>
            </a:r>
            <a:r>
              <a:rPr lang="en-GB" sz="2800" b="1" dirty="0">
                <a:solidFill>
                  <a:schemeClr val="bg1"/>
                </a:solidFill>
                <a:highlight>
                  <a:srgbClr val="245473"/>
                </a:highlight>
                <a:latin typeface="+mj-lt"/>
                <a:ea typeface="League Spartan" charset="0"/>
                <a:cs typeface="Poppins" pitchFamily="2" charset="77"/>
              </a:rPr>
              <a:t>:</a:t>
            </a:r>
          </a:p>
        </p:txBody>
      </p:sp>
      <p:grpSp>
        <p:nvGrpSpPr>
          <p:cNvPr id="19" name="Group 135">
            <a:extLst>
              <a:ext uri="{FF2B5EF4-FFF2-40B4-BE49-F238E27FC236}">
                <a16:creationId xmlns:a16="http://schemas.microsoft.com/office/drawing/2014/main" xmlns="" id="{D8B40C42-785D-46C9-8C88-B2F488A6D00F}"/>
              </a:ext>
            </a:extLst>
          </p:cNvPr>
          <p:cNvGrpSpPr/>
          <p:nvPr/>
        </p:nvGrpSpPr>
        <p:grpSpPr>
          <a:xfrm flipH="1">
            <a:off x="3659912" y="2536371"/>
            <a:ext cx="2719697" cy="3603641"/>
            <a:chOff x="14407368" y="4108798"/>
            <a:chExt cx="7568848" cy="9607208"/>
          </a:xfrm>
        </p:grpSpPr>
        <p:sp>
          <p:nvSpPr>
            <p:cNvPr id="20" name="Shape 10354">
              <a:extLst>
                <a:ext uri="{FF2B5EF4-FFF2-40B4-BE49-F238E27FC236}">
                  <a16:creationId xmlns:a16="http://schemas.microsoft.com/office/drawing/2014/main" xmlns="" id="{D8213C35-155F-4B17-B8AD-FF777FEF96D3}"/>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1" name="Shape 10355">
              <a:extLst>
                <a:ext uri="{FF2B5EF4-FFF2-40B4-BE49-F238E27FC236}">
                  <a16:creationId xmlns:a16="http://schemas.microsoft.com/office/drawing/2014/main" xmlns="" id="{61104287-5556-4154-A6F5-17E045BE143E}"/>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2" name="Shape 10356">
              <a:extLst>
                <a:ext uri="{FF2B5EF4-FFF2-40B4-BE49-F238E27FC236}">
                  <a16:creationId xmlns:a16="http://schemas.microsoft.com/office/drawing/2014/main" xmlns="" id="{B20FE577-E792-4E3C-B645-EBB802973B9F}"/>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10357">
              <a:extLst>
                <a:ext uri="{FF2B5EF4-FFF2-40B4-BE49-F238E27FC236}">
                  <a16:creationId xmlns:a16="http://schemas.microsoft.com/office/drawing/2014/main" xmlns="" id="{EDE9372F-B184-4E44-A9EC-147CDC76CD00}"/>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4" name="Shape 10358">
              <a:extLst>
                <a:ext uri="{FF2B5EF4-FFF2-40B4-BE49-F238E27FC236}">
                  <a16:creationId xmlns:a16="http://schemas.microsoft.com/office/drawing/2014/main" xmlns="" id="{8F66B119-BB7F-4D57-83A8-8EC057DC8098}"/>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5" name="Shape 10359">
              <a:extLst>
                <a:ext uri="{FF2B5EF4-FFF2-40B4-BE49-F238E27FC236}">
                  <a16:creationId xmlns:a16="http://schemas.microsoft.com/office/drawing/2014/main" xmlns="" id="{8C8DFB75-5FCB-452F-99FA-5E0DB7B9A239}"/>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10360">
              <a:extLst>
                <a:ext uri="{FF2B5EF4-FFF2-40B4-BE49-F238E27FC236}">
                  <a16:creationId xmlns:a16="http://schemas.microsoft.com/office/drawing/2014/main" xmlns="" id="{4C285A22-5477-4E2D-934E-113C18C76E6C}"/>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8" name="Shape 10361">
              <a:extLst>
                <a:ext uri="{FF2B5EF4-FFF2-40B4-BE49-F238E27FC236}">
                  <a16:creationId xmlns:a16="http://schemas.microsoft.com/office/drawing/2014/main" xmlns="" id="{CB1073AE-3CA2-4C80-8B2E-343323CBCFD0}"/>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10362">
              <a:extLst>
                <a:ext uri="{FF2B5EF4-FFF2-40B4-BE49-F238E27FC236}">
                  <a16:creationId xmlns:a16="http://schemas.microsoft.com/office/drawing/2014/main" xmlns="" id="{D15048DF-3780-45AB-AFBA-3DE753F58015}"/>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0" name="Shape 10363">
              <a:extLst>
                <a:ext uri="{FF2B5EF4-FFF2-40B4-BE49-F238E27FC236}">
                  <a16:creationId xmlns:a16="http://schemas.microsoft.com/office/drawing/2014/main" xmlns="" id="{17983118-FE01-4BE2-8025-C5E54FB162DE}"/>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10364">
              <a:extLst>
                <a:ext uri="{FF2B5EF4-FFF2-40B4-BE49-F238E27FC236}">
                  <a16:creationId xmlns:a16="http://schemas.microsoft.com/office/drawing/2014/main" xmlns="" id="{D2E7310F-3D20-4A66-9A12-70EF33740FE4}"/>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3" name="Shape 10365">
              <a:extLst>
                <a:ext uri="{FF2B5EF4-FFF2-40B4-BE49-F238E27FC236}">
                  <a16:creationId xmlns:a16="http://schemas.microsoft.com/office/drawing/2014/main" xmlns="" id="{6D5663D8-0629-4B04-8D56-D417F02ECB3B}"/>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10366">
              <a:extLst>
                <a:ext uri="{FF2B5EF4-FFF2-40B4-BE49-F238E27FC236}">
                  <a16:creationId xmlns:a16="http://schemas.microsoft.com/office/drawing/2014/main" xmlns="" id="{9D02A2AA-08CC-4BC0-AD97-AFA1A0105F42}"/>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10367">
              <a:extLst>
                <a:ext uri="{FF2B5EF4-FFF2-40B4-BE49-F238E27FC236}">
                  <a16:creationId xmlns:a16="http://schemas.microsoft.com/office/drawing/2014/main" xmlns="" id="{1E0E8883-4D88-4C45-9C26-8B6ACF97A854}"/>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6" name="Shape 10368">
              <a:extLst>
                <a:ext uri="{FF2B5EF4-FFF2-40B4-BE49-F238E27FC236}">
                  <a16:creationId xmlns:a16="http://schemas.microsoft.com/office/drawing/2014/main" xmlns="" id="{2243D862-4DBE-416C-901F-A01D10CE3784}"/>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10369">
              <a:extLst>
                <a:ext uri="{FF2B5EF4-FFF2-40B4-BE49-F238E27FC236}">
                  <a16:creationId xmlns:a16="http://schemas.microsoft.com/office/drawing/2014/main" xmlns="" id="{35146B33-B376-4055-B2E9-DEFD0787BE9A}"/>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10370">
              <a:extLst>
                <a:ext uri="{FF2B5EF4-FFF2-40B4-BE49-F238E27FC236}">
                  <a16:creationId xmlns:a16="http://schemas.microsoft.com/office/drawing/2014/main" xmlns="" id="{A075D186-8C81-48DA-9567-1872E97AF4AC}"/>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10371">
              <a:extLst>
                <a:ext uri="{FF2B5EF4-FFF2-40B4-BE49-F238E27FC236}">
                  <a16:creationId xmlns:a16="http://schemas.microsoft.com/office/drawing/2014/main" xmlns="" id="{79FF5074-98F2-4435-80EF-7244F3B77B60}"/>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10372">
              <a:extLst>
                <a:ext uri="{FF2B5EF4-FFF2-40B4-BE49-F238E27FC236}">
                  <a16:creationId xmlns:a16="http://schemas.microsoft.com/office/drawing/2014/main" xmlns="" id="{191BFDE8-4CF4-4EE5-BC5B-289EF549A124}"/>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8" name="Shape 10373">
              <a:extLst>
                <a:ext uri="{FF2B5EF4-FFF2-40B4-BE49-F238E27FC236}">
                  <a16:creationId xmlns:a16="http://schemas.microsoft.com/office/drawing/2014/main" xmlns="" id="{3A02BE30-3BC8-4A82-B438-4508B29D84AD}"/>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10374">
              <a:extLst>
                <a:ext uri="{FF2B5EF4-FFF2-40B4-BE49-F238E27FC236}">
                  <a16:creationId xmlns:a16="http://schemas.microsoft.com/office/drawing/2014/main" xmlns="" id="{C0E63434-66DE-4FDE-A4AD-938BBEA8507A}"/>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10375">
              <a:extLst>
                <a:ext uri="{FF2B5EF4-FFF2-40B4-BE49-F238E27FC236}">
                  <a16:creationId xmlns:a16="http://schemas.microsoft.com/office/drawing/2014/main" xmlns="" id="{51648603-70A9-4D65-9453-F4C4F9033E9C}"/>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10376">
              <a:extLst>
                <a:ext uri="{FF2B5EF4-FFF2-40B4-BE49-F238E27FC236}">
                  <a16:creationId xmlns:a16="http://schemas.microsoft.com/office/drawing/2014/main" xmlns="" id="{705BA2A4-BEA1-485D-838D-D47FBF7AEA01}"/>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10377">
              <a:extLst>
                <a:ext uri="{FF2B5EF4-FFF2-40B4-BE49-F238E27FC236}">
                  <a16:creationId xmlns:a16="http://schemas.microsoft.com/office/drawing/2014/main" xmlns="" id="{70E14776-7F50-47D2-BC72-57E9EB143C46}"/>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10378">
              <a:extLst>
                <a:ext uri="{FF2B5EF4-FFF2-40B4-BE49-F238E27FC236}">
                  <a16:creationId xmlns:a16="http://schemas.microsoft.com/office/drawing/2014/main" xmlns="" id="{F165E4CD-8849-4471-94E6-EBA6FC96C324}"/>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10379">
              <a:extLst>
                <a:ext uri="{FF2B5EF4-FFF2-40B4-BE49-F238E27FC236}">
                  <a16:creationId xmlns:a16="http://schemas.microsoft.com/office/drawing/2014/main" xmlns="" id="{79179927-2708-4CE9-A15C-F3DD4A485763}"/>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10380">
              <a:extLst>
                <a:ext uri="{FF2B5EF4-FFF2-40B4-BE49-F238E27FC236}">
                  <a16:creationId xmlns:a16="http://schemas.microsoft.com/office/drawing/2014/main" xmlns="" id="{49DB25D5-E028-42D1-A6B7-8D223230DF04}"/>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10381">
              <a:extLst>
                <a:ext uri="{FF2B5EF4-FFF2-40B4-BE49-F238E27FC236}">
                  <a16:creationId xmlns:a16="http://schemas.microsoft.com/office/drawing/2014/main" xmlns="" id="{07D6C61B-8CEF-4140-807A-393D6FEEEAB7}"/>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10382">
              <a:extLst>
                <a:ext uri="{FF2B5EF4-FFF2-40B4-BE49-F238E27FC236}">
                  <a16:creationId xmlns:a16="http://schemas.microsoft.com/office/drawing/2014/main" xmlns="" id="{F61ED43E-9915-4176-B6D8-A69C5AA27B4F}"/>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10383">
              <a:extLst>
                <a:ext uri="{FF2B5EF4-FFF2-40B4-BE49-F238E27FC236}">
                  <a16:creationId xmlns:a16="http://schemas.microsoft.com/office/drawing/2014/main" xmlns="" id="{32BDC082-B15B-4017-A1F9-90D54974ED71}"/>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10384">
              <a:extLst>
                <a:ext uri="{FF2B5EF4-FFF2-40B4-BE49-F238E27FC236}">
                  <a16:creationId xmlns:a16="http://schemas.microsoft.com/office/drawing/2014/main" xmlns="" id="{C6FA4CDD-55A3-4670-8350-FA7CA2AA9156}"/>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10385">
              <a:extLst>
                <a:ext uri="{FF2B5EF4-FFF2-40B4-BE49-F238E27FC236}">
                  <a16:creationId xmlns:a16="http://schemas.microsoft.com/office/drawing/2014/main" xmlns="" id="{F6F61E24-6327-47AE-ABF4-11B726753A2C}"/>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10386">
              <a:extLst>
                <a:ext uri="{FF2B5EF4-FFF2-40B4-BE49-F238E27FC236}">
                  <a16:creationId xmlns:a16="http://schemas.microsoft.com/office/drawing/2014/main" xmlns="" id="{D2D6987C-9C43-4E29-9EE6-C27CE309A901}"/>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10387">
              <a:extLst>
                <a:ext uri="{FF2B5EF4-FFF2-40B4-BE49-F238E27FC236}">
                  <a16:creationId xmlns:a16="http://schemas.microsoft.com/office/drawing/2014/main" xmlns="" id="{8F936F5A-BD1A-4A78-B446-21216E7E9F32}"/>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10388">
              <a:extLst>
                <a:ext uri="{FF2B5EF4-FFF2-40B4-BE49-F238E27FC236}">
                  <a16:creationId xmlns:a16="http://schemas.microsoft.com/office/drawing/2014/main" xmlns="" id="{620503B5-D0F9-4350-B53A-B12691BB1A01}"/>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10389">
              <a:extLst>
                <a:ext uri="{FF2B5EF4-FFF2-40B4-BE49-F238E27FC236}">
                  <a16:creationId xmlns:a16="http://schemas.microsoft.com/office/drawing/2014/main" xmlns="" id="{5BC1E367-7E9F-491D-B900-11B6370C827E}"/>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10390">
              <a:extLst>
                <a:ext uri="{FF2B5EF4-FFF2-40B4-BE49-F238E27FC236}">
                  <a16:creationId xmlns:a16="http://schemas.microsoft.com/office/drawing/2014/main" xmlns="" id="{9662B447-DF8E-48C7-B555-31DF76C7FB22}"/>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10391">
              <a:extLst>
                <a:ext uri="{FF2B5EF4-FFF2-40B4-BE49-F238E27FC236}">
                  <a16:creationId xmlns:a16="http://schemas.microsoft.com/office/drawing/2014/main" xmlns="" id="{27C41E68-242D-49C1-B46A-BD180782EBA3}"/>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10392">
              <a:extLst>
                <a:ext uri="{FF2B5EF4-FFF2-40B4-BE49-F238E27FC236}">
                  <a16:creationId xmlns:a16="http://schemas.microsoft.com/office/drawing/2014/main" xmlns="" id="{2A548F8E-D1CB-4BD5-8ABA-DBCF25149310}"/>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10393">
              <a:extLst>
                <a:ext uri="{FF2B5EF4-FFF2-40B4-BE49-F238E27FC236}">
                  <a16:creationId xmlns:a16="http://schemas.microsoft.com/office/drawing/2014/main" xmlns="" id="{83269BEC-D50E-4EE7-B155-E29357714B24}"/>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10394">
              <a:extLst>
                <a:ext uri="{FF2B5EF4-FFF2-40B4-BE49-F238E27FC236}">
                  <a16:creationId xmlns:a16="http://schemas.microsoft.com/office/drawing/2014/main" xmlns="" id="{EEF44793-F672-4828-85F4-2EC785C66A1A}"/>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10395">
              <a:extLst>
                <a:ext uri="{FF2B5EF4-FFF2-40B4-BE49-F238E27FC236}">
                  <a16:creationId xmlns:a16="http://schemas.microsoft.com/office/drawing/2014/main" xmlns="" id="{CD15E854-6D3A-4469-B2BC-D8748CD43013}"/>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10396">
              <a:extLst>
                <a:ext uri="{FF2B5EF4-FFF2-40B4-BE49-F238E27FC236}">
                  <a16:creationId xmlns:a16="http://schemas.microsoft.com/office/drawing/2014/main" xmlns="" id="{BA22DDA0-671E-425C-B42E-D473680D18FB}"/>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5" name="Shape 10397">
              <a:extLst>
                <a:ext uri="{FF2B5EF4-FFF2-40B4-BE49-F238E27FC236}">
                  <a16:creationId xmlns:a16="http://schemas.microsoft.com/office/drawing/2014/main" xmlns="" id="{675046DC-9297-4C6E-B004-A64FDA1D442C}"/>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10398">
              <a:extLst>
                <a:ext uri="{FF2B5EF4-FFF2-40B4-BE49-F238E27FC236}">
                  <a16:creationId xmlns:a16="http://schemas.microsoft.com/office/drawing/2014/main" xmlns="" id="{32938CA7-8B88-44BE-82E4-9B3427843A4C}"/>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10399">
              <a:extLst>
                <a:ext uri="{FF2B5EF4-FFF2-40B4-BE49-F238E27FC236}">
                  <a16:creationId xmlns:a16="http://schemas.microsoft.com/office/drawing/2014/main" xmlns="" id="{0EEB09E9-8991-4725-8073-D7CED4060B7C}"/>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10400">
              <a:extLst>
                <a:ext uri="{FF2B5EF4-FFF2-40B4-BE49-F238E27FC236}">
                  <a16:creationId xmlns:a16="http://schemas.microsoft.com/office/drawing/2014/main" xmlns="" id="{0F86FBD9-4FCD-46D1-9599-E3BFED8C9F44}"/>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10401">
              <a:extLst>
                <a:ext uri="{FF2B5EF4-FFF2-40B4-BE49-F238E27FC236}">
                  <a16:creationId xmlns:a16="http://schemas.microsoft.com/office/drawing/2014/main" xmlns="" id="{CE9C9D39-8373-4EF9-95BC-83E09CA186B2}"/>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10402">
              <a:extLst>
                <a:ext uri="{FF2B5EF4-FFF2-40B4-BE49-F238E27FC236}">
                  <a16:creationId xmlns:a16="http://schemas.microsoft.com/office/drawing/2014/main" xmlns="" id="{00A1997D-2A12-4009-B542-71231C6F0F0F}"/>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1" name="Shape 10403">
              <a:extLst>
                <a:ext uri="{FF2B5EF4-FFF2-40B4-BE49-F238E27FC236}">
                  <a16:creationId xmlns:a16="http://schemas.microsoft.com/office/drawing/2014/main" xmlns="" id="{BB8C514C-1268-4647-9C12-E0CAD7F4DB05}"/>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10404">
              <a:extLst>
                <a:ext uri="{FF2B5EF4-FFF2-40B4-BE49-F238E27FC236}">
                  <a16:creationId xmlns:a16="http://schemas.microsoft.com/office/drawing/2014/main" xmlns="" id="{02AF13E8-D375-4FB0-88A4-9BB5DCA0D034}"/>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10405">
              <a:extLst>
                <a:ext uri="{FF2B5EF4-FFF2-40B4-BE49-F238E27FC236}">
                  <a16:creationId xmlns:a16="http://schemas.microsoft.com/office/drawing/2014/main" xmlns="" id="{7F918CD1-A985-499D-87E9-412D25EF16BE}"/>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4" name="Shape 10406">
              <a:extLst>
                <a:ext uri="{FF2B5EF4-FFF2-40B4-BE49-F238E27FC236}">
                  <a16:creationId xmlns:a16="http://schemas.microsoft.com/office/drawing/2014/main" xmlns="" id="{67CEF128-9FC0-4D0E-97AA-5CA5844740BC}"/>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10407">
              <a:extLst>
                <a:ext uri="{FF2B5EF4-FFF2-40B4-BE49-F238E27FC236}">
                  <a16:creationId xmlns:a16="http://schemas.microsoft.com/office/drawing/2014/main" xmlns="" id="{C5A86159-FA28-4234-9526-07BB4456477F}"/>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10408">
              <a:extLst>
                <a:ext uri="{FF2B5EF4-FFF2-40B4-BE49-F238E27FC236}">
                  <a16:creationId xmlns:a16="http://schemas.microsoft.com/office/drawing/2014/main" xmlns="" id="{EEFF1F38-C5E5-4A82-BE34-252D2CFADA41}"/>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10409">
              <a:extLst>
                <a:ext uri="{FF2B5EF4-FFF2-40B4-BE49-F238E27FC236}">
                  <a16:creationId xmlns:a16="http://schemas.microsoft.com/office/drawing/2014/main" xmlns="" id="{809E2DEC-EB4E-4EA0-87DB-3934E5883118}"/>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10410">
              <a:extLst>
                <a:ext uri="{FF2B5EF4-FFF2-40B4-BE49-F238E27FC236}">
                  <a16:creationId xmlns:a16="http://schemas.microsoft.com/office/drawing/2014/main" xmlns="" id="{63536520-F865-406B-94A6-2E16E3EAE115}"/>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10411">
              <a:extLst>
                <a:ext uri="{FF2B5EF4-FFF2-40B4-BE49-F238E27FC236}">
                  <a16:creationId xmlns:a16="http://schemas.microsoft.com/office/drawing/2014/main" xmlns="" id="{E9C18897-4921-47F2-9F65-278FAAC7FAEB}"/>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10412">
              <a:extLst>
                <a:ext uri="{FF2B5EF4-FFF2-40B4-BE49-F238E27FC236}">
                  <a16:creationId xmlns:a16="http://schemas.microsoft.com/office/drawing/2014/main" xmlns="" id="{47E80C36-37C7-4EEC-A960-E6641851D78A}"/>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1" name="Shape 10413">
              <a:extLst>
                <a:ext uri="{FF2B5EF4-FFF2-40B4-BE49-F238E27FC236}">
                  <a16:creationId xmlns:a16="http://schemas.microsoft.com/office/drawing/2014/main" xmlns="" id="{86F075B5-D931-4B3F-9355-2520766348FB}"/>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10414">
              <a:extLst>
                <a:ext uri="{FF2B5EF4-FFF2-40B4-BE49-F238E27FC236}">
                  <a16:creationId xmlns:a16="http://schemas.microsoft.com/office/drawing/2014/main" xmlns="" id="{5B0D9E4B-46B8-4756-BA62-1ECECC5C46E5}"/>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3" name="Shape 10415">
              <a:extLst>
                <a:ext uri="{FF2B5EF4-FFF2-40B4-BE49-F238E27FC236}">
                  <a16:creationId xmlns:a16="http://schemas.microsoft.com/office/drawing/2014/main" xmlns="" id="{6D4D52B5-DAF1-47E6-AB6A-EBB106677DBC}"/>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4" name="Shape 10416">
              <a:extLst>
                <a:ext uri="{FF2B5EF4-FFF2-40B4-BE49-F238E27FC236}">
                  <a16:creationId xmlns:a16="http://schemas.microsoft.com/office/drawing/2014/main" xmlns="" id="{5133CE7F-14B4-4803-9613-382E7CC8B4CE}"/>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5" name="Shape 10417">
              <a:extLst>
                <a:ext uri="{FF2B5EF4-FFF2-40B4-BE49-F238E27FC236}">
                  <a16:creationId xmlns:a16="http://schemas.microsoft.com/office/drawing/2014/main" xmlns="" id="{F54B7E50-39D6-4EAD-91AD-95A85CDDEACD}"/>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10418">
              <a:extLst>
                <a:ext uri="{FF2B5EF4-FFF2-40B4-BE49-F238E27FC236}">
                  <a16:creationId xmlns:a16="http://schemas.microsoft.com/office/drawing/2014/main" xmlns="" id="{4BE3AC3D-0338-4F2B-9F70-598892DE45AA}"/>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10419">
              <a:extLst>
                <a:ext uri="{FF2B5EF4-FFF2-40B4-BE49-F238E27FC236}">
                  <a16:creationId xmlns:a16="http://schemas.microsoft.com/office/drawing/2014/main" xmlns="" id="{8A42EF47-2F28-4849-AA70-9A2FB844FB66}"/>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10420">
              <a:extLst>
                <a:ext uri="{FF2B5EF4-FFF2-40B4-BE49-F238E27FC236}">
                  <a16:creationId xmlns:a16="http://schemas.microsoft.com/office/drawing/2014/main" xmlns="" id="{23E62EB5-6D28-4112-A5D8-5AB08A16588F}"/>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10421">
              <a:extLst>
                <a:ext uri="{FF2B5EF4-FFF2-40B4-BE49-F238E27FC236}">
                  <a16:creationId xmlns:a16="http://schemas.microsoft.com/office/drawing/2014/main" xmlns="" id="{ED8D0498-2933-4ED1-AB93-27FC5B87EE5F}"/>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0" name="Shape 10422">
              <a:extLst>
                <a:ext uri="{FF2B5EF4-FFF2-40B4-BE49-F238E27FC236}">
                  <a16:creationId xmlns:a16="http://schemas.microsoft.com/office/drawing/2014/main" xmlns="" id="{F8F42EB3-7E21-4363-8670-792BA931FB1B}"/>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10423">
              <a:extLst>
                <a:ext uri="{FF2B5EF4-FFF2-40B4-BE49-F238E27FC236}">
                  <a16:creationId xmlns:a16="http://schemas.microsoft.com/office/drawing/2014/main" xmlns="" id="{F6072A63-8D13-4E9E-8500-7E067C704EDF}"/>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10424">
              <a:extLst>
                <a:ext uri="{FF2B5EF4-FFF2-40B4-BE49-F238E27FC236}">
                  <a16:creationId xmlns:a16="http://schemas.microsoft.com/office/drawing/2014/main" xmlns="" id="{335C4814-E0A8-4238-AE44-D1F1E3FEB132}"/>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10425">
              <a:extLst>
                <a:ext uri="{FF2B5EF4-FFF2-40B4-BE49-F238E27FC236}">
                  <a16:creationId xmlns:a16="http://schemas.microsoft.com/office/drawing/2014/main" xmlns="" id="{679A79F8-9411-45F9-9C9D-6BC08AFF0396}"/>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10426">
              <a:extLst>
                <a:ext uri="{FF2B5EF4-FFF2-40B4-BE49-F238E27FC236}">
                  <a16:creationId xmlns:a16="http://schemas.microsoft.com/office/drawing/2014/main" xmlns="" id="{C5646632-6881-4531-9A8A-F3F56E81C043}"/>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10427">
              <a:extLst>
                <a:ext uri="{FF2B5EF4-FFF2-40B4-BE49-F238E27FC236}">
                  <a16:creationId xmlns:a16="http://schemas.microsoft.com/office/drawing/2014/main" xmlns="" id="{19A7FB7B-80D7-4760-9FB8-F26FF969B94E}"/>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10428">
              <a:extLst>
                <a:ext uri="{FF2B5EF4-FFF2-40B4-BE49-F238E27FC236}">
                  <a16:creationId xmlns:a16="http://schemas.microsoft.com/office/drawing/2014/main" xmlns="" id="{915CE394-0E42-46AA-93F1-014D61969E0F}"/>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10429">
              <a:extLst>
                <a:ext uri="{FF2B5EF4-FFF2-40B4-BE49-F238E27FC236}">
                  <a16:creationId xmlns:a16="http://schemas.microsoft.com/office/drawing/2014/main" xmlns="" id="{FBD29885-20C4-44CF-9F27-CC041F6F0769}"/>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10430">
              <a:extLst>
                <a:ext uri="{FF2B5EF4-FFF2-40B4-BE49-F238E27FC236}">
                  <a16:creationId xmlns:a16="http://schemas.microsoft.com/office/drawing/2014/main" xmlns="" id="{C30A8DEC-4B96-4926-9856-29A0EFD799CC}"/>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10431">
              <a:extLst>
                <a:ext uri="{FF2B5EF4-FFF2-40B4-BE49-F238E27FC236}">
                  <a16:creationId xmlns:a16="http://schemas.microsoft.com/office/drawing/2014/main" xmlns="" id="{F21E113B-C726-461C-AE95-34D7090ACB74}"/>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0" name="Shape 10432">
              <a:extLst>
                <a:ext uri="{FF2B5EF4-FFF2-40B4-BE49-F238E27FC236}">
                  <a16:creationId xmlns:a16="http://schemas.microsoft.com/office/drawing/2014/main" xmlns="" id="{02FAEE22-E52C-4E5B-A06C-A46D776027A1}"/>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10433">
              <a:extLst>
                <a:ext uri="{FF2B5EF4-FFF2-40B4-BE49-F238E27FC236}">
                  <a16:creationId xmlns:a16="http://schemas.microsoft.com/office/drawing/2014/main" xmlns="" id="{F4069BD4-74B8-447E-AA84-53C750A5DC39}"/>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10434">
              <a:extLst>
                <a:ext uri="{FF2B5EF4-FFF2-40B4-BE49-F238E27FC236}">
                  <a16:creationId xmlns:a16="http://schemas.microsoft.com/office/drawing/2014/main" xmlns="" id="{C1FD57B5-1F65-456C-B50D-BE924E569D86}"/>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3" name="Shape 10435">
              <a:extLst>
                <a:ext uri="{FF2B5EF4-FFF2-40B4-BE49-F238E27FC236}">
                  <a16:creationId xmlns:a16="http://schemas.microsoft.com/office/drawing/2014/main" xmlns="" id="{7B75525F-B77D-4600-9C67-2E5825E634E3}"/>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10436">
              <a:extLst>
                <a:ext uri="{FF2B5EF4-FFF2-40B4-BE49-F238E27FC236}">
                  <a16:creationId xmlns:a16="http://schemas.microsoft.com/office/drawing/2014/main" xmlns="" id="{A8BE5926-92B2-40D0-8E59-CADB92F8998F}"/>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10437">
              <a:extLst>
                <a:ext uri="{FF2B5EF4-FFF2-40B4-BE49-F238E27FC236}">
                  <a16:creationId xmlns:a16="http://schemas.microsoft.com/office/drawing/2014/main" xmlns="" id="{C332503B-1CE7-4246-BF82-A9CD39A45E72}"/>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10438">
              <a:extLst>
                <a:ext uri="{FF2B5EF4-FFF2-40B4-BE49-F238E27FC236}">
                  <a16:creationId xmlns:a16="http://schemas.microsoft.com/office/drawing/2014/main" xmlns="" id="{27E4FB6B-8DB7-46CD-982B-0942934EA8E7}"/>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7" name="Shape 10439">
              <a:extLst>
                <a:ext uri="{FF2B5EF4-FFF2-40B4-BE49-F238E27FC236}">
                  <a16:creationId xmlns:a16="http://schemas.microsoft.com/office/drawing/2014/main" xmlns="" id="{03F695BA-BEFD-43FD-8626-2D0E43E7AAE9}"/>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8" name="Shape 10440">
              <a:extLst>
                <a:ext uri="{FF2B5EF4-FFF2-40B4-BE49-F238E27FC236}">
                  <a16:creationId xmlns:a16="http://schemas.microsoft.com/office/drawing/2014/main" xmlns="" id="{CC171924-88A2-47AD-8532-83AD3505BA73}"/>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9" name="Shape 10441">
              <a:extLst>
                <a:ext uri="{FF2B5EF4-FFF2-40B4-BE49-F238E27FC236}">
                  <a16:creationId xmlns:a16="http://schemas.microsoft.com/office/drawing/2014/main" xmlns="" id="{04DEB2E3-EC28-4EC1-B94B-887ED991A755}"/>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0" name="Shape 10442">
              <a:extLst>
                <a:ext uri="{FF2B5EF4-FFF2-40B4-BE49-F238E27FC236}">
                  <a16:creationId xmlns:a16="http://schemas.microsoft.com/office/drawing/2014/main" xmlns="" id="{6ABD6186-EFFA-497A-BE0B-E3EE39C8B096}"/>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1" name="Shape 10443">
              <a:extLst>
                <a:ext uri="{FF2B5EF4-FFF2-40B4-BE49-F238E27FC236}">
                  <a16:creationId xmlns:a16="http://schemas.microsoft.com/office/drawing/2014/main" xmlns="" id="{1A0613B9-03A3-49C5-9246-31D8A6F13399}"/>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2" name="Shape 10444">
              <a:extLst>
                <a:ext uri="{FF2B5EF4-FFF2-40B4-BE49-F238E27FC236}">
                  <a16:creationId xmlns:a16="http://schemas.microsoft.com/office/drawing/2014/main" xmlns="" id="{7BA38425-D3D2-4A5D-ABD7-532DF60635D2}"/>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3" name="Shape 10445">
              <a:extLst>
                <a:ext uri="{FF2B5EF4-FFF2-40B4-BE49-F238E27FC236}">
                  <a16:creationId xmlns:a16="http://schemas.microsoft.com/office/drawing/2014/main" xmlns="" id="{403581D9-1F90-4FE7-AB59-EB333C680678}"/>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4" name="Shape 10446">
              <a:extLst>
                <a:ext uri="{FF2B5EF4-FFF2-40B4-BE49-F238E27FC236}">
                  <a16:creationId xmlns:a16="http://schemas.microsoft.com/office/drawing/2014/main" xmlns="" id="{B2F2DFB3-EA73-4429-B665-97D760072D4B}"/>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6" name="Shape 10447">
              <a:extLst>
                <a:ext uri="{FF2B5EF4-FFF2-40B4-BE49-F238E27FC236}">
                  <a16:creationId xmlns:a16="http://schemas.microsoft.com/office/drawing/2014/main" xmlns="" id="{020FA84A-3911-4197-A479-DC09AA92F3F5}"/>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7" name="Shape 10448">
              <a:extLst>
                <a:ext uri="{FF2B5EF4-FFF2-40B4-BE49-F238E27FC236}">
                  <a16:creationId xmlns:a16="http://schemas.microsoft.com/office/drawing/2014/main" xmlns="" id="{51B77178-9A75-45D0-918F-843E92D548FC}"/>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8" name="Shape 10449">
              <a:extLst>
                <a:ext uri="{FF2B5EF4-FFF2-40B4-BE49-F238E27FC236}">
                  <a16:creationId xmlns:a16="http://schemas.microsoft.com/office/drawing/2014/main" xmlns="" id="{5541F0CB-4AE5-4326-8772-4ED531DD91C2}"/>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29" name="Shape 10450">
              <a:extLst>
                <a:ext uri="{FF2B5EF4-FFF2-40B4-BE49-F238E27FC236}">
                  <a16:creationId xmlns:a16="http://schemas.microsoft.com/office/drawing/2014/main" xmlns="" id="{FA5D4C6B-A6FC-4F1A-9FDB-DD19CDB3C800}"/>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0" name="Shape 10451">
              <a:extLst>
                <a:ext uri="{FF2B5EF4-FFF2-40B4-BE49-F238E27FC236}">
                  <a16:creationId xmlns:a16="http://schemas.microsoft.com/office/drawing/2014/main" xmlns="" id="{62D962CD-8837-4E6E-BE86-1F712AFD6D0E}"/>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1" name="Shape 10452">
              <a:extLst>
                <a:ext uri="{FF2B5EF4-FFF2-40B4-BE49-F238E27FC236}">
                  <a16:creationId xmlns:a16="http://schemas.microsoft.com/office/drawing/2014/main" xmlns="" id="{D12FB9FE-DD54-4330-B2D3-7A7645F52778}"/>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2" name="Shape 10453">
              <a:extLst>
                <a:ext uri="{FF2B5EF4-FFF2-40B4-BE49-F238E27FC236}">
                  <a16:creationId xmlns:a16="http://schemas.microsoft.com/office/drawing/2014/main" xmlns="" id="{A92119D2-C691-472A-B084-C6D86C3EBCF5}"/>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33" name="Shape 10454">
              <a:extLst>
                <a:ext uri="{FF2B5EF4-FFF2-40B4-BE49-F238E27FC236}">
                  <a16:creationId xmlns:a16="http://schemas.microsoft.com/office/drawing/2014/main" xmlns="" id="{E9C06ABA-BB1C-412D-A3AA-5E943AA2C7DB}"/>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4" name="Shape 10455">
              <a:extLst>
                <a:ext uri="{FF2B5EF4-FFF2-40B4-BE49-F238E27FC236}">
                  <a16:creationId xmlns:a16="http://schemas.microsoft.com/office/drawing/2014/main" xmlns="" id="{1D93C925-F42F-41A0-95BC-558A9CD3DBD9}"/>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5" name="Shape 10456">
              <a:extLst>
                <a:ext uri="{FF2B5EF4-FFF2-40B4-BE49-F238E27FC236}">
                  <a16:creationId xmlns:a16="http://schemas.microsoft.com/office/drawing/2014/main" xmlns="" id="{CFDD92ED-61AE-4A17-99C7-2EA74D8B3FB1}"/>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37" name="TextBox 148">
            <a:extLst>
              <a:ext uri="{FF2B5EF4-FFF2-40B4-BE49-F238E27FC236}">
                <a16:creationId xmlns:a16="http://schemas.microsoft.com/office/drawing/2014/main" xmlns="" id="{6CD44323-51CE-4F2B-99F9-2F488EEC4646}"/>
              </a:ext>
            </a:extLst>
          </p:cNvPr>
          <p:cNvSpPr txBox="1"/>
          <p:nvPr/>
        </p:nvSpPr>
        <p:spPr>
          <a:xfrm>
            <a:off x="6725264" y="2370677"/>
            <a:ext cx="5466736" cy="4708981"/>
          </a:xfrm>
          <a:prstGeom prst="rect">
            <a:avLst/>
          </a:prstGeom>
          <a:noFill/>
        </p:spPr>
        <p:txBody>
          <a:bodyPr wrap="square" rtlCol="0" anchor="ctr" anchorCtr="0">
            <a:spAutoFit/>
          </a:bodyPr>
          <a:lstStyle/>
          <a:p>
            <a:r>
              <a:rPr lang="en-GB" sz="2400" dirty="0">
                <a:solidFill>
                  <a:srgbClr val="0070C0"/>
                </a:solidFill>
                <a:latin typeface="+mj-lt"/>
                <a:ea typeface="League Spartan" charset="0"/>
                <a:cs typeface="Poppins" pitchFamily="2" charset="77"/>
              </a:rPr>
              <a:t>What have you </a:t>
            </a:r>
            <a:r>
              <a:rPr lang="en-GB" sz="2400" b="1" dirty="0">
                <a:solidFill>
                  <a:srgbClr val="0070C0"/>
                </a:solidFill>
                <a:latin typeface="+mj-lt"/>
                <a:ea typeface="League Spartan" charset="0"/>
                <a:cs typeface="Poppins" pitchFamily="2" charset="77"/>
              </a:rPr>
              <a:t>learned</a:t>
            </a:r>
            <a:r>
              <a:rPr lang="en-GB" sz="2400" dirty="0">
                <a:solidFill>
                  <a:srgbClr val="0070C0"/>
                </a:solidFill>
                <a:latin typeface="+mj-lt"/>
                <a:ea typeface="League Spartan" charset="0"/>
                <a:cs typeface="Poppins" pitchFamily="2" charset="77"/>
              </a:rPr>
              <a:t> about </a:t>
            </a:r>
            <a:r>
              <a:rPr lang="en-GB" sz="2400" b="1" dirty="0">
                <a:solidFill>
                  <a:srgbClr val="0070C0"/>
                </a:solidFill>
                <a:latin typeface="+mj-lt"/>
                <a:ea typeface="League Spartan" charset="0"/>
                <a:cs typeface="Poppins" pitchFamily="2" charset="77"/>
              </a:rPr>
              <a:t>yourself</a:t>
            </a:r>
            <a:r>
              <a:rPr lang="en-GB" sz="2400" dirty="0">
                <a:solidFill>
                  <a:srgbClr val="0070C0"/>
                </a:solidFill>
                <a:latin typeface="+mj-lt"/>
                <a:ea typeface="League Spartan" charset="0"/>
                <a:cs typeface="Poppins" pitchFamily="2" charset="77"/>
              </a:rPr>
              <a:t>, </a:t>
            </a:r>
            <a:r>
              <a:rPr lang="en-GB" sz="2400" b="1" dirty="0">
                <a:solidFill>
                  <a:srgbClr val="0070C0"/>
                </a:solidFill>
                <a:latin typeface="+mj-lt"/>
                <a:ea typeface="League Spartan" charset="0"/>
                <a:cs typeface="Poppins" pitchFamily="2" charset="77"/>
              </a:rPr>
              <a:t>your team </a:t>
            </a:r>
            <a:r>
              <a:rPr lang="en-GB" sz="2400" dirty="0">
                <a:solidFill>
                  <a:srgbClr val="0070C0"/>
                </a:solidFill>
                <a:latin typeface="+mj-lt"/>
                <a:ea typeface="League Spartan" charset="0"/>
                <a:cs typeface="Poppins" pitchFamily="2" charset="77"/>
              </a:rPr>
              <a:t>and </a:t>
            </a:r>
            <a:r>
              <a:rPr lang="en-GB" sz="2400" b="1" dirty="0">
                <a:solidFill>
                  <a:srgbClr val="0070C0"/>
                </a:solidFill>
                <a:latin typeface="+mj-lt"/>
                <a:ea typeface="League Spartan" charset="0"/>
                <a:cs typeface="Poppins" pitchFamily="2" charset="77"/>
              </a:rPr>
              <a:t>your </a:t>
            </a:r>
            <a:br>
              <a:rPr lang="en-GB" sz="2400" b="1" dirty="0">
                <a:solidFill>
                  <a:srgbClr val="0070C0"/>
                </a:solidFill>
                <a:latin typeface="+mj-lt"/>
                <a:ea typeface="League Spartan" charset="0"/>
                <a:cs typeface="Poppins" pitchFamily="2" charset="77"/>
              </a:rPr>
            </a:br>
            <a:r>
              <a:rPr lang="en-GB" sz="2400" b="1" dirty="0">
                <a:solidFill>
                  <a:srgbClr val="0070C0"/>
                </a:solidFill>
                <a:latin typeface="+mj-lt"/>
                <a:ea typeface="League Spartan" charset="0"/>
                <a:cs typeface="Poppins" pitchFamily="2" charset="77"/>
              </a:rPr>
              <a:t>organization</a:t>
            </a:r>
            <a:r>
              <a:rPr lang="en-GB" sz="2400" dirty="0">
                <a:solidFill>
                  <a:srgbClr val="0070C0"/>
                </a:solidFill>
                <a:latin typeface="+mj-lt"/>
                <a:ea typeface="League Spartan" charset="0"/>
                <a:cs typeface="Poppins" pitchFamily="2" charset="77"/>
              </a:rPr>
              <a:t> during the crisis?</a:t>
            </a:r>
          </a:p>
          <a:p>
            <a:r>
              <a:rPr lang="en-GB" sz="2400" dirty="0">
                <a:solidFill>
                  <a:srgbClr val="0070C0"/>
                </a:solidFill>
                <a:latin typeface="+mj-lt"/>
                <a:ea typeface="League Spartan" charset="0"/>
                <a:cs typeface="Poppins" pitchFamily="2" charset="77"/>
              </a:rPr>
              <a:t>How have you </a:t>
            </a:r>
            <a:r>
              <a:rPr lang="en-GB" sz="2400" b="1" dirty="0">
                <a:solidFill>
                  <a:srgbClr val="0070C0"/>
                </a:solidFill>
                <a:latin typeface="+mj-lt"/>
                <a:ea typeface="League Spartan" charset="0"/>
                <a:cs typeface="Poppins" pitchFamily="2" charset="77"/>
              </a:rPr>
              <a:t>eliminated unimportant work</a:t>
            </a:r>
            <a:r>
              <a:rPr lang="en-GB" sz="2400" dirty="0">
                <a:solidFill>
                  <a:srgbClr val="0070C0"/>
                </a:solidFill>
                <a:latin typeface="+mj-lt"/>
                <a:ea typeface="League Spartan" charset="0"/>
                <a:cs typeface="Poppins" pitchFamily="2" charset="77"/>
              </a:rPr>
              <a:t>?</a:t>
            </a:r>
          </a:p>
          <a:p>
            <a:r>
              <a:rPr lang="en-GB" sz="2400" dirty="0">
                <a:solidFill>
                  <a:srgbClr val="0070C0"/>
                </a:solidFill>
                <a:latin typeface="+mj-lt"/>
                <a:ea typeface="League Spartan" charset="0"/>
                <a:cs typeface="Poppins" pitchFamily="2" charset="77"/>
              </a:rPr>
              <a:t>How have you </a:t>
            </a:r>
            <a:r>
              <a:rPr lang="en-GB" sz="2400" b="1" dirty="0">
                <a:solidFill>
                  <a:srgbClr val="0070C0"/>
                </a:solidFill>
                <a:latin typeface="+mj-lt"/>
                <a:ea typeface="League Spartan" charset="0"/>
                <a:cs typeface="Poppins" pitchFamily="2" charset="77"/>
              </a:rPr>
              <a:t>elevated important work</a:t>
            </a:r>
            <a:r>
              <a:rPr lang="en-GB" sz="2400" dirty="0">
                <a:solidFill>
                  <a:srgbClr val="0070C0"/>
                </a:solidFill>
                <a:latin typeface="+mj-lt"/>
                <a:ea typeface="League Spartan" charset="0"/>
                <a:cs typeface="Poppins" pitchFamily="2" charset="77"/>
              </a:rPr>
              <a:t>?</a:t>
            </a:r>
          </a:p>
          <a:p>
            <a:r>
              <a:rPr lang="en-GB" sz="2400" dirty="0">
                <a:solidFill>
                  <a:srgbClr val="0070C0"/>
                </a:solidFill>
                <a:latin typeface="+mj-lt"/>
              </a:rPr>
              <a:t>What </a:t>
            </a:r>
            <a:r>
              <a:rPr lang="en-GB" sz="2400" b="1" dirty="0">
                <a:solidFill>
                  <a:srgbClr val="0070C0"/>
                </a:solidFill>
                <a:latin typeface="+mj-lt"/>
              </a:rPr>
              <a:t>hidden talents/capabilities </a:t>
            </a:r>
            <a:r>
              <a:rPr lang="en-GB" sz="2400" dirty="0">
                <a:solidFill>
                  <a:srgbClr val="0070C0"/>
                </a:solidFill>
                <a:latin typeface="+mj-lt"/>
              </a:rPr>
              <a:t>have you discovered?</a:t>
            </a:r>
          </a:p>
          <a:p>
            <a:r>
              <a:rPr lang="en-GB" sz="2400" dirty="0">
                <a:solidFill>
                  <a:srgbClr val="0070C0"/>
                </a:solidFill>
                <a:latin typeface="+mj-lt"/>
                <a:ea typeface="League Spartan" charset="0"/>
                <a:cs typeface="Poppins" pitchFamily="2" charset="77"/>
              </a:rPr>
              <a:t>What </a:t>
            </a:r>
            <a:r>
              <a:rPr lang="en-GB" sz="2400" b="1" dirty="0">
                <a:solidFill>
                  <a:srgbClr val="0070C0"/>
                </a:solidFill>
                <a:latin typeface="+mj-lt"/>
                <a:ea typeface="League Spartan" charset="0"/>
                <a:cs typeface="Poppins" pitchFamily="2" charset="77"/>
              </a:rPr>
              <a:t>likes and dislikes </a:t>
            </a:r>
            <a:r>
              <a:rPr lang="en-GB" sz="2400" dirty="0">
                <a:solidFill>
                  <a:srgbClr val="0070C0"/>
                </a:solidFill>
                <a:latin typeface="+mj-lt"/>
                <a:ea typeface="League Spartan" charset="0"/>
                <a:cs typeface="Poppins" pitchFamily="2" charset="77"/>
              </a:rPr>
              <a:t>have you discovered?</a:t>
            </a:r>
          </a:p>
          <a:p>
            <a:endParaRPr lang="en-GB" sz="1400" dirty="0">
              <a:solidFill>
                <a:schemeClr val="tx2"/>
              </a:solidFill>
              <a:latin typeface="+mj-lt"/>
            </a:endParaRPr>
          </a:p>
          <a:p>
            <a:endParaRPr lang="en-GB" sz="1400" dirty="0">
              <a:solidFill>
                <a:schemeClr val="tx2"/>
              </a:solidFill>
              <a:latin typeface="+mj-lt"/>
              <a:ea typeface="League Spartan" charset="0"/>
              <a:cs typeface="Poppins" pitchFamily="2" charset="77"/>
            </a:endParaRPr>
          </a:p>
          <a:p>
            <a:endParaRPr lang="en-GB" sz="1600" dirty="0">
              <a:solidFill>
                <a:schemeClr val="tx2"/>
              </a:solidFill>
              <a:latin typeface="+mj-lt"/>
              <a:ea typeface="League Spartan" charset="0"/>
              <a:cs typeface="Poppins" pitchFamily="2" charset="77"/>
            </a:endParaRPr>
          </a:p>
          <a:p>
            <a:endParaRPr lang="en-GB" sz="1600"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149396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63783" y="2637864"/>
            <a:ext cx="9821959" cy="1582271"/>
          </a:xfrm>
        </p:spPr>
        <p:txBody>
          <a:bodyPr/>
          <a:lstStyle/>
          <a:p>
            <a:r>
              <a:rPr lang="en-GB" dirty="0"/>
              <a:t>Personal Perception of Failure</a:t>
            </a:r>
          </a:p>
        </p:txBody>
      </p:sp>
    </p:spTree>
    <p:extLst>
      <p:ext uri="{BB962C8B-B14F-4D97-AF65-F5344CB8AC3E}">
        <p14:creationId xmlns:p14="http://schemas.microsoft.com/office/powerpoint/2010/main" val="540352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16496" y="734732"/>
            <a:ext cx="8852375" cy="697353"/>
          </a:xfrm>
        </p:spPr>
        <p:txBody>
          <a:bodyPr>
            <a:normAutofit/>
          </a:bodyPr>
          <a:lstStyle/>
          <a:p>
            <a:r>
              <a:rPr lang="en-GB" dirty="0"/>
              <a:t>Personal consequences of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060504"/>
            <a:ext cx="5483152" cy="403730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Entrepreneurs in particular situations may think differently when faced  with a different task or decision environment.</a:t>
            </a:r>
            <a:endParaRPr lang="en-US" sz="2200" dirty="0">
              <a:solidFill>
                <a:srgbClr val="245473"/>
              </a:solidFill>
            </a:endParaRPr>
          </a:p>
          <a:p>
            <a:pPr algn="l">
              <a:lnSpc>
                <a:spcPct val="100000"/>
              </a:lnSpc>
              <a:spcBef>
                <a:spcPts val="600"/>
              </a:spcBef>
            </a:pPr>
            <a:r>
              <a:rPr lang="en-GB" altLang="de-DE" sz="2200" dirty="0">
                <a:solidFill>
                  <a:srgbClr val="245473"/>
                </a:solidFill>
                <a:latin typeface="+mj-lt"/>
              </a:rPr>
              <a:t>They do have to face different tasks and often have to face a different decision environment.</a:t>
            </a:r>
          </a:p>
          <a:p>
            <a:pPr algn="l">
              <a:lnSpc>
                <a:spcPct val="100000"/>
              </a:lnSpc>
              <a:spcBef>
                <a:spcPts val="600"/>
              </a:spcBef>
            </a:pPr>
            <a:r>
              <a:rPr lang="en-GB" altLang="de-DE" sz="2200" dirty="0">
                <a:solidFill>
                  <a:srgbClr val="245473"/>
                </a:solidFill>
                <a:latin typeface="+mj-lt"/>
              </a:rPr>
              <a:t>Entrepreneurs need to effectuate, be cognitively adaptable, and they do need to learn from failure very fast</a:t>
            </a:r>
          </a:p>
          <a:p>
            <a:pPr algn="l">
              <a:lnSpc>
                <a:spcPct val="100000"/>
              </a:lnSpc>
              <a:spcBef>
                <a:spcPts val="600"/>
              </a:spcBef>
            </a:pPr>
            <a:r>
              <a:rPr lang="en-GB" altLang="de-DE" sz="2200" dirty="0">
                <a:solidFill>
                  <a:srgbClr val="245473"/>
                </a:solidFill>
                <a:latin typeface="+mj-lt"/>
              </a:rPr>
              <a:t>The Entrepreneurial mind-set involves the ability to rapidly sense, act, and mobilize, even under uncertain conditions</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Source: Adapted from Brightline Initiative in collaboration with Quartz Insights 2018</a:t>
            </a:r>
            <a:endParaRPr lang="en-GB" sz="1000" dirty="0">
              <a:latin typeface="+mj-lt"/>
              <a:ea typeface="League Spartan" charset="0"/>
              <a:cs typeface="Poppins" pitchFamily="2" charset="77"/>
            </a:endParaRPr>
          </a:p>
        </p:txBody>
      </p:sp>
      <p:sp>
        <p:nvSpPr>
          <p:cNvPr id="51" name="Subtitle 2">
            <a:extLst>
              <a:ext uri="{FF2B5EF4-FFF2-40B4-BE49-F238E27FC236}">
                <a16:creationId xmlns:a16="http://schemas.microsoft.com/office/drawing/2014/main" xmlns="" id="{1E04ACF3-59B5-48F9-B9F8-6B8F95B01226}"/>
              </a:ext>
            </a:extLst>
          </p:cNvPr>
          <p:cNvSpPr txBox="1">
            <a:spLocks/>
          </p:cNvSpPr>
          <p:nvPr/>
        </p:nvSpPr>
        <p:spPr>
          <a:xfrm>
            <a:off x="6863891" y="1892527"/>
            <a:ext cx="8235949"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solidFill>
                  <a:srgbClr val="245473"/>
                </a:solidFill>
                <a:latin typeface="+mj-lt"/>
                <a:ea typeface="Lato Light" panose="020F0502020204030203" pitchFamily="34" charset="0"/>
                <a:cs typeface="Mukta ExtraLight" panose="020B0000000000000000" pitchFamily="34" charset="77"/>
              </a:rPr>
              <a:t>Given the nature of their decision-making environment, </a:t>
            </a:r>
            <a:br>
              <a:rPr lang="en-GB" sz="1800" b="1" dirty="0">
                <a:solidFill>
                  <a:srgbClr val="245473"/>
                </a:solidFill>
                <a:latin typeface="+mj-lt"/>
                <a:ea typeface="Lato Light" panose="020F0502020204030203" pitchFamily="34" charset="0"/>
                <a:cs typeface="Mukta ExtraLight" panose="020B0000000000000000" pitchFamily="34" charset="77"/>
              </a:rPr>
            </a:br>
            <a:r>
              <a:rPr lang="en-GB" sz="1800" b="1" dirty="0">
                <a:solidFill>
                  <a:srgbClr val="245473"/>
                </a:solidFill>
                <a:latin typeface="+mj-lt"/>
                <a:ea typeface="Lato Light" panose="020F0502020204030203" pitchFamily="34" charset="0"/>
                <a:cs typeface="Mukta ExtraLight" panose="020B0000000000000000" pitchFamily="34" charset="77"/>
              </a:rPr>
              <a:t>entrepreneurs  need to sometimes:</a:t>
            </a:r>
          </a:p>
        </p:txBody>
      </p:sp>
      <p:sp>
        <p:nvSpPr>
          <p:cNvPr id="10" name="Freeform 43">
            <a:extLst>
              <a:ext uri="{FF2B5EF4-FFF2-40B4-BE49-F238E27FC236}">
                <a16:creationId xmlns:a16="http://schemas.microsoft.com/office/drawing/2014/main" xmlns="" id="{439AB075-704F-4DF1-8AAD-CF7A623F8EFD}"/>
              </a:ext>
            </a:extLst>
          </p:cNvPr>
          <p:cNvSpPr>
            <a:spLocks/>
          </p:cNvSpPr>
          <p:nvPr/>
        </p:nvSpPr>
        <p:spPr bwMode="auto">
          <a:xfrm>
            <a:off x="7885220" y="3869178"/>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1" name="Freeform 36">
            <a:extLst>
              <a:ext uri="{FF2B5EF4-FFF2-40B4-BE49-F238E27FC236}">
                <a16:creationId xmlns:a16="http://schemas.microsoft.com/office/drawing/2014/main" xmlns="" id="{91CB81DE-3D07-4F75-BED5-CF978C7F18F0}"/>
              </a:ext>
            </a:extLst>
          </p:cNvPr>
          <p:cNvSpPr>
            <a:spLocks/>
          </p:cNvSpPr>
          <p:nvPr/>
        </p:nvSpPr>
        <p:spPr bwMode="auto">
          <a:xfrm>
            <a:off x="6863891" y="386917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2" name="Freeform 37">
            <a:extLst>
              <a:ext uri="{FF2B5EF4-FFF2-40B4-BE49-F238E27FC236}">
                <a16:creationId xmlns:a16="http://schemas.microsoft.com/office/drawing/2014/main" xmlns="" id="{5F213513-73B8-41A9-A1AA-49279C878BD0}"/>
              </a:ext>
            </a:extLst>
          </p:cNvPr>
          <p:cNvSpPr>
            <a:spLocks/>
          </p:cNvSpPr>
          <p:nvPr/>
        </p:nvSpPr>
        <p:spPr bwMode="auto">
          <a:xfrm>
            <a:off x="6863891" y="386917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3" name="Rectangle 48">
            <a:extLst>
              <a:ext uri="{FF2B5EF4-FFF2-40B4-BE49-F238E27FC236}">
                <a16:creationId xmlns:a16="http://schemas.microsoft.com/office/drawing/2014/main" xmlns="" id="{B7D06AC3-1445-4A32-8DEC-DB2E253FA8F5}"/>
              </a:ext>
            </a:extLst>
          </p:cNvPr>
          <p:cNvSpPr>
            <a:spLocks/>
          </p:cNvSpPr>
          <p:nvPr/>
        </p:nvSpPr>
        <p:spPr bwMode="auto">
          <a:xfrm>
            <a:off x="7170672" y="4172416"/>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02</a:t>
            </a:r>
            <a:endParaRPr lang="en-GB" sz="3601" b="1" spc="113" dirty="0">
              <a:solidFill>
                <a:schemeClr val="bg1"/>
              </a:solidFill>
              <a:latin typeface="+mj-lt"/>
              <a:ea typeface="Roboto" charset="0"/>
              <a:cs typeface="Roboto" charset="0"/>
              <a:sym typeface="Bebas Neue" charset="0"/>
            </a:endParaRPr>
          </a:p>
        </p:txBody>
      </p:sp>
      <p:sp>
        <p:nvSpPr>
          <p:cNvPr id="14" name="TextBox 49">
            <a:extLst>
              <a:ext uri="{FF2B5EF4-FFF2-40B4-BE49-F238E27FC236}">
                <a16:creationId xmlns:a16="http://schemas.microsoft.com/office/drawing/2014/main" xmlns="" id="{23F4EC38-BC36-463C-927F-556D2F38AE0F}"/>
              </a:ext>
            </a:extLst>
          </p:cNvPr>
          <p:cNvSpPr txBox="1"/>
          <p:nvPr/>
        </p:nvSpPr>
        <p:spPr>
          <a:xfrm>
            <a:off x="8449416" y="3953395"/>
            <a:ext cx="3091287" cy="954107"/>
          </a:xfrm>
          <a:prstGeom prst="rect">
            <a:avLst/>
          </a:prstGeom>
          <a:noFill/>
        </p:spPr>
        <p:txBody>
          <a:bodyPr wrap="square" rtlCol="0">
            <a:spAutoFit/>
          </a:bodyPr>
          <a:lstStyle/>
          <a:p>
            <a:r>
              <a:rPr lang="en-GB" sz="2800" dirty="0">
                <a:solidFill>
                  <a:schemeClr val="bg1"/>
                </a:solidFill>
                <a:latin typeface="+mj-lt"/>
                <a:ea typeface="Lato Light" charset="0"/>
                <a:cs typeface="Lato Light" charset="0"/>
              </a:rPr>
              <a:t>Be cognitively adaptable</a:t>
            </a:r>
          </a:p>
        </p:txBody>
      </p:sp>
      <p:sp>
        <p:nvSpPr>
          <p:cNvPr id="15" name="Freeform 43">
            <a:extLst>
              <a:ext uri="{FF2B5EF4-FFF2-40B4-BE49-F238E27FC236}">
                <a16:creationId xmlns:a16="http://schemas.microsoft.com/office/drawing/2014/main" xmlns="" id="{74066035-0FDF-43BF-8BEF-A53EFB1B261A}"/>
              </a:ext>
            </a:extLst>
          </p:cNvPr>
          <p:cNvSpPr>
            <a:spLocks/>
          </p:cNvSpPr>
          <p:nvPr/>
        </p:nvSpPr>
        <p:spPr bwMode="auto">
          <a:xfrm>
            <a:off x="7885220" y="5099730"/>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Freeform 36">
            <a:extLst>
              <a:ext uri="{FF2B5EF4-FFF2-40B4-BE49-F238E27FC236}">
                <a16:creationId xmlns:a16="http://schemas.microsoft.com/office/drawing/2014/main" xmlns="" id="{DD18262F-8E11-4E1E-A03E-5AA7177FCA59}"/>
              </a:ext>
            </a:extLst>
          </p:cNvPr>
          <p:cNvSpPr>
            <a:spLocks/>
          </p:cNvSpPr>
          <p:nvPr/>
        </p:nvSpPr>
        <p:spPr bwMode="auto">
          <a:xfrm>
            <a:off x="6863891" y="509973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7">
            <a:extLst>
              <a:ext uri="{FF2B5EF4-FFF2-40B4-BE49-F238E27FC236}">
                <a16:creationId xmlns:a16="http://schemas.microsoft.com/office/drawing/2014/main" xmlns="" id="{A0C96CDA-D8A0-4F0C-82C7-3BFBBEBA9BC0}"/>
              </a:ext>
            </a:extLst>
          </p:cNvPr>
          <p:cNvSpPr>
            <a:spLocks/>
          </p:cNvSpPr>
          <p:nvPr/>
        </p:nvSpPr>
        <p:spPr bwMode="auto">
          <a:xfrm>
            <a:off x="6863891" y="509973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59">
            <a:extLst>
              <a:ext uri="{FF2B5EF4-FFF2-40B4-BE49-F238E27FC236}">
                <a16:creationId xmlns:a16="http://schemas.microsoft.com/office/drawing/2014/main" xmlns="" id="{0067984E-00FF-4303-ADF2-A1D314CE9FFC}"/>
              </a:ext>
            </a:extLst>
          </p:cNvPr>
          <p:cNvSpPr>
            <a:spLocks/>
          </p:cNvSpPr>
          <p:nvPr/>
        </p:nvSpPr>
        <p:spPr bwMode="auto">
          <a:xfrm>
            <a:off x="7170672" y="5402968"/>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03</a:t>
            </a:r>
            <a:endParaRPr lang="en-GB" sz="3601" b="1" spc="113" dirty="0">
              <a:solidFill>
                <a:schemeClr val="bg1"/>
              </a:solidFill>
              <a:latin typeface="+mj-lt"/>
              <a:ea typeface="Roboto" charset="0"/>
              <a:cs typeface="Roboto" charset="0"/>
              <a:sym typeface="Bebas Neue" charset="0"/>
            </a:endParaRPr>
          </a:p>
        </p:txBody>
      </p:sp>
      <p:sp>
        <p:nvSpPr>
          <p:cNvPr id="20" name="TextBox 80">
            <a:extLst>
              <a:ext uri="{FF2B5EF4-FFF2-40B4-BE49-F238E27FC236}">
                <a16:creationId xmlns:a16="http://schemas.microsoft.com/office/drawing/2014/main" xmlns="" id="{2CFF0562-9425-4ED0-B387-B3EE845DA532}"/>
              </a:ext>
            </a:extLst>
          </p:cNvPr>
          <p:cNvSpPr txBox="1"/>
          <p:nvPr/>
        </p:nvSpPr>
        <p:spPr>
          <a:xfrm>
            <a:off x="8504307" y="5436055"/>
            <a:ext cx="3091287" cy="350609"/>
          </a:xfrm>
          <a:prstGeom prst="rect">
            <a:avLst/>
          </a:prstGeom>
          <a:noFill/>
        </p:spPr>
        <p:txBody>
          <a:bodyPr wrap="square" rtlCol="0">
            <a:spAutoFit/>
          </a:bodyPr>
          <a:lstStyle/>
          <a:p>
            <a:pPr>
              <a:lnSpc>
                <a:spcPts val="1665"/>
              </a:lnSpc>
            </a:pPr>
            <a:r>
              <a:rPr lang="en-GB" sz="2800" dirty="0">
                <a:solidFill>
                  <a:schemeClr val="bg1"/>
                </a:solidFill>
                <a:latin typeface="+mj-lt"/>
                <a:ea typeface="Lato Light" charset="0"/>
                <a:cs typeface="Lato Light" charset="0"/>
              </a:rPr>
              <a:t>Learn from Failure</a:t>
            </a:r>
          </a:p>
        </p:txBody>
      </p:sp>
      <p:sp>
        <p:nvSpPr>
          <p:cNvPr id="21" name="Freeform 43">
            <a:extLst>
              <a:ext uri="{FF2B5EF4-FFF2-40B4-BE49-F238E27FC236}">
                <a16:creationId xmlns:a16="http://schemas.microsoft.com/office/drawing/2014/main" xmlns="" id="{0BA5A545-BF71-4D16-A4A4-74A3597999D9}"/>
              </a:ext>
            </a:extLst>
          </p:cNvPr>
          <p:cNvSpPr>
            <a:spLocks/>
          </p:cNvSpPr>
          <p:nvPr/>
        </p:nvSpPr>
        <p:spPr bwMode="auto">
          <a:xfrm>
            <a:off x="7885218" y="2638626"/>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2" name="Freeform 36">
            <a:extLst>
              <a:ext uri="{FF2B5EF4-FFF2-40B4-BE49-F238E27FC236}">
                <a16:creationId xmlns:a16="http://schemas.microsoft.com/office/drawing/2014/main" xmlns="" id="{C62448B9-3394-4F3F-BBC0-80E17DAA3A64}"/>
              </a:ext>
            </a:extLst>
          </p:cNvPr>
          <p:cNvSpPr>
            <a:spLocks/>
          </p:cNvSpPr>
          <p:nvPr/>
        </p:nvSpPr>
        <p:spPr bwMode="auto">
          <a:xfrm>
            <a:off x="6863891" y="262385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3" name="Freeform 37">
            <a:extLst>
              <a:ext uri="{FF2B5EF4-FFF2-40B4-BE49-F238E27FC236}">
                <a16:creationId xmlns:a16="http://schemas.microsoft.com/office/drawing/2014/main" xmlns="" id="{57374032-37BD-4082-A10F-0BAE03ABC84C}"/>
              </a:ext>
            </a:extLst>
          </p:cNvPr>
          <p:cNvSpPr>
            <a:spLocks/>
          </p:cNvSpPr>
          <p:nvPr/>
        </p:nvSpPr>
        <p:spPr bwMode="auto">
          <a:xfrm>
            <a:off x="6863891" y="262385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4" name="Rectangle 85">
            <a:extLst>
              <a:ext uri="{FF2B5EF4-FFF2-40B4-BE49-F238E27FC236}">
                <a16:creationId xmlns:a16="http://schemas.microsoft.com/office/drawing/2014/main" xmlns="" id="{D6EBA538-DE5D-4CA5-9BFE-21B6F91B719E}"/>
              </a:ext>
            </a:extLst>
          </p:cNvPr>
          <p:cNvSpPr>
            <a:spLocks/>
          </p:cNvSpPr>
          <p:nvPr/>
        </p:nvSpPr>
        <p:spPr bwMode="auto">
          <a:xfrm>
            <a:off x="7170672" y="2927092"/>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01</a:t>
            </a:r>
            <a:endParaRPr lang="en-GB" sz="3601" b="1" spc="113" dirty="0">
              <a:solidFill>
                <a:schemeClr val="bg1"/>
              </a:solidFill>
              <a:latin typeface="+mj-lt"/>
              <a:ea typeface="Roboto" charset="0"/>
              <a:cs typeface="Roboto" charset="0"/>
              <a:sym typeface="Bebas Neue" charset="0"/>
            </a:endParaRPr>
          </a:p>
        </p:txBody>
      </p:sp>
      <p:sp>
        <p:nvSpPr>
          <p:cNvPr id="25" name="TextBox 86">
            <a:extLst>
              <a:ext uri="{FF2B5EF4-FFF2-40B4-BE49-F238E27FC236}">
                <a16:creationId xmlns:a16="http://schemas.microsoft.com/office/drawing/2014/main" xmlns="" id="{91BE9FCD-250A-4A6A-94E6-BF3F4B46FC0E}"/>
              </a:ext>
            </a:extLst>
          </p:cNvPr>
          <p:cNvSpPr txBox="1"/>
          <p:nvPr/>
        </p:nvSpPr>
        <p:spPr>
          <a:xfrm>
            <a:off x="8204452" y="2638626"/>
            <a:ext cx="3584777" cy="954107"/>
          </a:xfrm>
          <a:prstGeom prst="rect">
            <a:avLst/>
          </a:prstGeom>
          <a:noFill/>
        </p:spPr>
        <p:txBody>
          <a:bodyPr wrap="square" rtlCol="0">
            <a:spAutoFit/>
          </a:bodyPr>
          <a:lstStyle/>
          <a:p>
            <a:r>
              <a:rPr lang="en-GB" sz="2800" dirty="0">
                <a:solidFill>
                  <a:schemeClr val="bg1"/>
                </a:solidFill>
                <a:latin typeface="+mj-lt"/>
                <a:ea typeface="Lato Light" charset="0"/>
                <a:cs typeface="Lato Light" charset="0"/>
              </a:rPr>
              <a:t>Effectuate – to </a:t>
            </a:r>
            <a:r>
              <a:rPr lang="en-GB" sz="2800" b="0" i="0" dirty="0">
                <a:solidFill>
                  <a:schemeClr val="bg1"/>
                </a:solidFill>
                <a:effectLst/>
                <a:latin typeface="+mj-lt"/>
              </a:rPr>
              <a:t>put into force or operation.</a:t>
            </a:r>
            <a:endParaRPr lang="en-GB" sz="2800" dirty="0">
              <a:solidFill>
                <a:schemeClr val="bg1"/>
              </a:solidFill>
              <a:latin typeface="+mj-lt"/>
              <a:ea typeface="Lato Light" charset="0"/>
              <a:cs typeface="Lato Light" charset="0"/>
            </a:endParaRPr>
          </a:p>
        </p:txBody>
      </p:sp>
    </p:spTree>
    <p:extLst>
      <p:ext uri="{BB962C8B-B14F-4D97-AF65-F5344CB8AC3E}">
        <p14:creationId xmlns:p14="http://schemas.microsoft.com/office/powerpoint/2010/main" val="141214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24875" y="629436"/>
            <a:ext cx="8852375" cy="697353"/>
          </a:xfrm>
        </p:spPr>
        <p:txBody>
          <a:bodyPr>
            <a:normAutofit/>
          </a:bodyPr>
          <a:lstStyle/>
          <a:p>
            <a:r>
              <a:rPr lang="en-GB" dirty="0"/>
              <a:t>Risks, Success and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29234" y="1794699"/>
            <a:ext cx="5630741" cy="489908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Success and failure are closely related to the risks involved with a business, project or task. A wrong or missing response to risks cause failure - and risks call the so-called fear of failure. Fear of failure is one of the greatest fears people can have. It grows due to former criticism or rejection after failures and incapacitates and self-limits us. </a:t>
            </a:r>
          </a:p>
          <a:p>
            <a:pPr algn="l">
              <a:lnSpc>
                <a:spcPct val="100000"/>
              </a:lnSpc>
              <a:spcBef>
                <a:spcPts val="600"/>
              </a:spcBef>
            </a:pPr>
            <a:r>
              <a:rPr lang="en-GB" altLang="de-DE" sz="2200" dirty="0">
                <a:latin typeface="+mj-lt"/>
              </a:rPr>
              <a:t>Fear of failure is one of the main reasons why people do not even start working on an idea or project. But fear of failure is also a good balance. It prevents us from running into the wrong direction and being too enthusiastic about an idea. It is about the balance.</a:t>
            </a:r>
          </a:p>
        </p:txBody>
      </p:sp>
      <p:grpSp>
        <p:nvGrpSpPr>
          <p:cNvPr id="5" name="Gruppieren 4">
            <a:extLst>
              <a:ext uri="{FF2B5EF4-FFF2-40B4-BE49-F238E27FC236}">
                <a16:creationId xmlns:a16="http://schemas.microsoft.com/office/drawing/2014/main" xmlns="" id="{BF2C38FF-69BB-4C92-B3BB-9183737C4D1B}"/>
              </a:ext>
            </a:extLst>
          </p:cNvPr>
          <p:cNvGrpSpPr>
            <a:grpSpLocks noChangeAspect="1"/>
          </p:cNvGrpSpPr>
          <p:nvPr/>
        </p:nvGrpSpPr>
        <p:grpSpPr>
          <a:xfrm>
            <a:off x="5890338" y="2617592"/>
            <a:ext cx="6393586" cy="3537288"/>
            <a:chOff x="4553656" y="2577942"/>
            <a:chExt cx="5723995" cy="3012841"/>
          </a:xfrm>
        </p:grpSpPr>
        <p:cxnSp>
          <p:nvCxnSpPr>
            <p:cNvPr id="26" name="Gerade Verbindung mit Pfeil 25">
              <a:extLst>
                <a:ext uri="{FF2B5EF4-FFF2-40B4-BE49-F238E27FC236}">
                  <a16:creationId xmlns:a16="http://schemas.microsoft.com/office/drawing/2014/main" xmlns="" id="{AF08A923-D8C9-40A5-830D-13F34BF213A7}"/>
                </a:ext>
              </a:extLst>
            </p:cNvPr>
            <p:cNvCxnSpPr/>
            <p:nvPr/>
          </p:nvCxnSpPr>
          <p:spPr>
            <a:xfrm flipV="1">
              <a:off x="4913458" y="3118023"/>
              <a:ext cx="0" cy="21674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xmlns="" id="{7F59BF23-99C6-42AE-9C49-937713A6FBE8}"/>
                </a:ext>
              </a:extLst>
            </p:cNvPr>
            <p:cNvCxnSpPr/>
            <p:nvPr/>
          </p:nvCxnSpPr>
          <p:spPr>
            <a:xfrm flipV="1">
              <a:off x="4913458" y="5285489"/>
              <a:ext cx="4470400" cy="1"/>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xmlns="" id="{B12EAF4A-58C6-4748-B8C7-EF5A5BCE5A17}"/>
                </a:ext>
              </a:extLst>
            </p:cNvPr>
            <p:cNvSpPr txBox="1"/>
            <p:nvPr/>
          </p:nvSpPr>
          <p:spPr>
            <a:xfrm rot="16200000">
              <a:off x="4297062" y="4051696"/>
              <a:ext cx="906147" cy="303098"/>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Risk Level</a:t>
              </a:r>
            </a:p>
          </p:txBody>
        </p:sp>
        <p:sp>
          <p:nvSpPr>
            <p:cNvPr id="29" name="Textfeld 28">
              <a:extLst>
                <a:ext uri="{FF2B5EF4-FFF2-40B4-BE49-F238E27FC236}">
                  <a16:creationId xmlns:a16="http://schemas.microsoft.com/office/drawing/2014/main" xmlns="" id="{F9E391F7-4167-44E5-85A0-E85281905D42}"/>
                </a:ext>
              </a:extLst>
            </p:cNvPr>
            <p:cNvSpPr txBox="1"/>
            <p:nvPr/>
          </p:nvSpPr>
          <p:spPr>
            <a:xfrm>
              <a:off x="4853222" y="5302424"/>
              <a:ext cx="550054" cy="288359"/>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(low)</a:t>
              </a:r>
            </a:p>
          </p:txBody>
        </p:sp>
        <p:sp>
          <p:nvSpPr>
            <p:cNvPr id="30" name="Textfeld 29">
              <a:extLst>
                <a:ext uri="{FF2B5EF4-FFF2-40B4-BE49-F238E27FC236}">
                  <a16:creationId xmlns:a16="http://schemas.microsoft.com/office/drawing/2014/main" xmlns="" id="{280F6568-43D7-494E-A281-0DA38DF6CD5D}"/>
                </a:ext>
              </a:extLst>
            </p:cNvPr>
            <p:cNvSpPr txBox="1"/>
            <p:nvPr/>
          </p:nvSpPr>
          <p:spPr>
            <a:xfrm>
              <a:off x="8762507" y="5302424"/>
              <a:ext cx="621351" cy="288359"/>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(high)</a:t>
              </a:r>
            </a:p>
          </p:txBody>
        </p:sp>
        <p:sp>
          <p:nvSpPr>
            <p:cNvPr id="31" name="Textfeld 30">
              <a:extLst>
                <a:ext uri="{FF2B5EF4-FFF2-40B4-BE49-F238E27FC236}">
                  <a16:creationId xmlns:a16="http://schemas.microsoft.com/office/drawing/2014/main" xmlns="" id="{8A521000-8C1F-4401-9AC6-828A78A16B75}"/>
                </a:ext>
              </a:extLst>
            </p:cNvPr>
            <p:cNvSpPr txBox="1"/>
            <p:nvPr/>
          </p:nvSpPr>
          <p:spPr>
            <a:xfrm rot="16200000">
              <a:off x="4464002" y="3223578"/>
              <a:ext cx="591137" cy="303098"/>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(high)</a:t>
              </a:r>
            </a:p>
          </p:txBody>
        </p:sp>
        <p:sp>
          <p:nvSpPr>
            <p:cNvPr id="32" name="Textfeld 31">
              <a:extLst>
                <a:ext uri="{FF2B5EF4-FFF2-40B4-BE49-F238E27FC236}">
                  <a16:creationId xmlns:a16="http://schemas.microsoft.com/office/drawing/2014/main" xmlns="" id="{2527A049-3863-469B-92DB-55207607CFB5}"/>
                </a:ext>
              </a:extLst>
            </p:cNvPr>
            <p:cNvSpPr txBox="1"/>
            <p:nvPr/>
          </p:nvSpPr>
          <p:spPr>
            <a:xfrm rot="16200000">
              <a:off x="4488480" y="4864109"/>
              <a:ext cx="523307" cy="303098"/>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(low)</a:t>
              </a:r>
            </a:p>
          </p:txBody>
        </p:sp>
        <p:sp>
          <p:nvSpPr>
            <p:cNvPr id="33" name="Textfeld 32">
              <a:extLst>
                <a:ext uri="{FF2B5EF4-FFF2-40B4-BE49-F238E27FC236}">
                  <a16:creationId xmlns:a16="http://schemas.microsoft.com/office/drawing/2014/main" xmlns="" id="{B448CF3E-E2A1-4EC1-B65A-33DB4B70A3D4}"/>
                </a:ext>
              </a:extLst>
            </p:cNvPr>
            <p:cNvSpPr txBox="1"/>
            <p:nvPr/>
          </p:nvSpPr>
          <p:spPr>
            <a:xfrm>
              <a:off x="6417017" y="5302424"/>
              <a:ext cx="1275136" cy="288359"/>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Fear of Failure</a:t>
              </a:r>
            </a:p>
          </p:txBody>
        </p:sp>
        <p:sp>
          <p:nvSpPr>
            <p:cNvPr id="34" name="Freihandform 12">
              <a:extLst>
                <a:ext uri="{FF2B5EF4-FFF2-40B4-BE49-F238E27FC236}">
                  <a16:creationId xmlns:a16="http://schemas.microsoft.com/office/drawing/2014/main" xmlns="" id="{FF4D3F39-43CA-445F-BD3A-A28503E63E20}"/>
                </a:ext>
              </a:extLst>
            </p:cNvPr>
            <p:cNvSpPr/>
            <p:nvPr/>
          </p:nvSpPr>
          <p:spPr>
            <a:xfrm rot="10800000" flipH="1">
              <a:off x="5116930" y="3366029"/>
              <a:ext cx="4021861" cy="1693551"/>
            </a:xfrm>
            <a:custGeom>
              <a:avLst/>
              <a:gdLst>
                <a:gd name="connsiteX0" fmla="*/ 0 w 5843407"/>
                <a:gd name="connsiteY0" fmla="*/ 3451473 h 3451473"/>
                <a:gd name="connsiteX1" fmla="*/ 606778 w 5843407"/>
                <a:gd name="connsiteY1" fmla="*/ 2760028 h 3451473"/>
                <a:gd name="connsiteX2" fmla="*/ 1171222 w 5843407"/>
                <a:gd name="connsiteY2" fmla="*/ 2844695 h 3451473"/>
                <a:gd name="connsiteX3" fmla="*/ 1763889 w 5843407"/>
                <a:gd name="connsiteY3" fmla="*/ 2266139 h 3451473"/>
                <a:gd name="connsiteX4" fmla="*/ 2314222 w 5843407"/>
                <a:gd name="connsiteY4" fmla="*/ 2350806 h 3451473"/>
                <a:gd name="connsiteX5" fmla="*/ 2681111 w 5843407"/>
                <a:gd name="connsiteY5" fmla="*/ 1546473 h 3451473"/>
                <a:gd name="connsiteX6" fmla="*/ 3513667 w 5843407"/>
                <a:gd name="connsiteY6" fmla="*/ 1631139 h 3451473"/>
                <a:gd name="connsiteX7" fmla="*/ 3880555 w 5843407"/>
                <a:gd name="connsiteY7" fmla="*/ 982028 h 3451473"/>
                <a:gd name="connsiteX8" fmla="*/ 4487333 w 5843407"/>
                <a:gd name="connsiteY8" fmla="*/ 1123139 h 3451473"/>
                <a:gd name="connsiteX9" fmla="*/ 4924778 w 5843407"/>
                <a:gd name="connsiteY9" fmla="*/ 474028 h 3451473"/>
                <a:gd name="connsiteX10" fmla="*/ 5277555 w 5843407"/>
                <a:gd name="connsiteY10" fmla="*/ 530473 h 3451473"/>
                <a:gd name="connsiteX11" fmla="*/ 5799667 w 5843407"/>
                <a:gd name="connsiteY11" fmla="*/ 36584 h 3451473"/>
                <a:gd name="connsiteX12" fmla="*/ 5813778 w 5843407"/>
                <a:gd name="connsiteY12" fmla="*/ 36584 h 345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3407" h="3451473">
                  <a:moveTo>
                    <a:pt x="0" y="3451473"/>
                  </a:moveTo>
                  <a:cubicBezTo>
                    <a:pt x="205787" y="3156315"/>
                    <a:pt x="411574" y="2861158"/>
                    <a:pt x="606778" y="2760028"/>
                  </a:cubicBezTo>
                  <a:cubicBezTo>
                    <a:pt x="801982" y="2658898"/>
                    <a:pt x="978370" y="2927010"/>
                    <a:pt x="1171222" y="2844695"/>
                  </a:cubicBezTo>
                  <a:cubicBezTo>
                    <a:pt x="1364074" y="2762380"/>
                    <a:pt x="1573389" y="2348454"/>
                    <a:pt x="1763889" y="2266139"/>
                  </a:cubicBezTo>
                  <a:cubicBezTo>
                    <a:pt x="1954389" y="2183824"/>
                    <a:pt x="2161352" y="2470750"/>
                    <a:pt x="2314222" y="2350806"/>
                  </a:cubicBezTo>
                  <a:cubicBezTo>
                    <a:pt x="2467092" y="2230862"/>
                    <a:pt x="2481204" y="1666417"/>
                    <a:pt x="2681111" y="1546473"/>
                  </a:cubicBezTo>
                  <a:cubicBezTo>
                    <a:pt x="2881019" y="1426528"/>
                    <a:pt x="3313760" y="1725213"/>
                    <a:pt x="3513667" y="1631139"/>
                  </a:cubicBezTo>
                  <a:cubicBezTo>
                    <a:pt x="3713574" y="1537065"/>
                    <a:pt x="3718277" y="1066695"/>
                    <a:pt x="3880555" y="982028"/>
                  </a:cubicBezTo>
                  <a:cubicBezTo>
                    <a:pt x="4042833" y="897361"/>
                    <a:pt x="4313296" y="1207806"/>
                    <a:pt x="4487333" y="1123139"/>
                  </a:cubicBezTo>
                  <a:cubicBezTo>
                    <a:pt x="4661370" y="1038472"/>
                    <a:pt x="4793074" y="572806"/>
                    <a:pt x="4924778" y="474028"/>
                  </a:cubicBezTo>
                  <a:cubicBezTo>
                    <a:pt x="5056482" y="375250"/>
                    <a:pt x="5131740" y="603380"/>
                    <a:pt x="5277555" y="530473"/>
                  </a:cubicBezTo>
                  <a:cubicBezTo>
                    <a:pt x="5423370" y="457566"/>
                    <a:pt x="5710297" y="118899"/>
                    <a:pt x="5799667" y="36584"/>
                  </a:cubicBezTo>
                  <a:cubicBezTo>
                    <a:pt x="5889037" y="-45731"/>
                    <a:pt x="5813778" y="36584"/>
                    <a:pt x="5813778" y="36584"/>
                  </a:cubicBezTo>
                </a:path>
              </a:pathLst>
            </a:custGeom>
            <a:ln w="38100">
              <a:solidFill>
                <a:srgbClr val="C00000"/>
              </a:solidFill>
              <a:headEnd type="triangle"/>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chemeClr val="tx2"/>
                </a:solidFill>
              </a:endParaRPr>
            </a:p>
          </p:txBody>
        </p:sp>
        <p:sp>
          <p:nvSpPr>
            <p:cNvPr id="35" name="Explosion 2 13">
              <a:extLst>
                <a:ext uri="{FF2B5EF4-FFF2-40B4-BE49-F238E27FC236}">
                  <a16:creationId xmlns:a16="http://schemas.microsoft.com/office/drawing/2014/main" xmlns="" id="{67AEA14B-A9D9-4CF9-ACD8-E4C1DC44CFA0}"/>
                </a:ext>
              </a:extLst>
            </p:cNvPr>
            <p:cNvSpPr/>
            <p:nvPr/>
          </p:nvSpPr>
          <p:spPr>
            <a:xfrm>
              <a:off x="8487318" y="4228078"/>
              <a:ext cx="1790333" cy="1188072"/>
            </a:xfrm>
            <a:prstGeom prst="irregularSeal2">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dirty="0">
                  <a:solidFill>
                    <a:schemeClr val="tx2"/>
                  </a:solidFill>
                  <a:latin typeface="Helvetica"/>
                  <a:cs typeface="Helvetica"/>
                </a:rPr>
                <a:t>Danger</a:t>
              </a:r>
              <a:r>
                <a:rPr lang="en-GB" sz="1600" dirty="0">
                  <a:latin typeface="Helvetica"/>
                  <a:cs typeface="Helvetica"/>
                </a:rPr>
                <a:t/>
              </a:r>
              <a:br>
                <a:rPr lang="en-GB" sz="1600" dirty="0">
                  <a:latin typeface="Helvetica"/>
                  <a:cs typeface="Helvetica"/>
                </a:rPr>
              </a:br>
              <a:r>
                <a:rPr lang="en-GB" sz="1600" dirty="0">
                  <a:solidFill>
                    <a:schemeClr val="tx2"/>
                  </a:solidFill>
                  <a:latin typeface="Helvetica"/>
                  <a:cs typeface="Helvetica"/>
                </a:rPr>
                <a:t>Zone</a:t>
              </a:r>
            </a:p>
          </p:txBody>
        </p:sp>
        <p:sp>
          <p:nvSpPr>
            <p:cNvPr id="36" name="Explosion 2 14">
              <a:extLst>
                <a:ext uri="{FF2B5EF4-FFF2-40B4-BE49-F238E27FC236}">
                  <a16:creationId xmlns:a16="http://schemas.microsoft.com/office/drawing/2014/main" xmlns="" id="{DC630005-0C6A-413D-82B2-B7848CA1E2A5}"/>
                </a:ext>
              </a:extLst>
            </p:cNvPr>
            <p:cNvSpPr/>
            <p:nvPr/>
          </p:nvSpPr>
          <p:spPr>
            <a:xfrm>
              <a:off x="4553656" y="2577942"/>
              <a:ext cx="1833510" cy="1188072"/>
            </a:xfrm>
            <a:prstGeom prst="irregularSeal2">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dirty="0">
                  <a:solidFill>
                    <a:schemeClr val="tx2"/>
                  </a:solidFill>
                  <a:latin typeface="Helvetica"/>
                  <a:cs typeface="Helvetica"/>
                </a:rPr>
                <a:t>Danger</a:t>
              </a:r>
              <a:r>
                <a:rPr lang="en-GB" sz="1600" dirty="0">
                  <a:latin typeface="Helvetica"/>
                  <a:cs typeface="Helvetica"/>
                </a:rPr>
                <a:t/>
              </a:r>
              <a:br>
                <a:rPr lang="en-GB" sz="1600" dirty="0">
                  <a:latin typeface="Helvetica"/>
                  <a:cs typeface="Helvetica"/>
                </a:rPr>
              </a:br>
              <a:r>
                <a:rPr lang="en-GB" sz="1600" dirty="0">
                  <a:solidFill>
                    <a:schemeClr val="tx2"/>
                  </a:solidFill>
                  <a:latin typeface="Helvetica"/>
                  <a:cs typeface="Helvetica"/>
                </a:rPr>
                <a:t>Zone</a:t>
              </a:r>
            </a:p>
          </p:txBody>
        </p:sp>
      </p:grpSp>
      <p:sp>
        <p:nvSpPr>
          <p:cNvPr id="6" name="Rechteck 5">
            <a:extLst>
              <a:ext uri="{FF2B5EF4-FFF2-40B4-BE49-F238E27FC236}">
                <a16:creationId xmlns:a16="http://schemas.microsoft.com/office/drawing/2014/main" xmlns="" id="{E49AC5C1-A909-41C1-A219-C9E12F080917}"/>
              </a:ext>
            </a:extLst>
          </p:cNvPr>
          <p:cNvSpPr/>
          <p:nvPr/>
        </p:nvSpPr>
        <p:spPr>
          <a:xfrm>
            <a:off x="8340223" y="2677336"/>
            <a:ext cx="3107018" cy="1200329"/>
          </a:xfrm>
          <a:prstGeom prst="rect">
            <a:avLst/>
          </a:prstGeom>
        </p:spPr>
        <p:txBody>
          <a:bodyPr wrap="square">
            <a:spAutoFit/>
          </a:bodyPr>
          <a:lstStyle/>
          <a:p>
            <a:r>
              <a:rPr lang="en-GB" sz="2400" dirty="0">
                <a:solidFill>
                  <a:srgbClr val="E53292"/>
                </a:solidFill>
                <a:latin typeface="+mj-lt"/>
              </a:rPr>
              <a:t>Fear of failure: Too much and too less are both dangerous</a:t>
            </a:r>
          </a:p>
        </p:txBody>
      </p:sp>
    </p:spTree>
    <p:extLst>
      <p:ext uri="{BB962C8B-B14F-4D97-AF65-F5344CB8AC3E}">
        <p14:creationId xmlns:p14="http://schemas.microsoft.com/office/powerpoint/2010/main" val="144839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99131"/>
            <a:ext cx="8852375" cy="697353"/>
          </a:xfrm>
        </p:spPr>
        <p:txBody>
          <a:bodyPr>
            <a:normAutofit/>
          </a:bodyPr>
          <a:lstStyle/>
          <a:p>
            <a:r>
              <a:rPr lang="en-GB" dirty="0"/>
              <a:t>The right level of risks: Balancing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70199" y="2044504"/>
            <a:ext cx="3104372"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It is important to find the personal risk level you feel comfortable with. People who have to take decisions outside their personal comfort zone and the manageable risk level tend to feel a higher stress level and then tend to take the wrong decisions.</a:t>
            </a:r>
            <a:endParaRPr lang="en-US" dirty="0"/>
          </a:p>
        </p:txBody>
      </p:sp>
      <p:sp>
        <p:nvSpPr>
          <p:cNvPr id="19" name="Gleichschenkliges Dreieck 18">
            <a:extLst>
              <a:ext uri="{FF2B5EF4-FFF2-40B4-BE49-F238E27FC236}">
                <a16:creationId xmlns:a16="http://schemas.microsoft.com/office/drawing/2014/main" xmlns="" id="{65F74CF7-4743-4F49-A01B-2155DA7ABDF0}"/>
              </a:ext>
            </a:extLst>
          </p:cNvPr>
          <p:cNvSpPr/>
          <p:nvPr/>
        </p:nvSpPr>
        <p:spPr>
          <a:xfrm>
            <a:off x="6860132" y="3936930"/>
            <a:ext cx="2341972" cy="165826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2"/>
              </a:solidFill>
            </a:endParaRPr>
          </a:p>
        </p:txBody>
      </p:sp>
      <p:cxnSp>
        <p:nvCxnSpPr>
          <p:cNvPr id="20" name="Gerade Verbindung mit Pfeil 19">
            <a:extLst>
              <a:ext uri="{FF2B5EF4-FFF2-40B4-BE49-F238E27FC236}">
                <a16:creationId xmlns:a16="http://schemas.microsoft.com/office/drawing/2014/main" xmlns="" id="{C030EA10-A4D5-4EA0-956B-C14FFB688775}"/>
              </a:ext>
            </a:extLst>
          </p:cNvPr>
          <p:cNvCxnSpPr/>
          <p:nvPr/>
        </p:nvCxnSpPr>
        <p:spPr>
          <a:xfrm>
            <a:off x="4063937" y="3914543"/>
            <a:ext cx="7992235" cy="2"/>
          </a:xfrm>
          <a:prstGeom prst="straightConnector1">
            <a:avLst/>
          </a:prstGeom>
          <a:ln w="10160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1" name="Textfeld 20">
            <a:extLst>
              <a:ext uri="{FF2B5EF4-FFF2-40B4-BE49-F238E27FC236}">
                <a16:creationId xmlns:a16="http://schemas.microsoft.com/office/drawing/2014/main" xmlns="" id="{80B65201-CD31-40FE-8ABA-E3B321AA9423}"/>
              </a:ext>
            </a:extLst>
          </p:cNvPr>
          <p:cNvSpPr txBox="1"/>
          <p:nvPr/>
        </p:nvSpPr>
        <p:spPr>
          <a:xfrm>
            <a:off x="4035001" y="4211310"/>
            <a:ext cx="1584408" cy="400110"/>
          </a:xfrm>
          <a:prstGeom prst="rect">
            <a:avLst/>
          </a:prstGeom>
          <a:noFill/>
        </p:spPr>
        <p:txBody>
          <a:bodyPr wrap="none" rtlCol="0">
            <a:spAutoFit/>
          </a:bodyPr>
          <a:lstStyle/>
          <a:p>
            <a:r>
              <a:rPr lang="en-GB" sz="2000" dirty="0">
                <a:solidFill>
                  <a:schemeClr val="tx2"/>
                </a:solidFill>
                <a:latin typeface="+mj-lt"/>
                <a:cs typeface="Helvetica Light"/>
              </a:rPr>
              <a:t>Too Little Risk</a:t>
            </a:r>
          </a:p>
        </p:txBody>
      </p:sp>
      <p:sp>
        <p:nvSpPr>
          <p:cNvPr id="22" name="Textfeld 21">
            <a:extLst>
              <a:ext uri="{FF2B5EF4-FFF2-40B4-BE49-F238E27FC236}">
                <a16:creationId xmlns:a16="http://schemas.microsoft.com/office/drawing/2014/main" xmlns="" id="{9A84E0AE-0A75-4A80-A110-76AD8E567881}"/>
              </a:ext>
            </a:extLst>
          </p:cNvPr>
          <p:cNvSpPr txBox="1"/>
          <p:nvPr/>
        </p:nvSpPr>
        <p:spPr>
          <a:xfrm>
            <a:off x="10363704" y="4211310"/>
            <a:ext cx="1663532" cy="400110"/>
          </a:xfrm>
          <a:prstGeom prst="rect">
            <a:avLst/>
          </a:prstGeom>
          <a:noFill/>
        </p:spPr>
        <p:txBody>
          <a:bodyPr wrap="none" rtlCol="0">
            <a:spAutoFit/>
          </a:bodyPr>
          <a:lstStyle/>
          <a:p>
            <a:pPr algn="r"/>
            <a:r>
              <a:rPr lang="en-GB" sz="2000" dirty="0">
                <a:solidFill>
                  <a:schemeClr val="tx2"/>
                </a:solidFill>
                <a:latin typeface="+mj-lt"/>
                <a:cs typeface="Helvetica Light"/>
              </a:rPr>
              <a:t>Too Much Risk</a:t>
            </a:r>
          </a:p>
        </p:txBody>
      </p:sp>
      <p:sp>
        <p:nvSpPr>
          <p:cNvPr id="23" name="Rechteck 22">
            <a:extLst>
              <a:ext uri="{FF2B5EF4-FFF2-40B4-BE49-F238E27FC236}">
                <a16:creationId xmlns:a16="http://schemas.microsoft.com/office/drawing/2014/main" xmlns="" id="{DDD4D00D-F512-44C3-AF82-562D1BEAB430}"/>
              </a:ext>
            </a:extLst>
          </p:cNvPr>
          <p:cNvSpPr/>
          <p:nvPr/>
        </p:nvSpPr>
        <p:spPr>
          <a:xfrm>
            <a:off x="6371344" y="3262826"/>
            <a:ext cx="3319549" cy="534780"/>
          </a:xfrm>
          <a:prstGeom prst="rect">
            <a:avLst/>
          </a:prstGeom>
          <a:solidFill>
            <a:srgbClr val="E64D9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bg1"/>
                </a:solidFill>
                <a:latin typeface="+mj-lt"/>
                <a:cs typeface="Helvetica"/>
              </a:rPr>
              <a:t>Manageable Risk Zone</a:t>
            </a:r>
          </a:p>
        </p:txBody>
      </p:sp>
    </p:spTree>
    <p:extLst>
      <p:ext uri="{BB962C8B-B14F-4D97-AF65-F5344CB8AC3E}">
        <p14:creationId xmlns:p14="http://schemas.microsoft.com/office/powerpoint/2010/main" val="49330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27173" y="638630"/>
            <a:ext cx="8852375" cy="697353"/>
          </a:xfrm>
        </p:spPr>
        <p:txBody>
          <a:bodyPr>
            <a:normAutofit/>
          </a:bodyPr>
          <a:lstStyle/>
          <a:p>
            <a:r>
              <a:rPr lang="en-GB" dirty="0"/>
              <a:t>The right level of risks: Balancing failure (</a:t>
            </a:r>
            <a:r>
              <a:rPr lang="en-GB"/>
              <a:t>cont.)</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60946" y="1993358"/>
            <a:ext cx="3532455" cy="554541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It is important to find the personal risk level you feel comfortable with. People who have to take decisions outside their personal comfort zone and the manageable risk level tend to feel a higher stress level and then tend to take the wrong decisions.</a:t>
            </a:r>
            <a:endParaRPr lang="en-US" dirty="0">
              <a:solidFill>
                <a:srgbClr val="245473"/>
              </a:solidFill>
            </a:endParaRPr>
          </a:p>
          <a:p>
            <a:pPr algn="l">
              <a:lnSpc>
                <a:spcPct val="100000"/>
              </a:lnSpc>
              <a:spcBef>
                <a:spcPts val="600"/>
              </a:spcBef>
            </a:pPr>
            <a:r>
              <a:rPr lang="en-GB" altLang="de-DE" sz="2200" b="1" dirty="0">
                <a:solidFill>
                  <a:srgbClr val="245473"/>
                </a:solidFill>
                <a:latin typeface="+mj-lt"/>
                <a:sym typeface="Wingdings" panose="05000000000000000000" pitchFamily="2" charset="2"/>
              </a:rPr>
              <a:t>The right level of risks: </a:t>
            </a:r>
            <a:endParaRPr lang="en-GB" altLang="de-DE" sz="2200" b="1"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Your comfort zone depends on your mindset</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endParaRPr lang="en-GB" altLang="de-DE" sz="2200" dirty="0">
              <a:latin typeface="+mj-lt"/>
            </a:endParaRPr>
          </a:p>
          <a:p>
            <a:pPr algn="l">
              <a:lnSpc>
                <a:spcPct val="100000"/>
              </a:lnSpc>
              <a:spcBef>
                <a:spcPts val="600"/>
              </a:spcBef>
            </a:pPr>
            <a:endParaRPr lang="en-GB" altLang="de-DE" sz="2200" dirty="0">
              <a:latin typeface="+mj-lt"/>
            </a:endParaRPr>
          </a:p>
        </p:txBody>
      </p:sp>
      <p:cxnSp>
        <p:nvCxnSpPr>
          <p:cNvPr id="11" name="Gerade Verbindung mit Pfeil 10">
            <a:extLst>
              <a:ext uri="{FF2B5EF4-FFF2-40B4-BE49-F238E27FC236}">
                <a16:creationId xmlns:a16="http://schemas.microsoft.com/office/drawing/2014/main" xmlns="" id="{0AB2AB31-46AA-4302-8792-29F8766AAFFA}"/>
              </a:ext>
            </a:extLst>
          </p:cNvPr>
          <p:cNvCxnSpPr/>
          <p:nvPr/>
        </p:nvCxnSpPr>
        <p:spPr>
          <a:xfrm>
            <a:off x="4056191" y="2993620"/>
            <a:ext cx="3988014" cy="2"/>
          </a:xfrm>
          <a:prstGeom prst="straightConnector1">
            <a:avLst/>
          </a:prstGeom>
          <a:ln w="101600">
            <a:solidFill>
              <a:schemeClr val="accent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feld 11">
            <a:extLst>
              <a:ext uri="{FF2B5EF4-FFF2-40B4-BE49-F238E27FC236}">
                <a16:creationId xmlns:a16="http://schemas.microsoft.com/office/drawing/2014/main" xmlns="" id="{0AE82A7D-9BA8-4966-8050-228539DFEC98}"/>
              </a:ext>
            </a:extLst>
          </p:cNvPr>
          <p:cNvSpPr txBox="1"/>
          <p:nvPr/>
        </p:nvSpPr>
        <p:spPr>
          <a:xfrm>
            <a:off x="4955666" y="2274242"/>
            <a:ext cx="2203424" cy="584775"/>
          </a:xfrm>
          <a:prstGeom prst="rect">
            <a:avLst/>
          </a:prstGeom>
          <a:noFill/>
        </p:spPr>
        <p:txBody>
          <a:bodyPr wrap="none" rtlCol="0">
            <a:spAutoFit/>
          </a:bodyPr>
          <a:lstStyle/>
          <a:p>
            <a:pPr algn="ctr"/>
            <a:r>
              <a:rPr lang="en-GB" sz="1600" dirty="0">
                <a:solidFill>
                  <a:schemeClr val="tx2"/>
                </a:solidFill>
                <a:latin typeface="+mj-lt"/>
                <a:cs typeface="Helvetica Light"/>
              </a:rPr>
              <a:t>Emotional Comfort Zone</a:t>
            </a:r>
            <a:br>
              <a:rPr lang="en-GB" sz="1600" dirty="0">
                <a:solidFill>
                  <a:schemeClr val="tx2"/>
                </a:solidFill>
                <a:latin typeface="+mj-lt"/>
                <a:cs typeface="Helvetica Light"/>
              </a:rPr>
            </a:br>
            <a:r>
              <a:rPr lang="en-GB" sz="1600" b="1" dirty="0">
                <a:solidFill>
                  <a:schemeClr val="tx2"/>
                </a:solidFill>
                <a:latin typeface="+mj-lt"/>
                <a:cs typeface="Helvetica Light"/>
              </a:rPr>
              <a:t>(High Fear of Failure)</a:t>
            </a:r>
          </a:p>
        </p:txBody>
      </p:sp>
      <p:cxnSp>
        <p:nvCxnSpPr>
          <p:cNvPr id="13" name="Gerade Verbindung mit Pfeil 12">
            <a:extLst>
              <a:ext uri="{FF2B5EF4-FFF2-40B4-BE49-F238E27FC236}">
                <a16:creationId xmlns:a16="http://schemas.microsoft.com/office/drawing/2014/main" xmlns="" id="{8EA8EFA7-6CEE-435B-87C8-9F9B3F3F6208}"/>
              </a:ext>
            </a:extLst>
          </p:cNvPr>
          <p:cNvCxnSpPr/>
          <p:nvPr/>
        </p:nvCxnSpPr>
        <p:spPr>
          <a:xfrm>
            <a:off x="8044205" y="2993618"/>
            <a:ext cx="3988014" cy="2"/>
          </a:xfrm>
          <a:prstGeom prst="straightConnector1">
            <a:avLst/>
          </a:prstGeom>
          <a:ln w="101600">
            <a:solidFill>
              <a:schemeClr val="accent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xmlns="" id="{2B1C5756-23E0-445E-A0EF-4B3EED447245}"/>
              </a:ext>
            </a:extLst>
          </p:cNvPr>
          <p:cNvSpPr txBox="1"/>
          <p:nvPr/>
        </p:nvSpPr>
        <p:spPr>
          <a:xfrm>
            <a:off x="8943680" y="2314224"/>
            <a:ext cx="2203424" cy="800219"/>
          </a:xfrm>
          <a:prstGeom prst="rect">
            <a:avLst/>
          </a:prstGeom>
          <a:noFill/>
        </p:spPr>
        <p:txBody>
          <a:bodyPr wrap="none" rtlCol="0">
            <a:spAutoFit/>
          </a:bodyPr>
          <a:lstStyle/>
          <a:p>
            <a:pPr algn="ctr"/>
            <a:r>
              <a:rPr lang="en-GB" sz="1600" dirty="0">
                <a:solidFill>
                  <a:schemeClr val="tx2"/>
                </a:solidFill>
                <a:latin typeface="+mj-lt"/>
                <a:cs typeface="Helvetica Light"/>
              </a:rPr>
              <a:t>Emotional Comfort Zone</a:t>
            </a:r>
            <a:br>
              <a:rPr lang="en-GB" sz="1600" dirty="0">
                <a:solidFill>
                  <a:schemeClr val="tx2"/>
                </a:solidFill>
                <a:latin typeface="+mj-lt"/>
                <a:cs typeface="Helvetica Light"/>
              </a:rPr>
            </a:br>
            <a:r>
              <a:rPr lang="en-GB" sz="1600" b="1" dirty="0">
                <a:solidFill>
                  <a:schemeClr val="tx2"/>
                </a:solidFill>
                <a:latin typeface="+mj-lt"/>
                <a:cs typeface="Helvetica Light"/>
              </a:rPr>
              <a:t>(Low Fear of Failure)</a:t>
            </a:r>
          </a:p>
          <a:p>
            <a:pPr algn="ctr"/>
            <a:endParaRPr lang="en-GB" sz="1400" dirty="0">
              <a:solidFill>
                <a:schemeClr val="tx2"/>
              </a:solidFill>
              <a:latin typeface="Helvetica Light"/>
              <a:cs typeface="Helvetica Light"/>
            </a:endParaRPr>
          </a:p>
        </p:txBody>
      </p:sp>
      <p:sp>
        <p:nvSpPr>
          <p:cNvPr id="15" name="Gleichschenkliges Dreieck 18">
            <a:extLst>
              <a:ext uri="{FF2B5EF4-FFF2-40B4-BE49-F238E27FC236}">
                <a16:creationId xmlns:a16="http://schemas.microsoft.com/office/drawing/2014/main" xmlns="" id="{7C76CC2C-17D1-4B4C-A73E-06621E98C0F2}"/>
              </a:ext>
            </a:extLst>
          </p:cNvPr>
          <p:cNvSpPr/>
          <p:nvPr/>
        </p:nvSpPr>
        <p:spPr>
          <a:xfrm>
            <a:off x="6860132" y="3936930"/>
            <a:ext cx="2341972" cy="165826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2"/>
              </a:solidFill>
            </a:endParaRPr>
          </a:p>
        </p:txBody>
      </p:sp>
      <p:cxnSp>
        <p:nvCxnSpPr>
          <p:cNvPr id="17" name="Gerade Verbindung mit Pfeil 19">
            <a:extLst>
              <a:ext uri="{FF2B5EF4-FFF2-40B4-BE49-F238E27FC236}">
                <a16:creationId xmlns:a16="http://schemas.microsoft.com/office/drawing/2014/main" xmlns="" id="{961BAA40-6595-5E46-88BE-ED046FDD65E4}"/>
              </a:ext>
            </a:extLst>
          </p:cNvPr>
          <p:cNvCxnSpPr/>
          <p:nvPr/>
        </p:nvCxnSpPr>
        <p:spPr>
          <a:xfrm>
            <a:off x="4063937" y="3914543"/>
            <a:ext cx="7992235" cy="2"/>
          </a:xfrm>
          <a:prstGeom prst="straightConnector1">
            <a:avLst/>
          </a:prstGeom>
          <a:ln w="10160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8" name="Textfeld 20">
            <a:extLst>
              <a:ext uri="{FF2B5EF4-FFF2-40B4-BE49-F238E27FC236}">
                <a16:creationId xmlns:a16="http://schemas.microsoft.com/office/drawing/2014/main" xmlns="" id="{BB582978-1003-DA4F-8FE7-3EDB0A9FBC0F}"/>
              </a:ext>
            </a:extLst>
          </p:cNvPr>
          <p:cNvSpPr txBox="1"/>
          <p:nvPr/>
        </p:nvSpPr>
        <p:spPr>
          <a:xfrm>
            <a:off x="4035001" y="4211310"/>
            <a:ext cx="1460656" cy="338554"/>
          </a:xfrm>
          <a:prstGeom prst="rect">
            <a:avLst/>
          </a:prstGeom>
          <a:noFill/>
        </p:spPr>
        <p:txBody>
          <a:bodyPr wrap="none" rtlCol="0">
            <a:spAutoFit/>
          </a:bodyPr>
          <a:lstStyle/>
          <a:p>
            <a:r>
              <a:rPr lang="en-GB" sz="1600" dirty="0">
                <a:solidFill>
                  <a:schemeClr val="tx2"/>
                </a:solidFill>
                <a:latin typeface="Helvetica Light"/>
                <a:cs typeface="Helvetica Light"/>
              </a:rPr>
              <a:t>Too Little Risk</a:t>
            </a:r>
          </a:p>
        </p:txBody>
      </p:sp>
      <p:sp>
        <p:nvSpPr>
          <p:cNvPr id="24" name="Textfeld 21">
            <a:extLst>
              <a:ext uri="{FF2B5EF4-FFF2-40B4-BE49-F238E27FC236}">
                <a16:creationId xmlns:a16="http://schemas.microsoft.com/office/drawing/2014/main" xmlns="" id="{993AC909-DD31-2D40-B58B-0EFF6856A12A}"/>
              </a:ext>
            </a:extLst>
          </p:cNvPr>
          <p:cNvSpPr txBox="1"/>
          <p:nvPr/>
        </p:nvSpPr>
        <p:spPr>
          <a:xfrm>
            <a:off x="10486429" y="4211310"/>
            <a:ext cx="1540807" cy="338554"/>
          </a:xfrm>
          <a:prstGeom prst="rect">
            <a:avLst/>
          </a:prstGeom>
          <a:noFill/>
        </p:spPr>
        <p:txBody>
          <a:bodyPr wrap="none" rtlCol="0">
            <a:spAutoFit/>
          </a:bodyPr>
          <a:lstStyle/>
          <a:p>
            <a:pPr algn="r"/>
            <a:r>
              <a:rPr lang="en-GB" sz="1600" dirty="0">
                <a:solidFill>
                  <a:schemeClr val="tx2"/>
                </a:solidFill>
                <a:latin typeface="Helvetica Light"/>
                <a:cs typeface="Helvetica Light"/>
              </a:rPr>
              <a:t>Too Much Risk</a:t>
            </a:r>
          </a:p>
        </p:txBody>
      </p:sp>
      <p:sp>
        <p:nvSpPr>
          <p:cNvPr id="25" name="Rechteck 22">
            <a:extLst>
              <a:ext uri="{FF2B5EF4-FFF2-40B4-BE49-F238E27FC236}">
                <a16:creationId xmlns:a16="http://schemas.microsoft.com/office/drawing/2014/main" xmlns="" id="{F5F8CAE8-9CE8-FA45-81C4-546BDFC62B49}"/>
              </a:ext>
            </a:extLst>
          </p:cNvPr>
          <p:cNvSpPr/>
          <p:nvPr/>
        </p:nvSpPr>
        <p:spPr>
          <a:xfrm>
            <a:off x="6371344" y="3262826"/>
            <a:ext cx="3319549" cy="534780"/>
          </a:xfrm>
          <a:prstGeom prst="rect">
            <a:avLst/>
          </a:prstGeom>
          <a:solidFill>
            <a:srgbClr val="E64D9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latin typeface="Helvetica"/>
                <a:cs typeface="Helvetica"/>
              </a:rPr>
              <a:t>Manageable Risk Zone</a:t>
            </a:r>
          </a:p>
        </p:txBody>
      </p:sp>
    </p:spTree>
    <p:extLst>
      <p:ext uri="{BB962C8B-B14F-4D97-AF65-F5344CB8AC3E}">
        <p14:creationId xmlns:p14="http://schemas.microsoft.com/office/powerpoint/2010/main" val="270505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78334"/>
            <a:ext cx="8852375" cy="697353"/>
          </a:xfrm>
        </p:spPr>
        <p:txBody>
          <a:bodyPr>
            <a:normAutofit/>
          </a:bodyPr>
          <a:lstStyle/>
          <a:p>
            <a:r>
              <a:rPr lang="en-GB" dirty="0"/>
              <a:t>The Fear of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66573" y="1791335"/>
            <a:ext cx="4267076"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dirty="0">
                <a:solidFill>
                  <a:srgbClr val="245473"/>
                </a:solidFill>
                <a:latin typeface="+mj-lt"/>
              </a:rPr>
              <a:t>It is not failure that people fear. It is the perceived negative consequences that follow the failure that stresses them out. This fear can lead to lowered self-esteem, avoiding challenging tasks, being pessimistic and even cheating.</a:t>
            </a:r>
            <a:endParaRPr lang="en-US" sz="2800" dirty="0">
              <a:solidFill>
                <a:srgbClr val="245473"/>
              </a:solidFill>
            </a:endParaRPr>
          </a:p>
          <a:p>
            <a:pPr algn="l">
              <a:lnSpc>
                <a:spcPct val="100000"/>
              </a:lnSpc>
              <a:spcBef>
                <a:spcPts val="600"/>
              </a:spcBef>
            </a:pPr>
            <a:r>
              <a:rPr lang="en-US" altLang="de-DE" b="1" dirty="0">
                <a:solidFill>
                  <a:srgbClr val="245473"/>
                </a:solidFill>
                <a:latin typeface="+mj-lt"/>
                <a:sym typeface="Wingdings" panose="05000000000000000000" pitchFamily="2" charset="2"/>
              </a:rPr>
              <a:t>Psychologists have identified the five main things which people fear a failure will lead to:</a:t>
            </a:r>
            <a:endParaRPr lang="en-US" altLang="de-DE" b="1"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endParaRPr lang="en-GB" altLang="de-DE" sz="2200" dirty="0">
              <a:latin typeface="+mj-lt"/>
            </a:endParaRPr>
          </a:p>
        </p:txBody>
      </p:sp>
      <p:sp>
        <p:nvSpPr>
          <p:cNvPr id="17" name="Freeform 20">
            <a:extLst>
              <a:ext uri="{FF2B5EF4-FFF2-40B4-BE49-F238E27FC236}">
                <a16:creationId xmlns:a16="http://schemas.microsoft.com/office/drawing/2014/main" xmlns="" id="{9BBD1740-AFC7-4F81-AB1C-A7E9501AA599}"/>
              </a:ext>
            </a:extLst>
          </p:cNvPr>
          <p:cNvSpPr>
            <a:spLocks noChangeArrowheads="1"/>
          </p:cNvSpPr>
          <p:nvPr/>
        </p:nvSpPr>
        <p:spPr bwMode="auto">
          <a:xfrm>
            <a:off x="7164676" y="2186811"/>
            <a:ext cx="1887295" cy="1845049"/>
          </a:xfrm>
          <a:custGeom>
            <a:avLst/>
            <a:gdLst>
              <a:gd name="connsiteX0" fmla="*/ 794599 w 5031477"/>
              <a:gd name="connsiteY0" fmla="*/ 223 h 4918850"/>
              <a:gd name="connsiteX1" fmla="*/ 5010550 w 5031477"/>
              <a:gd name="connsiteY1" fmla="*/ 2485274 h 4918850"/>
              <a:gd name="connsiteX2" fmla="*/ 5031477 w 5031477"/>
              <a:gd name="connsiteY2" fmla="*/ 2546701 h 4918850"/>
              <a:gd name="connsiteX3" fmla="*/ 954864 w 5031477"/>
              <a:gd name="connsiteY3" fmla="*/ 4918850 h 4918850"/>
              <a:gd name="connsiteX4" fmla="*/ 0 w 5031477"/>
              <a:gd name="connsiteY4" fmla="*/ 44593 h 4918850"/>
              <a:gd name="connsiteX5" fmla="*/ 36481 w 5031477"/>
              <a:gd name="connsiteY5" fmla="*/ 39385 h 4918850"/>
              <a:gd name="connsiteX6" fmla="*/ 794599 w 5031477"/>
              <a:gd name="connsiteY6" fmla="*/ 223 h 49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477" h="4918850">
                <a:moveTo>
                  <a:pt x="794599" y="223"/>
                </a:moveTo>
                <a:cubicBezTo>
                  <a:pt x="2607205" y="15455"/>
                  <a:pt x="4391640" y="813069"/>
                  <a:pt x="5010550" y="2485274"/>
                </a:cubicBezTo>
                <a:lnTo>
                  <a:pt x="5031477" y="2546701"/>
                </a:lnTo>
                <a:lnTo>
                  <a:pt x="954864" y="4918850"/>
                </a:lnTo>
                <a:lnTo>
                  <a:pt x="0" y="44593"/>
                </a:lnTo>
                <a:lnTo>
                  <a:pt x="36481" y="39385"/>
                </a:lnTo>
                <a:cubicBezTo>
                  <a:pt x="287670" y="11233"/>
                  <a:pt x="541409" y="-1905"/>
                  <a:pt x="794599" y="223"/>
                </a:cubicBezTo>
                <a:close/>
              </a:path>
            </a:pathLst>
          </a:custGeom>
          <a:solidFill>
            <a:schemeClr val="accent2"/>
          </a:solidFill>
          <a:ln>
            <a:noFill/>
          </a:ln>
          <a:effectLst/>
        </p:spPr>
        <p:txBody>
          <a:bodyPr wrap="square" anchor="ctr">
            <a:noAutofit/>
          </a:bodyPr>
          <a:lstStyle/>
          <a:p>
            <a:endParaRPr lang="en-US" sz="1600">
              <a:latin typeface="+mj-lt"/>
            </a:endParaRPr>
          </a:p>
        </p:txBody>
      </p:sp>
      <p:sp>
        <p:nvSpPr>
          <p:cNvPr id="18" name="Freeform 19">
            <a:extLst>
              <a:ext uri="{FF2B5EF4-FFF2-40B4-BE49-F238E27FC236}">
                <a16:creationId xmlns:a16="http://schemas.microsoft.com/office/drawing/2014/main" xmlns="" id="{EBB86866-944C-46AA-937D-156D2575690A}"/>
              </a:ext>
            </a:extLst>
          </p:cNvPr>
          <p:cNvSpPr>
            <a:spLocks noChangeArrowheads="1"/>
          </p:cNvSpPr>
          <p:nvPr/>
        </p:nvSpPr>
        <p:spPr bwMode="auto">
          <a:xfrm>
            <a:off x="5799450" y="2186811"/>
            <a:ext cx="1692877" cy="1833225"/>
          </a:xfrm>
          <a:custGeom>
            <a:avLst/>
            <a:gdLst>
              <a:gd name="connsiteX0" fmla="*/ 3555740 w 4513164"/>
              <a:gd name="connsiteY0" fmla="*/ 0 h 4887327"/>
              <a:gd name="connsiteX1" fmla="*/ 4513164 w 4513164"/>
              <a:gd name="connsiteY1" fmla="*/ 4887327 h 4887327"/>
              <a:gd name="connsiteX2" fmla="*/ 198431 w 4513164"/>
              <a:gd name="connsiteY2" fmla="*/ 4519338 h 4887327"/>
              <a:gd name="connsiteX3" fmla="*/ 194263 w 4513164"/>
              <a:gd name="connsiteY3" fmla="*/ 4504262 h 4887327"/>
              <a:gd name="connsiteX4" fmla="*/ 1629107 w 4513164"/>
              <a:gd name="connsiteY4" fmla="*/ 626044 h 4887327"/>
              <a:gd name="connsiteX5" fmla="*/ 3362780 w 4513164"/>
              <a:gd name="connsiteY5" fmla="*/ 27544 h 4887327"/>
              <a:gd name="connsiteX6" fmla="*/ 3555740 w 4513164"/>
              <a:gd name="connsiteY6" fmla="*/ 0 h 48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3164" h="4887327">
                <a:moveTo>
                  <a:pt x="3555740" y="0"/>
                </a:moveTo>
                <a:lnTo>
                  <a:pt x="4513164" y="4887327"/>
                </a:lnTo>
                <a:lnTo>
                  <a:pt x="198431" y="4519338"/>
                </a:lnTo>
                <a:lnTo>
                  <a:pt x="194263" y="4504262"/>
                </a:lnTo>
                <a:cubicBezTo>
                  <a:pt x="-10524" y="3759201"/>
                  <a:pt x="-488023" y="1806270"/>
                  <a:pt x="1629107" y="626044"/>
                </a:cubicBezTo>
                <a:cubicBezTo>
                  <a:pt x="2149085" y="336110"/>
                  <a:pt x="2743120" y="135301"/>
                  <a:pt x="3362780" y="27544"/>
                </a:cubicBezTo>
                <a:lnTo>
                  <a:pt x="3555740" y="0"/>
                </a:lnTo>
                <a:close/>
              </a:path>
            </a:pathLst>
          </a:custGeom>
          <a:solidFill>
            <a:schemeClr val="accent1"/>
          </a:solidFill>
          <a:ln>
            <a:noFill/>
          </a:ln>
          <a:effectLst/>
        </p:spPr>
        <p:txBody>
          <a:bodyPr wrap="square" anchor="ctr">
            <a:noAutofit/>
          </a:bodyPr>
          <a:lstStyle/>
          <a:p>
            <a:endParaRPr lang="en-US" sz="1600">
              <a:latin typeface="+mj-lt"/>
            </a:endParaRPr>
          </a:p>
        </p:txBody>
      </p:sp>
      <p:sp>
        <p:nvSpPr>
          <p:cNvPr id="19" name="Freeform 17">
            <a:extLst>
              <a:ext uri="{FF2B5EF4-FFF2-40B4-BE49-F238E27FC236}">
                <a16:creationId xmlns:a16="http://schemas.microsoft.com/office/drawing/2014/main" xmlns="" id="{D534E00D-07E2-448B-9264-BE4CA18F6DB5}"/>
              </a:ext>
            </a:extLst>
          </p:cNvPr>
          <p:cNvSpPr>
            <a:spLocks noChangeArrowheads="1"/>
          </p:cNvSpPr>
          <p:nvPr/>
        </p:nvSpPr>
        <p:spPr bwMode="auto">
          <a:xfrm>
            <a:off x="7573170" y="3170919"/>
            <a:ext cx="1589016" cy="1801871"/>
          </a:xfrm>
          <a:custGeom>
            <a:avLst/>
            <a:gdLst>
              <a:gd name="connsiteX0" fmla="*/ 4050107 w 4236272"/>
              <a:gd name="connsiteY0" fmla="*/ 0 h 4803738"/>
              <a:gd name="connsiteX1" fmla="*/ 4090545 w 4236272"/>
              <a:gd name="connsiteY1" fmla="*/ 142499 h 4803738"/>
              <a:gd name="connsiteX2" fmla="*/ 2840339 w 4236272"/>
              <a:gd name="connsiteY2" fmla="*/ 4771305 h 4803738"/>
              <a:gd name="connsiteX3" fmla="*/ 2811784 w 4236272"/>
              <a:gd name="connsiteY3" fmla="*/ 4803738 h 4803738"/>
              <a:gd name="connsiteX4" fmla="*/ 0 w 4236272"/>
              <a:gd name="connsiteY4" fmla="*/ 2356726 h 4803738"/>
              <a:gd name="connsiteX5" fmla="*/ 4050107 w 4236272"/>
              <a:gd name="connsiteY5" fmla="*/ 0 h 48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272" h="4803738">
                <a:moveTo>
                  <a:pt x="4050107" y="0"/>
                </a:moveTo>
                <a:lnTo>
                  <a:pt x="4090545" y="142499"/>
                </a:lnTo>
                <a:cubicBezTo>
                  <a:pt x="4648909" y="2323143"/>
                  <a:pt x="3466461" y="4046111"/>
                  <a:pt x="2840339" y="4771305"/>
                </a:cubicBezTo>
                <a:lnTo>
                  <a:pt x="2811784" y="4803738"/>
                </a:lnTo>
                <a:lnTo>
                  <a:pt x="0" y="2356726"/>
                </a:lnTo>
                <a:lnTo>
                  <a:pt x="4050107" y="0"/>
                </a:lnTo>
                <a:close/>
              </a:path>
            </a:pathLst>
          </a:custGeom>
          <a:solidFill>
            <a:schemeClr val="accent3"/>
          </a:solidFill>
          <a:ln>
            <a:noFill/>
          </a:ln>
          <a:effectLst/>
        </p:spPr>
        <p:txBody>
          <a:bodyPr wrap="square" anchor="ctr">
            <a:noAutofit/>
          </a:bodyPr>
          <a:lstStyle/>
          <a:p>
            <a:endParaRPr lang="en-US" sz="1600">
              <a:latin typeface="+mj-lt"/>
            </a:endParaRPr>
          </a:p>
        </p:txBody>
      </p:sp>
      <p:sp>
        <p:nvSpPr>
          <p:cNvPr id="20" name="Freeform 15">
            <a:extLst>
              <a:ext uri="{FF2B5EF4-FFF2-40B4-BE49-F238E27FC236}">
                <a16:creationId xmlns:a16="http://schemas.microsoft.com/office/drawing/2014/main" xmlns="" id="{07736993-51BD-4C5A-9B1D-5DC916B073B8}"/>
              </a:ext>
            </a:extLst>
          </p:cNvPr>
          <p:cNvSpPr>
            <a:spLocks noChangeArrowheads="1"/>
          </p:cNvSpPr>
          <p:nvPr/>
        </p:nvSpPr>
        <p:spPr bwMode="auto">
          <a:xfrm>
            <a:off x="5556236" y="3938404"/>
            <a:ext cx="1928436" cy="1732784"/>
          </a:xfrm>
          <a:custGeom>
            <a:avLst/>
            <a:gdLst>
              <a:gd name="connsiteX0" fmla="*/ 887798 w 5141157"/>
              <a:gd name="connsiteY0" fmla="*/ 0 h 4619555"/>
              <a:gd name="connsiteX1" fmla="*/ 5141157 w 5141157"/>
              <a:gd name="connsiteY1" fmla="*/ 362755 h 4619555"/>
              <a:gd name="connsiteX2" fmla="*/ 3172945 w 5141157"/>
              <a:gd name="connsiteY2" fmla="*/ 4554805 h 4619555"/>
              <a:gd name="connsiteX3" fmla="*/ 3068058 w 5141157"/>
              <a:gd name="connsiteY3" fmla="*/ 4503048 h 4619555"/>
              <a:gd name="connsiteX4" fmla="*/ 2686431 w 5141157"/>
              <a:gd name="connsiteY4" fmla="*/ 4447319 h 4619555"/>
              <a:gd name="connsiteX5" fmla="*/ 1132250 w 5141157"/>
              <a:gd name="connsiteY5" fmla="*/ 4401137 h 4619555"/>
              <a:gd name="connsiteX6" fmla="*/ 948166 w 5141157"/>
              <a:gd name="connsiteY6" fmla="*/ 3533836 h 4619555"/>
              <a:gd name="connsiteX7" fmla="*/ 656758 w 5141157"/>
              <a:gd name="connsiteY7" fmla="*/ 3194931 h 4619555"/>
              <a:gd name="connsiteX8" fmla="*/ 842879 w 5141157"/>
              <a:gd name="connsiteY8" fmla="*/ 2961975 h 4619555"/>
              <a:gd name="connsiteX9" fmla="*/ 520903 w 5141157"/>
              <a:gd name="connsiteY9" fmla="*/ 2745322 h 4619555"/>
              <a:gd name="connsiteX10" fmla="*/ 323234 w 5141157"/>
              <a:gd name="connsiteY10" fmla="*/ 2388078 h 4619555"/>
              <a:gd name="connsiteX11" fmla="*/ 105865 w 5141157"/>
              <a:gd name="connsiteY11" fmla="*/ 1787013 h 4619555"/>
              <a:gd name="connsiteX12" fmla="*/ 905372 w 5141157"/>
              <a:gd name="connsiteY12" fmla="*/ 74147 h 4619555"/>
              <a:gd name="connsiteX13" fmla="*/ 895568 w 5141157"/>
              <a:gd name="connsiteY13" fmla="*/ 30011 h 4619555"/>
              <a:gd name="connsiteX14" fmla="*/ 887798 w 5141157"/>
              <a:gd name="connsiteY14" fmla="*/ 0 h 46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1157" h="4619555">
                <a:moveTo>
                  <a:pt x="887798" y="0"/>
                </a:moveTo>
                <a:lnTo>
                  <a:pt x="5141157" y="362755"/>
                </a:lnTo>
                <a:lnTo>
                  <a:pt x="3172945" y="4554805"/>
                </a:lnTo>
                <a:lnTo>
                  <a:pt x="3068058" y="4503048"/>
                </a:lnTo>
                <a:cubicBezTo>
                  <a:pt x="2958258" y="4462303"/>
                  <a:pt x="2831881" y="4441546"/>
                  <a:pt x="2686431" y="4447319"/>
                </a:cubicBezTo>
                <a:cubicBezTo>
                  <a:pt x="1522833" y="4493503"/>
                  <a:pt x="1411432" y="4837164"/>
                  <a:pt x="1132250" y="4401137"/>
                </a:cubicBezTo>
                <a:cubicBezTo>
                  <a:pt x="853068" y="3964430"/>
                  <a:pt x="1136325" y="3719929"/>
                  <a:pt x="948166" y="3533836"/>
                </a:cubicBezTo>
                <a:cubicBezTo>
                  <a:pt x="948166" y="3533836"/>
                  <a:pt x="660833" y="3385098"/>
                  <a:pt x="656758" y="3194931"/>
                </a:cubicBezTo>
                <a:cubicBezTo>
                  <a:pt x="652682" y="3004764"/>
                  <a:pt x="842879" y="2961975"/>
                  <a:pt x="842879" y="2961975"/>
                </a:cubicBezTo>
                <a:cubicBezTo>
                  <a:pt x="842879" y="2961975"/>
                  <a:pt x="533130" y="2950430"/>
                  <a:pt x="520903" y="2745322"/>
                </a:cubicBezTo>
                <a:cubicBezTo>
                  <a:pt x="509355" y="2539532"/>
                  <a:pt x="648606" y="2523912"/>
                  <a:pt x="323234" y="2388078"/>
                </a:cubicBezTo>
                <a:cubicBezTo>
                  <a:pt x="-2819" y="2252922"/>
                  <a:pt x="-95200" y="2128635"/>
                  <a:pt x="105865" y="1787013"/>
                </a:cubicBezTo>
                <a:cubicBezTo>
                  <a:pt x="307610" y="1446069"/>
                  <a:pt x="982810" y="485045"/>
                  <a:pt x="905372" y="74147"/>
                </a:cubicBezTo>
                <a:cubicBezTo>
                  <a:pt x="902931" y="61307"/>
                  <a:pt x="899620" y="46565"/>
                  <a:pt x="895568" y="30011"/>
                </a:cubicBezTo>
                <a:lnTo>
                  <a:pt x="887798" y="0"/>
                </a:lnTo>
                <a:close/>
              </a:path>
            </a:pathLst>
          </a:custGeom>
          <a:solidFill>
            <a:schemeClr val="accent5"/>
          </a:solidFill>
          <a:ln>
            <a:noFill/>
          </a:ln>
          <a:effectLst/>
        </p:spPr>
        <p:txBody>
          <a:bodyPr wrap="square" anchor="ctr">
            <a:noAutofit/>
          </a:bodyPr>
          <a:lstStyle/>
          <a:p>
            <a:endParaRPr lang="en-US" sz="1600">
              <a:latin typeface="+mj-lt"/>
            </a:endParaRPr>
          </a:p>
        </p:txBody>
      </p:sp>
      <p:sp>
        <p:nvSpPr>
          <p:cNvPr id="21" name="Freeform 14">
            <a:extLst>
              <a:ext uri="{FF2B5EF4-FFF2-40B4-BE49-F238E27FC236}">
                <a16:creationId xmlns:a16="http://schemas.microsoft.com/office/drawing/2014/main" xmlns="" id="{B5439FA6-F0F9-476B-957F-C505EFAA038A}"/>
              </a:ext>
            </a:extLst>
          </p:cNvPr>
          <p:cNvSpPr>
            <a:spLocks noChangeArrowheads="1"/>
          </p:cNvSpPr>
          <p:nvPr/>
        </p:nvSpPr>
        <p:spPr bwMode="auto">
          <a:xfrm>
            <a:off x="6792592" y="4095031"/>
            <a:ext cx="1798593" cy="1835958"/>
          </a:xfrm>
          <a:custGeom>
            <a:avLst/>
            <a:gdLst>
              <a:gd name="connsiteX0" fmla="*/ 1980964 w 4794999"/>
              <a:gd name="connsiteY0" fmla="*/ 0 h 4894613"/>
              <a:gd name="connsiteX1" fmla="*/ 4794999 w 4794999"/>
              <a:gd name="connsiteY1" fmla="*/ 2448972 h 4894613"/>
              <a:gd name="connsiteX2" fmla="*/ 4777733 w 4794999"/>
              <a:gd name="connsiteY2" fmla="*/ 2467847 h 4894613"/>
              <a:gd name="connsiteX3" fmla="*/ 4565744 w 4794999"/>
              <a:gd name="connsiteY3" fmla="*/ 2680247 h 4894613"/>
              <a:gd name="connsiteX4" fmla="*/ 4207583 w 4794999"/>
              <a:gd name="connsiteY4" fmla="*/ 4891854 h 4894613"/>
              <a:gd name="connsiteX5" fmla="*/ 4208274 w 4794999"/>
              <a:gd name="connsiteY5" fmla="*/ 4894613 h 4894613"/>
              <a:gd name="connsiteX6" fmla="*/ 402242 w 4794999"/>
              <a:gd name="connsiteY6" fmla="*/ 4894613 h 4894613"/>
              <a:gd name="connsiteX7" fmla="*/ 379964 w 4794999"/>
              <a:gd name="connsiteY7" fmla="*/ 4815216 h 4894613"/>
              <a:gd name="connsiteX8" fmla="*/ 54134 w 4794999"/>
              <a:gd name="connsiteY8" fmla="*/ 4261141 h 4894613"/>
              <a:gd name="connsiteX9" fmla="*/ 0 w 4794999"/>
              <a:gd name="connsiteY9" fmla="*/ 4219213 h 4894613"/>
              <a:gd name="connsiteX10" fmla="*/ 1980964 w 4794999"/>
              <a:gd name="connsiteY10" fmla="*/ 0 h 48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4999" h="4894613">
                <a:moveTo>
                  <a:pt x="1980964" y="0"/>
                </a:moveTo>
                <a:lnTo>
                  <a:pt x="4794999" y="2448972"/>
                </a:lnTo>
                <a:lnTo>
                  <a:pt x="4777733" y="2467847"/>
                </a:lnTo>
                <a:cubicBezTo>
                  <a:pt x="4648371" y="2606634"/>
                  <a:pt x="4565744" y="2680247"/>
                  <a:pt x="4565744" y="2680247"/>
                </a:cubicBezTo>
                <a:cubicBezTo>
                  <a:pt x="4565744" y="2680247"/>
                  <a:pt x="3969138" y="3801970"/>
                  <a:pt x="4207583" y="4891854"/>
                </a:cubicBezTo>
                <a:lnTo>
                  <a:pt x="4208274" y="4894613"/>
                </a:lnTo>
                <a:lnTo>
                  <a:pt x="402242" y="4894613"/>
                </a:lnTo>
                <a:lnTo>
                  <a:pt x="379964" y="4815216"/>
                </a:lnTo>
                <a:cubicBezTo>
                  <a:pt x="314371" y="4611635"/>
                  <a:pt x="212416" y="4409497"/>
                  <a:pt x="54134" y="4261141"/>
                </a:cubicBezTo>
                <a:lnTo>
                  <a:pt x="0" y="4219213"/>
                </a:lnTo>
                <a:lnTo>
                  <a:pt x="1980964" y="0"/>
                </a:lnTo>
                <a:close/>
              </a:path>
            </a:pathLst>
          </a:custGeom>
          <a:solidFill>
            <a:schemeClr val="accent4"/>
          </a:solidFill>
          <a:ln>
            <a:noFill/>
          </a:ln>
          <a:effectLst/>
        </p:spPr>
        <p:txBody>
          <a:bodyPr wrap="square" anchor="ctr">
            <a:noAutofit/>
          </a:bodyPr>
          <a:lstStyle/>
          <a:p>
            <a:endParaRPr lang="en-US" sz="1600">
              <a:latin typeface="+mj-lt"/>
            </a:endParaRPr>
          </a:p>
        </p:txBody>
      </p:sp>
      <p:sp>
        <p:nvSpPr>
          <p:cNvPr id="22" name="TextBox 23">
            <a:extLst>
              <a:ext uri="{FF2B5EF4-FFF2-40B4-BE49-F238E27FC236}">
                <a16:creationId xmlns:a16="http://schemas.microsoft.com/office/drawing/2014/main" xmlns="" id="{889548DB-265B-483C-A114-B42DFE78C65F}"/>
              </a:ext>
            </a:extLst>
          </p:cNvPr>
          <p:cNvSpPr txBox="1"/>
          <p:nvPr/>
        </p:nvSpPr>
        <p:spPr>
          <a:xfrm>
            <a:off x="6987872" y="3587953"/>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01</a:t>
            </a:r>
          </a:p>
        </p:txBody>
      </p:sp>
      <p:sp>
        <p:nvSpPr>
          <p:cNvPr id="23" name="TextBox 24">
            <a:extLst>
              <a:ext uri="{FF2B5EF4-FFF2-40B4-BE49-F238E27FC236}">
                <a16:creationId xmlns:a16="http://schemas.microsoft.com/office/drawing/2014/main" xmlns="" id="{C4A19AAE-B89E-4367-8744-2DF032D60988}"/>
              </a:ext>
            </a:extLst>
          </p:cNvPr>
          <p:cNvSpPr txBox="1"/>
          <p:nvPr/>
        </p:nvSpPr>
        <p:spPr>
          <a:xfrm>
            <a:off x="7509631" y="3459432"/>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02</a:t>
            </a:r>
          </a:p>
        </p:txBody>
      </p:sp>
      <p:sp>
        <p:nvSpPr>
          <p:cNvPr id="24" name="TextBox 25">
            <a:extLst>
              <a:ext uri="{FF2B5EF4-FFF2-40B4-BE49-F238E27FC236}">
                <a16:creationId xmlns:a16="http://schemas.microsoft.com/office/drawing/2014/main" xmlns="" id="{18627B21-0EBA-4C4D-A7CE-7BD284856585}"/>
              </a:ext>
            </a:extLst>
          </p:cNvPr>
          <p:cNvSpPr txBox="1"/>
          <p:nvPr/>
        </p:nvSpPr>
        <p:spPr>
          <a:xfrm>
            <a:off x="7723119" y="3920484"/>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03</a:t>
            </a:r>
          </a:p>
        </p:txBody>
      </p:sp>
      <p:sp>
        <p:nvSpPr>
          <p:cNvPr id="25" name="TextBox 26">
            <a:extLst>
              <a:ext uri="{FF2B5EF4-FFF2-40B4-BE49-F238E27FC236}">
                <a16:creationId xmlns:a16="http://schemas.microsoft.com/office/drawing/2014/main" xmlns="" id="{44FF8A16-C22A-47E9-A0F8-CD2E5BD5E1E6}"/>
              </a:ext>
            </a:extLst>
          </p:cNvPr>
          <p:cNvSpPr txBox="1"/>
          <p:nvPr/>
        </p:nvSpPr>
        <p:spPr>
          <a:xfrm>
            <a:off x="7417810" y="4317819"/>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04</a:t>
            </a:r>
          </a:p>
        </p:txBody>
      </p:sp>
      <p:sp>
        <p:nvSpPr>
          <p:cNvPr id="32" name="TextBox 27">
            <a:extLst>
              <a:ext uri="{FF2B5EF4-FFF2-40B4-BE49-F238E27FC236}">
                <a16:creationId xmlns:a16="http://schemas.microsoft.com/office/drawing/2014/main" xmlns="" id="{FEFA83D2-9B78-4919-B708-F41111BF8360}"/>
              </a:ext>
            </a:extLst>
          </p:cNvPr>
          <p:cNvSpPr txBox="1"/>
          <p:nvPr/>
        </p:nvSpPr>
        <p:spPr>
          <a:xfrm>
            <a:off x="6924993" y="4083027"/>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05</a:t>
            </a:r>
          </a:p>
        </p:txBody>
      </p:sp>
      <p:sp>
        <p:nvSpPr>
          <p:cNvPr id="33" name="TextBox 28">
            <a:extLst>
              <a:ext uri="{FF2B5EF4-FFF2-40B4-BE49-F238E27FC236}">
                <a16:creationId xmlns:a16="http://schemas.microsoft.com/office/drawing/2014/main" xmlns="" id="{C7D293F0-3612-4272-B56D-BC4E4236AD8C}"/>
              </a:ext>
            </a:extLst>
          </p:cNvPr>
          <p:cNvSpPr txBox="1"/>
          <p:nvPr/>
        </p:nvSpPr>
        <p:spPr>
          <a:xfrm>
            <a:off x="5799450" y="2636516"/>
            <a:ext cx="1453026" cy="830997"/>
          </a:xfrm>
          <a:prstGeom prst="rect">
            <a:avLst/>
          </a:prstGeom>
          <a:noFill/>
        </p:spPr>
        <p:txBody>
          <a:bodyPr wrap="none" rtlCol="0" anchor="b" anchorCtr="0">
            <a:spAutoFit/>
          </a:bodyPr>
          <a:lstStyle/>
          <a:p>
            <a:pPr algn="r"/>
            <a:r>
              <a:rPr lang="en-US" sz="1600" b="1" dirty="0">
                <a:solidFill>
                  <a:schemeClr val="bg1"/>
                </a:solidFill>
                <a:latin typeface="+mj-lt"/>
                <a:ea typeface="League Spartan" charset="0"/>
                <a:cs typeface="Poppins" pitchFamily="2" charset="77"/>
              </a:rPr>
              <a:t>Experiencing</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shame and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embarrassment</a:t>
            </a:r>
          </a:p>
        </p:txBody>
      </p:sp>
      <p:sp>
        <p:nvSpPr>
          <p:cNvPr id="39" name="TextBox 30">
            <a:extLst>
              <a:ext uri="{FF2B5EF4-FFF2-40B4-BE49-F238E27FC236}">
                <a16:creationId xmlns:a16="http://schemas.microsoft.com/office/drawing/2014/main" xmlns="" id="{8D3FB7E3-43AE-44E4-A5CF-A73CF31AABE4}"/>
              </a:ext>
            </a:extLst>
          </p:cNvPr>
          <p:cNvSpPr txBox="1"/>
          <p:nvPr/>
        </p:nvSpPr>
        <p:spPr>
          <a:xfrm>
            <a:off x="7509631" y="2405579"/>
            <a:ext cx="1167179" cy="830997"/>
          </a:xfrm>
          <a:prstGeom prst="rect">
            <a:avLst/>
          </a:prstGeom>
          <a:noFill/>
        </p:spPr>
        <p:txBody>
          <a:bodyPr wrap="none" rtlCol="0" anchor="b" anchorCtr="0">
            <a:spAutoFit/>
          </a:bodyPr>
          <a:lstStyle/>
          <a:p>
            <a:r>
              <a:rPr lang="en-US" sz="1600" b="1" dirty="0">
                <a:solidFill>
                  <a:schemeClr val="bg1"/>
                </a:solidFill>
                <a:latin typeface="+mj-lt"/>
                <a:ea typeface="League Spartan" charset="0"/>
                <a:cs typeface="Poppins" pitchFamily="2" charset="77"/>
              </a:rPr>
              <a:t>Readjusting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how you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see yourself</a:t>
            </a:r>
          </a:p>
        </p:txBody>
      </p:sp>
      <p:sp>
        <p:nvSpPr>
          <p:cNvPr id="41" name="TextBox 32">
            <a:extLst>
              <a:ext uri="{FF2B5EF4-FFF2-40B4-BE49-F238E27FC236}">
                <a16:creationId xmlns:a16="http://schemas.microsoft.com/office/drawing/2014/main" xmlns="" id="{43FD355D-7DE3-4451-84B2-6B03E3A5719D}"/>
              </a:ext>
            </a:extLst>
          </p:cNvPr>
          <p:cNvSpPr txBox="1"/>
          <p:nvPr/>
        </p:nvSpPr>
        <p:spPr>
          <a:xfrm>
            <a:off x="7157668" y="4659399"/>
            <a:ext cx="992388" cy="830997"/>
          </a:xfrm>
          <a:prstGeom prst="rect">
            <a:avLst/>
          </a:prstGeom>
          <a:noFill/>
        </p:spPr>
        <p:txBody>
          <a:bodyPr wrap="none" rtlCol="0" anchor="b" anchorCtr="0">
            <a:spAutoFit/>
          </a:bodyPr>
          <a:lstStyle/>
          <a:p>
            <a:pPr algn="ctr"/>
            <a:r>
              <a:rPr lang="en-US" sz="1600" b="1" dirty="0">
                <a:solidFill>
                  <a:schemeClr val="bg1"/>
                </a:solidFill>
                <a:latin typeface="+mj-lt"/>
                <a:ea typeface="League Spartan" charset="0"/>
                <a:cs typeface="Poppins" pitchFamily="2" charset="77"/>
              </a:rPr>
              <a:t>Upsetting</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important</a:t>
            </a:r>
          </a:p>
          <a:p>
            <a:r>
              <a:rPr lang="en-US" sz="1600" b="1" dirty="0">
                <a:solidFill>
                  <a:schemeClr val="bg1"/>
                </a:solidFill>
                <a:latin typeface="+mj-lt"/>
                <a:ea typeface="League Spartan" charset="0"/>
                <a:cs typeface="Poppins" pitchFamily="2" charset="77"/>
              </a:rPr>
              <a:t>others</a:t>
            </a:r>
          </a:p>
        </p:txBody>
      </p:sp>
      <p:sp>
        <p:nvSpPr>
          <p:cNvPr id="43" name="TextBox 34">
            <a:extLst>
              <a:ext uri="{FF2B5EF4-FFF2-40B4-BE49-F238E27FC236}">
                <a16:creationId xmlns:a16="http://schemas.microsoft.com/office/drawing/2014/main" xmlns="" id="{70C8F454-8A21-45D8-8DBC-76CFA0D8807F}"/>
              </a:ext>
            </a:extLst>
          </p:cNvPr>
          <p:cNvSpPr txBox="1"/>
          <p:nvPr/>
        </p:nvSpPr>
        <p:spPr>
          <a:xfrm>
            <a:off x="5978443" y="4184026"/>
            <a:ext cx="1220975" cy="830997"/>
          </a:xfrm>
          <a:prstGeom prst="rect">
            <a:avLst/>
          </a:prstGeom>
          <a:noFill/>
        </p:spPr>
        <p:txBody>
          <a:bodyPr wrap="none" rtlCol="0" anchor="b" anchorCtr="0">
            <a:spAutoFit/>
          </a:bodyPr>
          <a:lstStyle/>
          <a:p>
            <a:r>
              <a:rPr lang="en-US" sz="1600" b="1" dirty="0">
                <a:solidFill>
                  <a:schemeClr val="bg1"/>
                </a:solidFill>
                <a:latin typeface="+mj-lt"/>
                <a:ea typeface="League Spartan" charset="0"/>
                <a:cs typeface="Poppins" pitchFamily="2" charset="77"/>
              </a:rPr>
              <a:t>Important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others losing</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interest </a:t>
            </a:r>
          </a:p>
        </p:txBody>
      </p:sp>
      <p:sp>
        <p:nvSpPr>
          <p:cNvPr id="46" name="TextBox 36">
            <a:extLst>
              <a:ext uri="{FF2B5EF4-FFF2-40B4-BE49-F238E27FC236}">
                <a16:creationId xmlns:a16="http://schemas.microsoft.com/office/drawing/2014/main" xmlns="" id="{C54FDBD7-08AA-4824-BBFF-762B573B427A}"/>
              </a:ext>
            </a:extLst>
          </p:cNvPr>
          <p:cNvSpPr txBox="1"/>
          <p:nvPr/>
        </p:nvSpPr>
        <p:spPr>
          <a:xfrm>
            <a:off x="8183893" y="3603265"/>
            <a:ext cx="976229" cy="830997"/>
          </a:xfrm>
          <a:prstGeom prst="rect">
            <a:avLst/>
          </a:prstGeom>
          <a:noFill/>
        </p:spPr>
        <p:txBody>
          <a:bodyPr wrap="none" rtlCol="0" anchor="b" anchorCtr="0">
            <a:spAutoFit/>
          </a:bodyPr>
          <a:lstStyle/>
          <a:p>
            <a:r>
              <a:rPr lang="en-US" sz="1600" b="1" dirty="0">
                <a:solidFill>
                  <a:schemeClr val="bg1"/>
                </a:solidFill>
                <a:latin typeface="+mj-lt"/>
                <a:ea typeface="League Spartan" charset="0"/>
                <a:cs typeface="Poppins" pitchFamily="2" charset="77"/>
              </a:rPr>
              <a:t>Having an</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uncertain</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future</a:t>
            </a:r>
          </a:p>
        </p:txBody>
      </p:sp>
    </p:spTree>
    <p:extLst>
      <p:ext uri="{BB962C8B-B14F-4D97-AF65-F5344CB8AC3E}">
        <p14:creationId xmlns:p14="http://schemas.microsoft.com/office/powerpoint/2010/main" val="395319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222268" y="2483541"/>
            <a:ext cx="9821959" cy="1582271"/>
          </a:xfrm>
        </p:spPr>
        <p:txBody>
          <a:bodyPr/>
          <a:lstStyle/>
          <a:p>
            <a:r>
              <a:rPr lang="en-GB" dirty="0"/>
              <a:t>Personal Perception of Failure</a:t>
            </a:r>
          </a:p>
        </p:txBody>
      </p:sp>
    </p:spTree>
    <p:extLst>
      <p:ext uri="{BB962C8B-B14F-4D97-AF65-F5344CB8AC3E}">
        <p14:creationId xmlns:p14="http://schemas.microsoft.com/office/powerpoint/2010/main" val="1111562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46903"/>
            <a:ext cx="8852375" cy="697353"/>
          </a:xfrm>
        </p:spPr>
        <p:txBody>
          <a:bodyPr>
            <a:normAutofit/>
          </a:bodyPr>
          <a:lstStyle/>
          <a:p>
            <a:r>
              <a:rPr lang="en-GB" dirty="0"/>
              <a:t>The Fear of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99457" y="2184623"/>
            <a:ext cx="10576114" cy="356025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dirty="0">
                <a:solidFill>
                  <a:srgbClr val="245473"/>
                </a:solidFill>
                <a:latin typeface="+mj-lt"/>
              </a:rPr>
              <a:t>People respond differently to stress and it has nothing to do with intelligence or skill. Very skilled people may still lack confidence in their ability to complete a task.</a:t>
            </a:r>
          </a:p>
          <a:p>
            <a:pPr algn="l">
              <a:lnSpc>
                <a:spcPct val="100000"/>
              </a:lnSpc>
              <a:spcBef>
                <a:spcPts val="600"/>
              </a:spcBef>
            </a:pPr>
            <a:r>
              <a:rPr lang="en-US" altLang="de-DE" dirty="0">
                <a:solidFill>
                  <a:srgbClr val="245473"/>
                </a:solidFill>
                <a:latin typeface="+mj-lt"/>
              </a:rPr>
              <a:t>In situations where people have to deliver something, people are balancing out their desire to do something well (success orientation) with their worries of getting it wrong (fear of failure).</a:t>
            </a:r>
          </a:p>
          <a:p>
            <a:pPr algn="l">
              <a:lnSpc>
                <a:spcPct val="100000"/>
              </a:lnSpc>
              <a:spcBef>
                <a:spcPts val="600"/>
              </a:spcBef>
            </a:pPr>
            <a:r>
              <a:rPr lang="en-US" altLang="de-DE" dirty="0">
                <a:solidFill>
                  <a:srgbClr val="245473"/>
                </a:solidFill>
                <a:latin typeface="+mj-lt"/>
              </a:rPr>
              <a:t> Some people think that a fear of failure and success orientation are opposite ends of a spectrum, with one end indicating high resilience and the other end low. But it isn’t quite that simple. You can have both a high success orientation and a high fear of failure. They are not mutually exclusive.</a:t>
            </a:r>
            <a:endParaRPr lang="en-GB" altLang="de-DE" dirty="0">
              <a:solidFill>
                <a:srgbClr val="245473"/>
              </a:solidFill>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Source: </a:t>
            </a:r>
            <a:r>
              <a:rPr lang="pt-BR" sz="1000" dirty="0">
                <a:latin typeface="+mj-lt"/>
                <a:ea typeface="League Spartan" charset="0"/>
                <a:cs typeface="Poppins" pitchFamily="2" charset="77"/>
              </a:rPr>
              <a:t>Adapted from De Castella, Byrne &amp; Covington. 2013</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46814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77065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46903"/>
            <a:ext cx="8852375" cy="697353"/>
          </a:xfrm>
        </p:spPr>
        <p:txBody>
          <a:bodyPr>
            <a:normAutofit/>
          </a:bodyPr>
          <a:lstStyle/>
          <a:p>
            <a:r>
              <a:rPr lang="en-GB" dirty="0"/>
              <a:t>The Fear of Failure</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Source: </a:t>
            </a:r>
            <a:r>
              <a:rPr lang="pt-BR" sz="1000" dirty="0">
                <a:latin typeface="+mj-lt"/>
                <a:ea typeface="League Spartan" charset="0"/>
                <a:cs typeface="Poppins" pitchFamily="2" charset="77"/>
              </a:rPr>
              <a:t>Adapted from De Castella, Byrne &amp; Covington. 2013</a:t>
            </a:r>
            <a:endParaRPr lang="en-GB" sz="1000" dirty="0">
              <a:latin typeface="+mj-lt"/>
              <a:ea typeface="League Spartan" charset="0"/>
              <a:cs typeface="Poppins" pitchFamily="2" charset="77"/>
            </a:endParaRPr>
          </a:p>
        </p:txBody>
      </p:sp>
      <p:sp>
        <p:nvSpPr>
          <p:cNvPr id="31" name="Rechteck 48">
            <a:extLst>
              <a:ext uri="{FF2B5EF4-FFF2-40B4-BE49-F238E27FC236}">
                <a16:creationId xmlns:a16="http://schemas.microsoft.com/office/drawing/2014/main" xmlns="" id="{CFA40BAB-10FF-4E45-B47E-504D44522710}"/>
              </a:ext>
            </a:extLst>
          </p:cNvPr>
          <p:cNvSpPr/>
          <p:nvPr/>
        </p:nvSpPr>
        <p:spPr>
          <a:xfrm>
            <a:off x="8451977" y="4143073"/>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49">
            <a:extLst>
              <a:ext uri="{FF2B5EF4-FFF2-40B4-BE49-F238E27FC236}">
                <a16:creationId xmlns:a16="http://schemas.microsoft.com/office/drawing/2014/main" xmlns="" id="{D80726F5-B902-724A-A64E-107B74CBAD60}"/>
              </a:ext>
            </a:extLst>
          </p:cNvPr>
          <p:cNvSpPr/>
          <p:nvPr/>
        </p:nvSpPr>
        <p:spPr>
          <a:xfrm>
            <a:off x="550278" y="4154608"/>
            <a:ext cx="4084603" cy="1704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50">
            <a:extLst>
              <a:ext uri="{FF2B5EF4-FFF2-40B4-BE49-F238E27FC236}">
                <a16:creationId xmlns:a16="http://schemas.microsoft.com/office/drawing/2014/main" xmlns="" id="{E803A5FB-3840-6146-A51D-CE8AE5186109}"/>
              </a:ext>
            </a:extLst>
          </p:cNvPr>
          <p:cNvSpPr/>
          <p:nvPr/>
        </p:nvSpPr>
        <p:spPr>
          <a:xfrm>
            <a:off x="550271" y="2157404"/>
            <a:ext cx="3643806" cy="1704975"/>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5">
            <a:extLst>
              <a:ext uri="{FF2B5EF4-FFF2-40B4-BE49-F238E27FC236}">
                <a16:creationId xmlns:a16="http://schemas.microsoft.com/office/drawing/2014/main" xmlns="" id="{39EF5DC0-4902-DA4E-8897-A2DBEE336487}"/>
              </a:ext>
            </a:extLst>
          </p:cNvPr>
          <p:cNvSpPr/>
          <p:nvPr/>
        </p:nvSpPr>
        <p:spPr>
          <a:xfrm>
            <a:off x="7107013" y="2214329"/>
            <a:ext cx="4324342" cy="1993716"/>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0F3BCB02-8DC3-6643-A815-8597294F04DE}"/>
              </a:ext>
            </a:extLst>
          </p:cNvPr>
          <p:cNvSpPr/>
          <p:nvPr/>
        </p:nvSpPr>
        <p:spPr>
          <a:xfrm>
            <a:off x="1481078" y="4160939"/>
            <a:ext cx="41905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364164D4-6DC7-604A-AC23-C743CEA747C0}"/>
              </a:ext>
            </a:extLst>
          </p:cNvPr>
          <p:cNvSpPr>
            <a:spLocks noChangeArrowheads="1"/>
          </p:cNvSpPr>
          <p:nvPr/>
        </p:nvSpPr>
        <p:spPr bwMode="auto">
          <a:xfrm>
            <a:off x="5671965" y="4143073"/>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F7265EBB-C22A-9044-BD85-F4D5E18EEBEA}"/>
              </a:ext>
            </a:extLst>
          </p:cNvPr>
          <p:cNvSpPr>
            <a:spLocks noChangeArrowheads="1"/>
          </p:cNvSpPr>
          <p:nvPr/>
        </p:nvSpPr>
        <p:spPr bwMode="auto">
          <a:xfrm>
            <a:off x="5664155" y="2099383"/>
            <a:ext cx="4007991" cy="2071971"/>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945340D-F9B1-F54F-B8A4-9A7643D0FE87}"/>
              </a:ext>
            </a:extLst>
          </p:cNvPr>
          <p:cNvSpPr>
            <a:spLocks noChangeArrowheads="1"/>
          </p:cNvSpPr>
          <p:nvPr/>
        </p:nvSpPr>
        <p:spPr bwMode="auto">
          <a:xfrm>
            <a:off x="550278" y="2084011"/>
            <a:ext cx="5135311" cy="207093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BAC0C5D7-9521-5641-A71F-934493494934}"/>
              </a:ext>
            </a:extLst>
          </p:cNvPr>
          <p:cNvSpPr txBox="1"/>
          <p:nvPr/>
        </p:nvSpPr>
        <p:spPr>
          <a:xfrm>
            <a:off x="4271645" y="2775051"/>
            <a:ext cx="1345408" cy="307777"/>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Self-Protectors</a:t>
            </a:r>
          </a:p>
        </p:txBody>
      </p:sp>
      <p:sp>
        <p:nvSpPr>
          <p:cNvPr id="46" name="TextBox 24">
            <a:extLst>
              <a:ext uri="{FF2B5EF4-FFF2-40B4-BE49-F238E27FC236}">
                <a16:creationId xmlns:a16="http://schemas.microsoft.com/office/drawing/2014/main" xmlns="" id="{589AC5FC-BC5B-8842-AE71-3C944D2250A7}"/>
              </a:ext>
            </a:extLst>
          </p:cNvPr>
          <p:cNvSpPr txBox="1"/>
          <p:nvPr/>
        </p:nvSpPr>
        <p:spPr>
          <a:xfrm>
            <a:off x="5847511" y="5031148"/>
            <a:ext cx="1305177" cy="369332"/>
          </a:xfrm>
          <a:prstGeom prst="rect">
            <a:avLst/>
          </a:prstGeom>
          <a:noFill/>
        </p:spPr>
        <p:txBody>
          <a:bodyPr wrap="square" rtlCol="0" anchor="t" anchorCtr="0">
            <a:spAutoFit/>
          </a:bodyPr>
          <a:lstStyle/>
          <a:p>
            <a:pPr algn="ctr"/>
            <a:r>
              <a:rPr lang="en-US" b="1" dirty="0">
                <a:solidFill>
                  <a:schemeClr val="bg1"/>
                </a:solidFill>
                <a:latin typeface="+mj-lt"/>
                <a:ea typeface="League Spartan" charset="0"/>
                <a:cs typeface="Poppins" pitchFamily="2" charset="77"/>
              </a:rPr>
              <a:t>Optimists</a:t>
            </a:r>
          </a:p>
        </p:txBody>
      </p:sp>
      <p:sp>
        <p:nvSpPr>
          <p:cNvPr id="57" name="TextBox 27">
            <a:extLst>
              <a:ext uri="{FF2B5EF4-FFF2-40B4-BE49-F238E27FC236}">
                <a16:creationId xmlns:a16="http://schemas.microsoft.com/office/drawing/2014/main" xmlns="" id="{7F71345A-8C57-EB4A-84DC-0C50607F9EBC}"/>
              </a:ext>
            </a:extLst>
          </p:cNvPr>
          <p:cNvSpPr txBox="1"/>
          <p:nvPr/>
        </p:nvSpPr>
        <p:spPr>
          <a:xfrm>
            <a:off x="6286499" y="2871807"/>
            <a:ext cx="779413" cy="523220"/>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Over</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Strivers</a:t>
            </a:r>
          </a:p>
        </p:txBody>
      </p:sp>
      <p:sp>
        <p:nvSpPr>
          <p:cNvPr id="58" name="TextBox 30">
            <a:extLst>
              <a:ext uri="{FF2B5EF4-FFF2-40B4-BE49-F238E27FC236}">
                <a16:creationId xmlns:a16="http://schemas.microsoft.com/office/drawing/2014/main" xmlns="" id="{702DD42E-7EF3-1E46-8EA3-0A9B5C830F64}"/>
              </a:ext>
            </a:extLst>
          </p:cNvPr>
          <p:cNvSpPr txBox="1"/>
          <p:nvPr/>
        </p:nvSpPr>
        <p:spPr>
          <a:xfrm>
            <a:off x="4570669" y="5198449"/>
            <a:ext cx="1114919" cy="646331"/>
          </a:xfrm>
          <a:prstGeom prst="rect">
            <a:avLst/>
          </a:prstGeom>
          <a:noFill/>
        </p:spPr>
        <p:txBody>
          <a:bodyPr wrap="square" rtlCol="0" anchor="t" anchorCtr="0">
            <a:spAutoFit/>
          </a:bodyPr>
          <a:lstStyle/>
          <a:p>
            <a:pPr algn="ctr"/>
            <a:r>
              <a:rPr lang="en-US" b="1" dirty="0">
                <a:solidFill>
                  <a:schemeClr val="bg1"/>
                </a:solidFill>
                <a:latin typeface="+mj-lt"/>
                <a:ea typeface="League Spartan" charset="0"/>
                <a:cs typeface="Poppins" pitchFamily="2" charset="77"/>
              </a:rPr>
              <a:t>Failure</a:t>
            </a:r>
            <a:br>
              <a:rPr lang="en-US" b="1" dirty="0">
                <a:solidFill>
                  <a:schemeClr val="bg1"/>
                </a:solidFill>
                <a:latin typeface="+mj-lt"/>
                <a:ea typeface="League Spartan" charset="0"/>
                <a:cs typeface="Poppins" pitchFamily="2" charset="77"/>
              </a:rPr>
            </a:br>
            <a:r>
              <a:rPr lang="en-US" b="1" dirty="0">
                <a:solidFill>
                  <a:schemeClr val="bg1"/>
                </a:solidFill>
                <a:latin typeface="+mj-lt"/>
                <a:ea typeface="League Spartan" charset="0"/>
                <a:cs typeface="Poppins" pitchFamily="2" charset="77"/>
              </a:rPr>
              <a:t>Acceptors</a:t>
            </a:r>
          </a:p>
        </p:txBody>
      </p:sp>
      <p:sp>
        <p:nvSpPr>
          <p:cNvPr id="59" name="Subtitle 2">
            <a:extLst>
              <a:ext uri="{FF2B5EF4-FFF2-40B4-BE49-F238E27FC236}">
                <a16:creationId xmlns:a16="http://schemas.microsoft.com/office/drawing/2014/main" xmlns="" id="{7F440F4B-F893-754A-AB86-EEAB9DF473BA}"/>
              </a:ext>
            </a:extLst>
          </p:cNvPr>
          <p:cNvSpPr txBox="1">
            <a:spLocks/>
          </p:cNvSpPr>
          <p:nvPr/>
        </p:nvSpPr>
        <p:spPr>
          <a:xfrm>
            <a:off x="710442" y="2324438"/>
            <a:ext cx="3398595" cy="1650460"/>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500" dirty="0">
                <a:solidFill>
                  <a:schemeClr val="bg1"/>
                </a:solidFill>
                <a:latin typeface="+mj-lt"/>
                <a:ea typeface="Lato Light" panose="020F0502020204030203" pitchFamily="34" charset="0"/>
                <a:cs typeface="Mukta ExtraLight" panose="020B0000000000000000" pitchFamily="34" charset="77"/>
              </a:rPr>
              <a:t>Self-Protectors have a high fear of failure and a low success orientation. Rather than trying to prevent failure, they find external reasons to justify a lack of performance. For example, other people not having done something, insufficient time or a system they need not being available</a:t>
            </a: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60" name="Subtitle 2">
            <a:extLst>
              <a:ext uri="{FF2B5EF4-FFF2-40B4-BE49-F238E27FC236}">
                <a16:creationId xmlns:a16="http://schemas.microsoft.com/office/drawing/2014/main" xmlns="" id="{0C526B4B-F44C-1C41-9A02-3FE97F65D5BC}"/>
              </a:ext>
            </a:extLst>
          </p:cNvPr>
          <p:cNvSpPr txBox="1">
            <a:spLocks/>
          </p:cNvSpPr>
          <p:nvPr/>
        </p:nvSpPr>
        <p:spPr>
          <a:xfrm>
            <a:off x="7375907" y="2575795"/>
            <a:ext cx="3977893" cy="111185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An </a:t>
            </a:r>
            <a:r>
              <a:rPr lang="en-US" sz="14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Overstriver</a:t>
            </a: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has high success orientation and high fear of failure. They lack confidence so keep working long after value has been achieved. As a result, they are likely to burn themselves out and lack resilience when they hit problems.</a:t>
            </a:r>
          </a:p>
        </p:txBody>
      </p:sp>
      <p:sp>
        <p:nvSpPr>
          <p:cNvPr id="61" name="Subtitle 2">
            <a:extLst>
              <a:ext uri="{FF2B5EF4-FFF2-40B4-BE49-F238E27FC236}">
                <a16:creationId xmlns:a16="http://schemas.microsoft.com/office/drawing/2014/main" xmlns="" id="{C2B2FDF3-7D58-8742-A1B7-35A216068BFE}"/>
              </a:ext>
            </a:extLst>
          </p:cNvPr>
          <p:cNvSpPr txBox="1">
            <a:spLocks/>
          </p:cNvSpPr>
          <p:nvPr/>
        </p:nvSpPr>
        <p:spPr>
          <a:xfrm>
            <a:off x="872365" y="4267127"/>
            <a:ext cx="3048201" cy="1511960"/>
          </a:xfrm>
          <a:prstGeom prst="rect">
            <a:avLst/>
          </a:prstGeom>
          <a:solidFill>
            <a:schemeClr val="accent4"/>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600" dirty="0">
                <a:solidFill>
                  <a:schemeClr val="bg1"/>
                </a:solidFill>
                <a:latin typeface="+mj-lt"/>
                <a:ea typeface="Lato Light" panose="020F0502020204030203" pitchFamily="34" charset="0"/>
                <a:cs typeface="Mukta ExtraLight" panose="020B0000000000000000" pitchFamily="34" charset="77"/>
              </a:rPr>
              <a:t>Those with low fear of failure and low success orientation are Failure Acceptors. They expect very little of themselves and are seemingly indifferent to both their successes and failures</a:t>
            </a:r>
            <a:r>
              <a:rPr lang="en-US" sz="1200" dirty="0">
                <a:solidFill>
                  <a:schemeClr val="bg1"/>
                </a:solidFill>
                <a:latin typeface="+mj-lt"/>
                <a:ea typeface="Lato Light" panose="020F0502020204030203" pitchFamily="34" charset="0"/>
                <a:cs typeface="Mukta ExtraLight" panose="020B0000000000000000" pitchFamily="34" charset="77"/>
              </a:rPr>
              <a:t>.</a:t>
            </a:r>
          </a:p>
        </p:txBody>
      </p:sp>
      <p:sp>
        <p:nvSpPr>
          <p:cNvPr id="62" name="Subtitle 2">
            <a:extLst>
              <a:ext uri="{FF2B5EF4-FFF2-40B4-BE49-F238E27FC236}">
                <a16:creationId xmlns:a16="http://schemas.microsoft.com/office/drawing/2014/main" xmlns="" id="{6817CB34-7DCD-5C49-95C1-A54564E808D4}"/>
              </a:ext>
            </a:extLst>
          </p:cNvPr>
          <p:cNvSpPr txBox="1">
            <a:spLocks/>
          </p:cNvSpPr>
          <p:nvPr/>
        </p:nvSpPr>
        <p:spPr>
          <a:xfrm>
            <a:off x="7218607" y="4224456"/>
            <a:ext cx="4212747" cy="1814094"/>
          </a:xfrm>
          <a:prstGeom prst="rect">
            <a:avLst/>
          </a:prstGeom>
          <a:solidFill>
            <a:schemeClr val="bg1">
              <a:lumMod val="65000"/>
            </a:schemeClr>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700" dirty="0">
                <a:solidFill>
                  <a:schemeClr val="bg1"/>
                </a:solidFill>
                <a:latin typeface="+mj-lt"/>
                <a:ea typeface="Lato Light" panose="020F0502020204030203" pitchFamily="34" charset="0"/>
                <a:cs typeface="Mukta ExtraLight" panose="020B0000000000000000" pitchFamily="34" charset="77"/>
              </a:rPr>
              <a:t>Someone with a high success orientation and low fear of failure is an Optimist. They are in the ideal place on this model as they are confident that their effort will produce the result they want. They show resilience and are unlikely to show defensive </a:t>
            </a:r>
            <a:r>
              <a:rPr lang="en-US" sz="1700" dirty="0" err="1">
                <a:solidFill>
                  <a:schemeClr val="bg1"/>
                </a:solidFill>
                <a:latin typeface="+mj-lt"/>
                <a:ea typeface="Lato Light" panose="020F0502020204030203" pitchFamily="34" charset="0"/>
                <a:cs typeface="Mukta ExtraLight" panose="020B0000000000000000" pitchFamily="34" charset="77"/>
              </a:rPr>
              <a:t>behaviours</a:t>
            </a:r>
            <a:r>
              <a:rPr lang="en-US" sz="1700" dirty="0">
                <a:solidFill>
                  <a:schemeClr val="bg1"/>
                </a:solidFill>
                <a:latin typeface="+mj-lt"/>
                <a:ea typeface="Lato Light" panose="020F0502020204030203" pitchFamily="34" charset="0"/>
                <a:cs typeface="Mukta ExtraLight" panose="020B0000000000000000" pitchFamily="34" charset="77"/>
              </a:rPr>
              <a:t>.</a:t>
            </a:r>
          </a:p>
          <a:p>
            <a:pPr algn="l">
              <a:lnSpc>
                <a:spcPts val="1313"/>
              </a:lnSpc>
            </a:pPr>
            <a:endPar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cxnSp>
        <p:nvCxnSpPr>
          <p:cNvPr id="63" name="Gerade Verbindung mit Pfeil 7">
            <a:extLst>
              <a:ext uri="{FF2B5EF4-FFF2-40B4-BE49-F238E27FC236}">
                <a16:creationId xmlns:a16="http://schemas.microsoft.com/office/drawing/2014/main" xmlns="" id="{30372649-0A35-2F40-9527-7A7066A08C76}"/>
              </a:ext>
            </a:extLst>
          </p:cNvPr>
          <p:cNvCxnSpPr>
            <a:cxnSpLocks/>
          </p:cNvCxnSpPr>
          <p:nvPr/>
        </p:nvCxnSpPr>
        <p:spPr>
          <a:xfrm>
            <a:off x="5663822" y="1921547"/>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51">
            <a:extLst>
              <a:ext uri="{FF2B5EF4-FFF2-40B4-BE49-F238E27FC236}">
                <a16:creationId xmlns:a16="http://schemas.microsoft.com/office/drawing/2014/main" xmlns="" id="{55672140-A655-DE48-A9D6-C4C848FA6242}"/>
              </a:ext>
            </a:extLst>
          </p:cNvPr>
          <p:cNvCxnSpPr>
            <a:cxnSpLocks/>
          </p:cNvCxnSpPr>
          <p:nvPr/>
        </p:nvCxnSpPr>
        <p:spPr>
          <a:xfrm flipH="1">
            <a:off x="3625707" y="4154609"/>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549FF067-0706-3C4A-901E-D4EB4B5248C7}"/>
              </a:ext>
            </a:extLst>
          </p:cNvPr>
          <p:cNvSpPr txBox="1"/>
          <p:nvPr/>
        </p:nvSpPr>
        <p:spPr>
          <a:xfrm>
            <a:off x="4949297" y="1712317"/>
            <a:ext cx="1554785" cy="523220"/>
          </a:xfrm>
          <a:prstGeom prst="rect">
            <a:avLst/>
          </a:prstGeom>
          <a:noFill/>
        </p:spPr>
        <p:txBody>
          <a:bodyPr wrap="square" rtlCol="0" anchor="t" anchorCtr="0">
            <a:spAutoFit/>
          </a:bodyPr>
          <a:lstStyle/>
          <a:p>
            <a:r>
              <a:rPr lang="en-US" sz="1400" b="1" dirty="0">
                <a:solidFill>
                  <a:schemeClr val="tx2"/>
                </a:solidFill>
                <a:latin typeface="+mj-lt"/>
                <a:ea typeface="League Spartan" charset="0"/>
                <a:cs typeface="Poppins" pitchFamily="2" charset="77"/>
              </a:rPr>
              <a:t>High Fear of Failure</a:t>
            </a:r>
          </a:p>
        </p:txBody>
      </p:sp>
      <p:sp>
        <p:nvSpPr>
          <p:cNvPr id="66" name="TextBox 21">
            <a:extLst>
              <a:ext uri="{FF2B5EF4-FFF2-40B4-BE49-F238E27FC236}">
                <a16:creationId xmlns:a16="http://schemas.microsoft.com/office/drawing/2014/main" xmlns="" id="{815AE77E-CC47-D64A-8FDB-15F8E0DA1804}"/>
              </a:ext>
            </a:extLst>
          </p:cNvPr>
          <p:cNvSpPr txBox="1"/>
          <p:nvPr/>
        </p:nvSpPr>
        <p:spPr>
          <a:xfrm>
            <a:off x="5105635" y="6384294"/>
            <a:ext cx="1520224" cy="523220"/>
          </a:xfrm>
          <a:prstGeom prst="rect">
            <a:avLst/>
          </a:prstGeom>
          <a:noFill/>
        </p:spPr>
        <p:txBody>
          <a:bodyPr wrap="square" rtlCol="0" anchor="t" anchorCtr="0">
            <a:spAutoFit/>
          </a:bodyPr>
          <a:lstStyle/>
          <a:p>
            <a:r>
              <a:rPr lang="en-US" sz="1400" b="1" dirty="0">
                <a:solidFill>
                  <a:schemeClr val="tx2"/>
                </a:solidFill>
                <a:latin typeface="+mj-lt"/>
                <a:ea typeface="League Spartan" charset="0"/>
                <a:cs typeface="Poppins" pitchFamily="2" charset="77"/>
              </a:rPr>
              <a:t>Low Fear of Failure</a:t>
            </a:r>
          </a:p>
        </p:txBody>
      </p:sp>
      <p:sp>
        <p:nvSpPr>
          <p:cNvPr id="67" name="TextBox 21">
            <a:extLst>
              <a:ext uri="{FF2B5EF4-FFF2-40B4-BE49-F238E27FC236}">
                <a16:creationId xmlns:a16="http://schemas.microsoft.com/office/drawing/2014/main" xmlns="" id="{1A516AC2-F010-2F4C-98D3-7BF9CA4AF734}"/>
              </a:ext>
            </a:extLst>
          </p:cNvPr>
          <p:cNvSpPr txBox="1"/>
          <p:nvPr/>
        </p:nvSpPr>
        <p:spPr>
          <a:xfrm rot="5400000">
            <a:off x="10991721" y="3899466"/>
            <a:ext cx="1940276" cy="523220"/>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High Success Orientation</a:t>
            </a:r>
          </a:p>
        </p:txBody>
      </p:sp>
      <p:sp>
        <p:nvSpPr>
          <p:cNvPr id="68" name="TextBox 21">
            <a:extLst>
              <a:ext uri="{FF2B5EF4-FFF2-40B4-BE49-F238E27FC236}">
                <a16:creationId xmlns:a16="http://schemas.microsoft.com/office/drawing/2014/main" xmlns="" id="{2D50FEFC-0E0F-0E42-8B5B-6212BCFE71A1}"/>
              </a:ext>
            </a:extLst>
          </p:cNvPr>
          <p:cNvSpPr txBox="1"/>
          <p:nvPr/>
        </p:nvSpPr>
        <p:spPr>
          <a:xfrm rot="16200000">
            <a:off x="-504026" y="3946530"/>
            <a:ext cx="1905715" cy="523220"/>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Low Success Orientation</a:t>
            </a:r>
          </a:p>
        </p:txBody>
      </p:sp>
    </p:spTree>
    <p:extLst>
      <p:ext uri="{BB962C8B-B14F-4D97-AF65-F5344CB8AC3E}">
        <p14:creationId xmlns:p14="http://schemas.microsoft.com/office/powerpoint/2010/main" val="4222709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0903" y="590076"/>
            <a:ext cx="8852375" cy="697353"/>
          </a:xfrm>
        </p:spPr>
        <p:txBody>
          <a:bodyPr>
            <a:normAutofit/>
          </a:bodyPr>
          <a:lstStyle/>
          <a:p>
            <a:r>
              <a:rPr lang="en-GB" dirty="0"/>
              <a:t>The Fear of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01180" y="1891023"/>
            <a:ext cx="2817341"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The thing is, however unmotivated some appear, everyone likes to look competent and capable to their peers. To keep up this appearance people use two main strategies to protect them from feeling foolish in front of colleagues.</a:t>
            </a:r>
            <a:endParaRPr lang="en-GB" altLang="de-DE" sz="2200" dirty="0">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Source: </a:t>
            </a:r>
            <a:r>
              <a:rPr lang="pt-BR" sz="1000" dirty="0">
                <a:latin typeface="+mj-lt"/>
                <a:ea typeface="League Spartan" charset="0"/>
                <a:cs typeface="Poppins" pitchFamily="2" charset="77"/>
              </a:rPr>
              <a:t>Adapted from De Castella, Byrne &amp; Covington. 2013</a:t>
            </a:r>
            <a:endParaRPr lang="en-GB" sz="1000" dirty="0">
              <a:latin typeface="+mj-lt"/>
              <a:ea typeface="League Spartan" charset="0"/>
              <a:cs typeface="Poppins" pitchFamily="2" charset="77"/>
            </a:endParaRPr>
          </a:p>
        </p:txBody>
      </p:sp>
      <p:sp>
        <p:nvSpPr>
          <p:cNvPr id="31" name="Rechteck 30">
            <a:extLst>
              <a:ext uri="{FF2B5EF4-FFF2-40B4-BE49-F238E27FC236}">
                <a16:creationId xmlns:a16="http://schemas.microsoft.com/office/drawing/2014/main" xmlns="" id="{0AB4F0F3-3097-41CE-B680-2565023184FB}"/>
              </a:ext>
            </a:extLst>
          </p:cNvPr>
          <p:cNvSpPr/>
          <p:nvPr/>
        </p:nvSpPr>
        <p:spPr>
          <a:xfrm>
            <a:off x="8825209" y="4155575"/>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31">
            <a:extLst>
              <a:ext uri="{FF2B5EF4-FFF2-40B4-BE49-F238E27FC236}">
                <a16:creationId xmlns:a16="http://schemas.microsoft.com/office/drawing/2014/main" xmlns="" id="{BFA2C403-02C1-4256-9269-A737F1467E47}"/>
              </a:ext>
            </a:extLst>
          </p:cNvPr>
          <p:cNvSpPr/>
          <p:nvPr/>
        </p:nvSpPr>
        <p:spPr>
          <a:xfrm>
            <a:off x="3788608" y="4161076"/>
            <a:ext cx="2979378" cy="1710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32">
            <a:extLst>
              <a:ext uri="{FF2B5EF4-FFF2-40B4-BE49-F238E27FC236}">
                <a16:creationId xmlns:a16="http://schemas.microsoft.com/office/drawing/2014/main" xmlns="" id="{07B5209B-347E-4595-B1A2-C91CDCFB5C1C}"/>
              </a:ext>
            </a:extLst>
          </p:cNvPr>
          <p:cNvSpPr/>
          <p:nvPr/>
        </p:nvSpPr>
        <p:spPr>
          <a:xfrm>
            <a:off x="3795619" y="2445448"/>
            <a:ext cx="2979378" cy="1710127"/>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34">
            <a:extLst>
              <a:ext uri="{FF2B5EF4-FFF2-40B4-BE49-F238E27FC236}">
                <a16:creationId xmlns:a16="http://schemas.microsoft.com/office/drawing/2014/main" xmlns="" id="{9ED6D64B-2D9E-4875-95F9-51AC375F8010}"/>
              </a:ext>
            </a:extLst>
          </p:cNvPr>
          <p:cNvSpPr/>
          <p:nvPr/>
        </p:nvSpPr>
        <p:spPr>
          <a:xfrm>
            <a:off x="8826365" y="2444817"/>
            <a:ext cx="2979378" cy="1710127"/>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2B452C44-F1CD-48AC-9EBF-CA2D3414921C}"/>
              </a:ext>
            </a:extLst>
          </p:cNvPr>
          <p:cNvSpPr/>
          <p:nvPr/>
        </p:nvSpPr>
        <p:spPr>
          <a:xfrm>
            <a:off x="3789764" y="4154940"/>
            <a:ext cx="40076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79D47A99-D80F-44DB-958A-4738C47C6A18}"/>
              </a:ext>
            </a:extLst>
          </p:cNvPr>
          <p:cNvSpPr>
            <a:spLocks noChangeArrowheads="1"/>
          </p:cNvSpPr>
          <p:nvPr/>
        </p:nvSpPr>
        <p:spPr bwMode="auto">
          <a:xfrm>
            <a:off x="7797752" y="4154940"/>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D8A6BFCD-C4DA-48D5-9420-CB59108103C6}"/>
              </a:ext>
            </a:extLst>
          </p:cNvPr>
          <p:cNvSpPr>
            <a:spLocks noChangeArrowheads="1"/>
          </p:cNvSpPr>
          <p:nvPr/>
        </p:nvSpPr>
        <p:spPr bwMode="auto">
          <a:xfrm>
            <a:off x="7797752" y="2142491"/>
            <a:ext cx="4007991" cy="2012453"/>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6A93EA4-077E-45D7-81AA-E27E72DA528A}"/>
              </a:ext>
            </a:extLst>
          </p:cNvPr>
          <p:cNvSpPr>
            <a:spLocks noChangeArrowheads="1"/>
          </p:cNvSpPr>
          <p:nvPr/>
        </p:nvSpPr>
        <p:spPr bwMode="auto">
          <a:xfrm>
            <a:off x="3789764" y="2142491"/>
            <a:ext cx="4007655" cy="201245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33D97474-B775-495B-95D3-4577CC13C41D}"/>
              </a:ext>
            </a:extLst>
          </p:cNvPr>
          <p:cNvSpPr txBox="1"/>
          <p:nvPr/>
        </p:nvSpPr>
        <p:spPr>
          <a:xfrm>
            <a:off x="6229300" y="2871807"/>
            <a:ext cx="1345408"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Self-Protectors</a:t>
            </a:r>
          </a:p>
        </p:txBody>
      </p:sp>
      <p:sp>
        <p:nvSpPr>
          <p:cNvPr id="46" name="TextBox 24">
            <a:extLst>
              <a:ext uri="{FF2B5EF4-FFF2-40B4-BE49-F238E27FC236}">
                <a16:creationId xmlns:a16="http://schemas.microsoft.com/office/drawing/2014/main" xmlns="" id="{01CE5CA7-8B4D-4E6C-9E22-A294C2C9DDE8}"/>
              </a:ext>
            </a:extLst>
          </p:cNvPr>
          <p:cNvSpPr txBox="1"/>
          <p:nvPr/>
        </p:nvSpPr>
        <p:spPr>
          <a:xfrm>
            <a:off x="7900650" y="5132427"/>
            <a:ext cx="941939"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Optimists</a:t>
            </a:r>
          </a:p>
        </p:txBody>
      </p:sp>
      <p:sp>
        <p:nvSpPr>
          <p:cNvPr id="57" name="TextBox 27">
            <a:extLst>
              <a:ext uri="{FF2B5EF4-FFF2-40B4-BE49-F238E27FC236}">
                <a16:creationId xmlns:a16="http://schemas.microsoft.com/office/drawing/2014/main" xmlns="" id="{FF7F0F29-500A-4E56-A108-F29987E03B57}"/>
              </a:ext>
            </a:extLst>
          </p:cNvPr>
          <p:cNvSpPr txBox="1"/>
          <p:nvPr/>
        </p:nvSpPr>
        <p:spPr>
          <a:xfrm>
            <a:off x="8420096" y="2871807"/>
            <a:ext cx="779413"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Over</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Strivers</a:t>
            </a:r>
          </a:p>
        </p:txBody>
      </p:sp>
      <p:sp>
        <p:nvSpPr>
          <p:cNvPr id="58" name="TextBox 30">
            <a:extLst>
              <a:ext uri="{FF2B5EF4-FFF2-40B4-BE49-F238E27FC236}">
                <a16:creationId xmlns:a16="http://schemas.microsoft.com/office/drawing/2014/main" xmlns="" id="{EC4144FA-EA4F-43DB-8229-35D6E0271B06}"/>
              </a:ext>
            </a:extLst>
          </p:cNvPr>
          <p:cNvSpPr txBox="1"/>
          <p:nvPr/>
        </p:nvSpPr>
        <p:spPr>
          <a:xfrm>
            <a:off x="6416005" y="5031148"/>
            <a:ext cx="971996"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Failure</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Acceptors</a:t>
            </a:r>
          </a:p>
        </p:txBody>
      </p:sp>
      <p:sp>
        <p:nvSpPr>
          <p:cNvPr id="59" name="Subtitle 2">
            <a:extLst>
              <a:ext uri="{FF2B5EF4-FFF2-40B4-BE49-F238E27FC236}">
                <a16:creationId xmlns:a16="http://schemas.microsoft.com/office/drawing/2014/main" xmlns="" id="{87248272-29C4-4CBB-86B2-8B2357FFBE7B}"/>
              </a:ext>
            </a:extLst>
          </p:cNvPr>
          <p:cNvSpPr txBox="1">
            <a:spLocks/>
          </p:cNvSpPr>
          <p:nvPr/>
        </p:nvSpPr>
        <p:spPr>
          <a:xfrm>
            <a:off x="3918193" y="2459320"/>
            <a:ext cx="2378925" cy="1701756"/>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Self-Protectors have a high fear of failure and a low success orientation. Rather than trying to prevent failure, they find external reasons to justify a lack of performance. For example, other people not having done something, insufficient time or a system they need not being available.</a:t>
            </a:r>
          </a:p>
        </p:txBody>
      </p:sp>
      <p:sp>
        <p:nvSpPr>
          <p:cNvPr id="60" name="Subtitle 2">
            <a:extLst>
              <a:ext uri="{FF2B5EF4-FFF2-40B4-BE49-F238E27FC236}">
                <a16:creationId xmlns:a16="http://schemas.microsoft.com/office/drawing/2014/main" xmlns="" id="{BD24F8CF-6730-4996-ADE0-EAC6AB3855DA}"/>
              </a:ext>
            </a:extLst>
          </p:cNvPr>
          <p:cNvSpPr txBox="1">
            <a:spLocks/>
          </p:cNvSpPr>
          <p:nvPr/>
        </p:nvSpPr>
        <p:spPr>
          <a:xfrm>
            <a:off x="9286285" y="2705086"/>
            <a:ext cx="2519457" cy="12016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An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Overstriver</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has high success orientation and high fear of failure. They lack confidence so keep working long after value has been achieved. As a result, they are likely to burn themselves out and lack resilience when they hit problems.</a:t>
            </a:r>
          </a:p>
        </p:txBody>
      </p:sp>
      <p:sp>
        <p:nvSpPr>
          <p:cNvPr id="61" name="Subtitle 2">
            <a:extLst>
              <a:ext uri="{FF2B5EF4-FFF2-40B4-BE49-F238E27FC236}">
                <a16:creationId xmlns:a16="http://schemas.microsoft.com/office/drawing/2014/main" xmlns="" id="{C1F5DD5C-B202-474E-9B0D-76B8F5BBF921}"/>
              </a:ext>
            </a:extLst>
          </p:cNvPr>
          <p:cNvSpPr txBox="1">
            <a:spLocks/>
          </p:cNvSpPr>
          <p:nvPr/>
        </p:nvSpPr>
        <p:spPr>
          <a:xfrm>
            <a:off x="3899208" y="4255929"/>
            <a:ext cx="2378924" cy="132729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j-lt"/>
                <a:ea typeface="Lato Light" panose="020F0502020204030203" pitchFamily="34" charset="0"/>
                <a:cs typeface="Mukta ExtraLight" panose="020B0000000000000000" pitchFamily="34" charset="77"/>
              </a:rPr>
              <a:t>Those with low fear of failure and low success orientation are Failure Acceptors. They expect very little of themselves and are seemingly indifferent to both their successes and failures.</a:t>
            </a:r>
          </a:p>
        </p:txBody>
      </p:sp>
      <p:sp>
        <p:nvSpPr>
          <p:cNvPr id="62" name="Subtitle 2">
            <a:extLst>
              <a:ext uri="{FF2B5EF4-FFF2-40B4-BE49-F238E27FC236}">
                <a16:creationId xmlns:a16="http://schemas.microsoft.com/office/drawing/2014/main" xmlns="" id="{FD12B727-AD4F-4067-9E90-31F9646E7F95}"/>
              </a:ext>
            </a:extLst>
          </p:cNvPr>
          <p:cNvSpPr txBox="1">
            <a:spLocks/>
          </p:cNvSpPr>
          <p:nvPr/>
        </p:nvSpPr>
        <p:spPr>
          <a:xfrm>
            <a:off x="8900195" y="4185243"/>
            <a:ext cx="2866166" cy="14888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350" dirty="0">
                <a:solidFill>
                  <a:schemeClr val="bg1"/>
                </a:solidFill>
                <a:latin typeface="+mj-lt"/>
                <a:ea typeface="Lato Light" panose="020F0502020204030203" pitchFamily="34" charset="0"/>
                <a:cs typeface="Mukta ExtraLight" panose="020B0000000000000000" pitchFamily="34" charset="77"/>
              </a:rPr>
              <a:t>Someone with a high success orientation and low fear of failure is an Optimist. They are in the ideal place on this model as they are confident that their effort will produce the result they want. They show resilience and are unlikely to show defensive </a:t>
            </a:r>
            <a:r>
              <a:rPr lang="en-US" sz="1350" dirty="0" err="1">
                <a:solidFill>
                  <a:schemeClr val="bg1"/>
                </a:solidFill>
                <a:latin typeface="+mj-lt"/>
                <a:ea typeface="Lato Light" panose="020F0502020204030203" pitchFamily="34" charset="0"/>
                <a:cs typeface="Mukta ExtraLight" panose="020B0000000000000000" pitchFamily="34" charset="77"/>
              </a:rPr>
              <a:t>behaviours</a:t>
            </a:r>
            <a:r>
              <a:rPr lang="en-US" sz="1350" dirty="0">
                <a:solidFill>
                  <a:schemeClr val="bg1"/>
                </a:solidFill>
                <a:latin typeface="+mj-lt"/>
                <a:ea typeface="Lato Light" panose="020F0502020204030203" pitchFamily="34" charset="0"/>
                <a:cs typeface="Mukta ExtraLight" panose="020B0000000000000000" pitchFamily="34" charset="77"/>
              </a:rPr>
              <a:t>.</a:t>
            </a:r>
          </a:p>
        </p:txBody>
      </p:sp>
      <p:cxnSp>
        <p:nvCxnSpPr>
          <p:cNvPr id="63" name="Gerade Verbindung mit Pfeil 62">
            <a:extLst>
              <a:ext uri="{FF2B5EF4-FFF2-40B4-BE49-F238E27FC236}">
                <a16:creationId xmlns:a16="http://schemas.microsoft.com/office/drawing/2014/main" xmlns="" id="{C4D389B8-4520-4E4C-908A-7832E865311D}"/>
              </a:ext>
            </a:extLst>
          </p:cNvPr>
          <p:cNvCxnSpPr/>
          <p:nvPr/>
        </p:nvCxnSpPr>
        <p:spPr>
          <a:xfrm>
            <a:off x="7797419" y="1953928"/>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xmlns="" id="{59D6F5CB-6DA5-4649-A349-418F1B294A92}"/>
              </a:ext>
            </a:extLst>
          </p:cNvPr>
          <p:cNvCxnSpPr>
            <a:cxnSpLocks/>
          </p:cNvCxnSpPr>
          <p:nvPr/>
        </p:nvCxnSpPr>
        <p:spPr>
          <a:xfrm flipH="1">
            <a:off x="3389391" y="4135318"/>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08B7B151-77FA-46C9-99E8-B997192D1803}"/>
              </a:ext>
            </a:extLst>
          </p:cNvPr>
          <p:cNvSpPr txBox="1"/>
          <p:nvPr/>
        </p:nvSpPr>
        <p:spPr>
          <a:xfrm>
            <a:off x="7958623" y="1831882"/>
            <a:ext cx="1554785"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High Fear of Failure</a:t>
            </a:r>
          </a:p>
        </p:txBody>
      </p:sp>
      <p:sp>
        <p:nvSpPr>
          <p:cNvPr id="66" name="TextBox 21">
            <a:extLst>
              <a:ext uri="{FF2B5EF4-FFF2-40B4-BE49-F238E27FC236}">
                <a16:creationId xmlns:a16="http://schemas.microsoft.com/office/drawing/2014/main" xmlns="" id="{3317F4D8-7CC6-4EC8-B488-8B265BA8DC3D}"/>
              </a:ext>
            </a:extLst>
          </p:cNvPr>
          <p:cNvSpPr txBox="1"/>
          <p:nvPr/>
        </p:nvSpPr>
        <p:spPr>
          <a:xfrm>
            <a:off x="6183657" y="6220717"/>
            <a:ext cx="1520224"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Low Fear of Failure</a:t>
            </a:r>
          </a:p>
        </p:txBody>
      </p:sp>
      <p:sp>
        <p:nvSpPr>
          <p:cNvPr id="67" name="TextBox 21">
            <a:extLst>
              <a:ext uri="{FF2B5EF4-FFF2-40B4-BE49-F238E27FC236}">
                <a16:creationId xmlns:a16="http://schemas.microsoft.com/office/drawing/2014/main" xmlns="" id="{395FDB2E-6B63-4E38-BFFD-056A21D8F8A0}"/>
              </a:ext>
            </a:extLst>
          </p:cNvPr>
          <p:cNvSpPr txBox="1"/>
          <p:nvPr/>
        </p:nvSpPr>
        <p:spPr>
          <a:xfrm rot="5400000">
            <a:off x="11065986" y="4007187"/>
            <a:ext cx="1940276"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High Success Orientation</a:t>
            </a:r>
          </a:p>
        </p:txBody>
      </p:sp>
      <p:sp>
        <p:nvSpPr>
          <p:cNvPr id="68" name="TextBox 21">
            <a:extLst>
              <a:ext uri="{FF2B5EF4-FFF2-40B4-BE49-F238E27FC236}">
                <a16:creationId xmlns:a16="http://schemas.microsoft.com/office/drawing/2014/main" xmlns="" id="{1932D53C-2757-4DEC-A176-61C0185DC6A4}"/>
              </a:ext>
            </a:extLst>
          </p:cNvPr>
          <p:cNvSpPr txBox="1"/>
          <p:nvPr/>
        </p:nvSpPr>
        <p:spPr>
          <a:xfrm rot="16200000">
            <a:off x="2555513" y="4001077"/>
            <a:ext cx="1905715"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Low Success Orientation</a:t>
            </a:r>
          </a:p>
        </p:txBody>
      </p:sp>
      <p:sp>
        <p:nvSpPr>
          <p:cNvPr id="5" name="Rechteck 4">
            <a:extLst>
              <a:ext uri="{FF2B5EF4-FFF2-40B4-BE49-F238E27FC236}">
                <a16:creationId xmlns:a16="http://schemas.microsoft.com/office/drawing/2014/main" xmlns="" id="{F9EAD6E8-62AF-43EE-9C77-314A8F9F19C2}"/>
              </a:ext>
            </a:extLst>
          </p:cNvPr>
          <p:cNvSpPr/>
          <p:nvPr/>
        </p:nvSpPr>
        <p:spPr>
          <a:xfrm>
            <a:off x="3788608" y="2444817"/>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mj-lt"/>
              </a:rPr>
              <a:t>Over Strivers and Self Protectors show high levels of defensive pessimism. They lower their expectations of what they can achieve and anticipate they will fail as a way of protecting themselves against disappointment. Any success is treated as a pleasant surprise.</a:t>
            </a:r>
            <a:endParaRPr lang="de-DE" sz="2000" dirty="0">
              <a:solidFill>
                <a:schemeClr val="tx2"/>
              </a:solidFill>
              <a:latin typeface="+mj-lt"/>
            </a:endParaRPr>
          </a:p>
        </p:txBody>
      </p:sp>
    </p:spTree>
    <p:extLst>
      <p:ext uri="{BB962C8B-B14F-4D97-AF65-F5344CB8AC3E}">
        <p14:creationId xmlns:p14="http://schemas.microsoft.com/office/powerpoint/2010/main" val="5233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The Fear of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3886" y="1713263"/>
            <a:ext cx="3382937" cy="477596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000" dirty="0">
                <a:solidFill>
                  <a:srgbClr val="245473"/>
                </a:solidFill>
                <a:latin typeface="+mj-lt"/>
              </a:rPr>
              <a:t>The problem with these strategies on a personal level is that over time they actually reinforce the </a:t>
            </a:r>
            <a:r>
              <a:rPr lang="en-US" altLang="de-DE" sz="2000" dirty="0" err="1">
                <a:solidFill>
                  <a:srgbClr val="245473"/>
                </a:solidFill>
                <a:latin typeface="+mj-lt"/>
              </a:rPr>
              <a:t>behaviour</a:t>
            </a:r>
            <a:r>
              <a:rPr lang="en-US" altLang="de-DE" sz="2000" dirty="0">
                <a:solidFill>
                  <a:srgbClr val="245473"/>
                </a:solidFill>
                <a:latin typeface="+mj-lt"/>
              </a:rPr>
              <a:t> people are trying to avoid. Expecting to fail becomes normal so people feel helpless and believe they can’t improve.</a:t>
            </a:r>
          </a:p>
          <a:p>
            <a:pPr algn="l">
              <a:lnSpc>
                <a:spcPct val="100000"/>
              </a:lnSpc>
              <a:spcBef>
                <a:spcPts val="600"/>
              </a:spcBef>
            </a:pPr>
            <a:r>
              <a:rPr lang="en-US" altLang="de-DE" sz="2000" dirty="0">
                <a:solidFill>
                  <a:srgbClr val="245473"/>
                </a:solidFill>
                <a:latin typeface="+mj-lt"/>
              </a:rPr>
              <a:t>Neither do they help the project. Although people look busy the project is still affected by poor quality deliverables and ever extending timelines. Which ultimately leads to dissatisfied customers!</a:t>
            </a:r>
            <a:endParaRPr lang="en-GB" altLang="de-DE" sz="2000" dirty="0">
              <a:solidFill>
                <a:srgbClr val="245473"/>
              </a:solidFill>
              <a:latin typeface="+mj-lt"/>
            </a:endParaRPr>
          </a:p>
        </p:txBody>
      </p:sp>
      <p:sp>
        <p:nvSpPr>
          <p:cNvPr id="31" name="Rechteck 30">
            <a:extLst>
              <a:ext uri="{FF2B5EF4-FFF2-40B4-BE49-F238E27FC236}">
                <a16:creationId xmlns:a16="http://schemas.microsoft.com/office/drawing/2014/main" xmlns="" id="{0AB4F0F3-3097-41CE-B680-2565023184FB}"/>
              </a:ext>
            </a:extLst>
          </p:cNvPr>
          <p:cNvSpPr/>
          <p:nvPr/>
        </p:nvSpPr>
        <p:spPr>
          <a:xfrm>
            <a:off x="8897551" y="4155575"/>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31">
            <a:extLst>
              <a:ext uri="{FF2B5EF4-FFF2-40B4-BE49-F238E27FC236}">
                <a16:creationId xmlns:a16="http://schemas.microsoft.com/office/drawing/2014/main" xmlns="" id="{BFA2C403-02C1-4256-9269-A737F1467E47}"/>
              </a:ext>
            </a:extLst>
          </p:cNvPr>
          <p:cNvSpPr/>
          <p:nvPr/>
        </p:nvSpPr>
        <p:spPr>
          <a:xfrm>
            <a:off x="3860950" y="4161076"/>
            <a:ext cx="2979378" cy="1710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32">
            <a:extLst>
              <a:ext uri="{FF2B5EF4-FFF2-40B4-BE49-F238E27FC236}">
                <a16:creationId xmlns:a16="http://schemas.microsoft.com/office/drawing/2014/main" xmlns="" id="{07B5209B-347E-4595-B1A2-C91CDCFB5C1C}"/>
              </a:ext>
            </a:extLst>
          </p:cNvPr>
          <p:cNvSpPr/>
          <p:nvPr/>
        </p:nvSpPr>
        <p:spPr>
          <a:xfrm>
            <a:off x="3867961" y="2445448"/>
            <a:ext cx="2979378" cy="1710127"/>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34">
            <a:extLst>
              <a:ext uri="{FF2B5EF4-FFF2-40B4-BE49-F238E27FC236}">
                <a16:creationId xmlns:a16="http://schemas.microsoft.com/office/drawing/2014/main" xmlns="" id="{9ED6D64B-2D9E-4875-95F9-51AC375F8010}"/>
              </a:ext>
            </a:extLst>
          </p:cNvPr>
          <p:cNvSpPr/>
          <p:nvPr/>
        </p:nvSpPr>
        <p:spPr>
          <a:xfrm>
            <a:off x="8898707" y="2444817"/>
            <a:ext cx="2979378" cy="1710127"/>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2B452C44-F1CD-48AC-9EBF-CA2D3414921C}"/>
              </a:ext>
            </a:extLst>
          </p:cNvPr>
          <p:cNvSpPr/>
          <p:nvPr/>
        </p:nvSpPr>
        <p:spPr>
          <a:xfrm>
            <a:off x="3862106" y="4154940"/>
            <a:ext cx="40076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79D47A99-D80F-44DB-958A-4738C47C6A18}"/>
              </a:ext>
            </a:extLst>
          </p:cNvPr>
          <p:cNvSpPr>
            <a:spLocks noChangeArrowheads="1"/>
          </p:cNvSpPr>
          <p:nvPr/>
        </p:nvSpPr>
        <p:spPr bwMode="auto">
          <a:xfrm>
            <a:off x="7870094" y="4154940"/>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D8A6BFCD-C4DA-48D5-9420-CB59108103C6}"/>
              </a:ext>
            </a:extLst>
          </p:cNvPr>
          <p:cNvSpPr>
            <a:spLocks noChangeArrowheads="1"/>
          </p:cNvSpPr>
          <p:nvPr/>
        </p:nvSpPr>
        <p:spPr bwMode="auto">
          <a:xfrm>
            <a:off x="7870094" y="2142491"/>
            <a:ext cx="4007991" cy="2012453"/>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6A93EA4-077E-45D7-81AA-E27E72DA528A}"/>
              </a:ext>
            </a:extLst>
          </p:cNvPr>
          <p:cNvSpPr>
            <a:spLocks noChangeArrowheads="1"/>
          </p:cNvSpPr>
          <p:nvPr/>
        </p:nvSpPr>
        <p:spPr bwMode="auto">
          <a:xfrm>
            <a:off x="3866929" y="2147314"/>
            <a:ext cx="4007655" cy="201245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33D97474-B775-495B-95D3-4577CC13C41D}"/>
              </a:ext>
            </a:extLst>
          </p:cNvPr>
          <p:cNvSpPr txBox="1"/>
          <p:nvPr/>
        </p:nvSpPr>
        <p:spPr>
          <a:xfrm>
            <a:off x="6431857" y="2645136"/>
            <a:ext cx="1345408" cy="307777"/>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Self-Protectors</a:t>
            </a:r>
          </a:p>
        </p:txBody>
      </p:sp>
      <p:sp>
        <p:nvSpPr>
          <p:cNvPr id="46" name="TextBox 24">
            <a:extLst>
              <a:ext uri="{FF2B5EF4-FFF2-40B4-BE49-F238E27FC236}">
                <a16:creationId xmlns:a16="http://schemas.microsoft.com/office/drawing/2014/main" xmlns="" id="{01CE5CA7-8B4D-4E6C-9E22-A294C2C9DDE8}"/>
              </a:ext>
            </a:extLst>
          </p:cNvPr>
          <p:cNvSpPr txBox="1"/>
          <p:nvPr/>
        </p:nvSpPr>
        <p:spPr>
          <a:xfrm>
            <a:off x="8416688" y="5031148"/>
            <a:ext cx="941939" cy="307777"/>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Optimists</a:t>
            </a:r>
          </a:p>
        </p:txBody>
      </p:sp>
      <p:sp>
        <p:nvSpPr>
          <p:cNvPr id="57" name="TextBox 27">
            <a:extLst>
              <a:ext uri="{FF2B5EF4-FFF2-40B4-BE49-F238E27FC236}">
                <a16:creationId xmlns:a16="http://schemas.microsoft.com/office/drawing/2014/main" xmlns="" id="{FF7F0F29-500A-4E56-A108-F29987E03B57}"/>
              </a:ext>
            </a:extLst>
          </p:cNvPr>
          <p:cNvSpPr txBox="1"/>
          <p:nvPr/>
        </p:nvSpPr>
        <p:spPr>
          <a:xfrm>
            <a:off x="7875122" y="2572794"/>
            <a:ext cx="779413"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Over</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Strivers</a:t>
            </a:r>
          </a:p>
        </p:txBody>
      </p:sp>
      <p:sp>
        <p:nvSpPr>
          <p:cNvPr id="58" name="TextBox 30">
            <a:extLst>
              <a:ext uri="{FF2B5EF4-FFF2-40B4-BE49-F238E27FC236}">
                <a16:creationId xmlns:a16="http://schemas.microsoft.com/office/drawing/2014/main" xmlns="" id="{EC4144FA-EA4F-43DB-8229-35D6E0271B06}"/>
              </a:ext>
            </a:extLst>
          </p:cNvPr>
          <p:cNvSpPr txBox="1"/>
          <p:nvPr/>
        </p:nvSpPr>
        <p:spPr>
          <a:xfrm>
            <a:off x="6488347" y="5031148"/>
            <a:ext cx="971996"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Failure</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Acceptors</a:t>
            </a:r>
          </a:p>
        </p:txBody>
      </p:sp>
      <p:sp>
        <p:nvSpPr>
          <p:cNvPr id="59" name="Subtitle 2">
            <a:extLst>
              <a:ext uri="{FF2B5EF4-FFF2-40B4-BE49-F238E27FC236}">
                <a16:creationId xmlns:a16="http://schemas.microsoft.com/office/drawing/2014/main" xmlns="" id="{87248272-29C4-4CBB-86B2-8B2357FFBE7B}"/>
              </a:ext>
            </a:extLst>
          </p:cNvPr>
          <p:cNvSpPr txBox="1">
            <a:spLocks/>
          </p:cNvSpPr>
          <p:nvPr/>
        </p:nvSpPr>
        <p:spPr>
          <a:xfrm>
            <a:off x="3927839" y="2639616"/>
            <a:ext cx="2721342" cy="1540751"/>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bg1"/>
                </a:solidFill>
                <a:latin typeface="+mj-lt"/>
                <a:ea typeface="Lato Light" panose="020F0502020204030203" pitchFamily="34" charset="0"/>
                <a:cs typeface="Mukta ExtraLight" panose="020B0000000000000000" pitchFamily="34" charset="77"/>
              </a:rPr>
              <a:t>Self-Protectors have a high fear of failure and a low success orientation. Rather than trying to prevent failure, they find external reasons to justify a lack of performance. For example, other people not having done something, insufficient time or a system they need not being available.</a:t>
            </a:r>
          </a:p>
        </p:txBody>
      </p:sp>
      <p:sp>
        <p:nvSpPr>
          <p:cNvPr id="60" name="Subtitle 2">
            <a:extLst>
              <a:ext uri="{FF2B5EF4-FFF2-40B4-BE49-F238E27FC236}">
                <a16:creationId xmlns:a16="http://schemas.microsoft.com/office/drawing/2014/main" xmlns="" id="{BD24F8CF-6730-4996-ADE0-EAC6AB3855DA}"/>
              </a:ext>
            </a:extLst>
          </p:cNvPr>
          <p:cNvSpPr txBox="1">
            <a:spLocks/>
          </p:cNvSpPr>
          <p:nvPr/>
        </p:nvSpPr>
        <p:spPr>
          <a:xfrm>
            <a:off x="8933676" y="2459088"/>
            <a:ext cx="2865543" cy="154273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j-lt"/>
                <a:ea typeface="Lato Light" panose="020F0502020204030203" pitchFamily="34" charset="0"/>
                <a:cs typeface="Mukta ExtraLight" panose="020B0000000000000000" pitchFamily="34" charset="77"/>
              </a:rPr>
              <a:t>An </a:t>
            </a:r>
            <a:r>
              <a:rPr lang="en-US" sz="1400" dirty="0" err="1">
                <a:solidFill>
                  <a:schemeClr val="bg1"/>
                </a:solidFill>
                <a:latin typeface="+mj-lt"/>
                <a:ea typeface="Lato Light" panose="020F0502020204030203" pitchFamily="34" charset="0"/>
                <a:cs typeface="Mukta ExtraLight" panose="020B0000000000000000" pitchFamily="34" charset="77"/>
              </a:rPr>
              <a:t>Overstriver</a:t>
            </a:r>
            <a:r>
              <a:rPr lang="en-US" sz="1400" dirty="0">
                <a:solidFill>
                  <a:schemeClr val="bg1"/>
                </a:solidFill>
                <a:latin typeface="+mj-lt"/>
                <a:ea typeface="Lato Light" panose="020F0502020204030203" pitchFamily="34" charset="0"/>
                <a:cs typeface="Mukta ExtraLight" panose="020B0000000000000000" pitchFamily="34" charset="77"/>
              </a:rPr>
              <a:t> has high success orientation and high fear of failure. They lack confidence so keep working long after value has been achieved. As a result, they are likely to burn themselves out and lack resilience when they hit problems.</a:t>
            </a:r>
          </a:p>
        </p:txBody>
      </p:sp>
      <p:sp>
        <p:nvSpPr>
          <p:cNvPr id="61" name="Subtitle 2">
            <a:extLst>
              <a:ext uri="{FF2B5EF4-FFF2-40B4-BE49-F238E27FC236}">
                <a16:creationId xmlns:a16="http://schemas.microsoft.com/office/drawing/2014/main" xmlns="" id="{C1F5DD5C-B202-474E-9B0D-76B8F5BBF921}"/>
              </a:ext>
            </a:extLst>
          </p:cNvPr>
          <p:cNvSpPr txBox="1">
            <a:spLocks/>
          </p:cNvSpPr>
          <p:nvPr/>
        </p:nvSpPr>
        <p:spPr>
          <a:xfrm>
            <a:off x="3990535" y="4409828"/>
            <a:ext cx="2378924" cy="10349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Those with low fear of failure and low success orientation are Failure Acceptors. They expect very little of themselves and are seemingly indifferent to both their successes and failures.</a:t>
            </a:r>
          </a:p>
        </p:txBody>
      </p:sp>
      <p:sp>
        <p:nvSpPr>
          <p:cNvPr id="62" name="Subtitle 2">
            <a:extLst>
              <a:ext uri="{FF2B5EF4-FFF2-40B4-BE49-F238E27FC236}">
                <a16:creationId xmlns:a16="http://schemas.microsoft.com/office/drawing/2014/main" xmlns="" id="{FD12B727-AD4F-4067-9E90-31F9646E7F95}"/>
              </a:ext>
            </a:extLst>
          </p:cNvPr>
          <p:cNvSpPr txBox="1">
            <a:spLocks/>
          </p:cNvSpPr>
          <p:nvPr/>
        </p:nvSpPr>
        <p:spPr>
          <a:xfrm>
            <a:off x="9372828" y="4243116"/>
            <a:ext cx="2359774" cy="15350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Someone with a high success orientation and low fear of failure is an Optimist. They are in the ideal place on this model as they are confident that their effort will produce the result they want. They show resilience and are unlikely to show defensive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behaviours</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cxnSp>
        <p:nvCxnSpPr>
          <p:cNvPr id="63" name="Gerade Verbindung mit Pfeil 62">
            <a:extLst>
              <a:ext uri="{FF2B5EF4-FFF2-40B4-BE49-F238E27FC236}">
                <a16:creationId xmlns:a16="http://schemas.microsoft.com/office/drawing/2014/main" xmlns="" id="{C4D389B8-4520-4E4C-908A-7832E865311D}"/>
              </a:ext>
            </a:extLst>
          </p:cNvPr>
          <p:cNvCxnSpPr/>
          <p:nvPr/>
        </p:nvCxnSpPr>
        <p:spPr>
          <a:xfrm>
            <a:off x="7797419" y="1953928"/>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xmlns="" id="{59D6F5CB-6DA5-4649-A349-418F1B294A92}"/>
              </a:ext>
            </a:extLst>
          </p:cNvPr>
          <p:cNvCxnSpPr>
            <a:cxnSpLocks/>
          </p:cNvCxnSpPr>
          <p:nvPr/>
        </p:nvCxnSpPr>
        <p:spPr>
          <a:xfrm flipH="1">
            <a:off x="3698049" y="4154609"/>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08B7B151-77FA-46C9-99E8-B997192D1803}"/>
              </a:ext>
            </a:extLst>
          </p:cNvPr>
          <p:cNvSpPr txBox="1"/>
          <p:nvPr/>
        </p:nvSpPr>
        <p:spPr>
          <a:xfrm>
            <a:off x="8030965" y="1831882"/>
            <a:ext cx="1554785" cy="307777"/>
          </a:xfrm>
          <a:prstGeom prst="rect">
            <a:avLst/>
          </a:prstGeom>
          <a:noFill/>
        </p:spPr>
        <p:txBody>
          <a:bodyPr wrap="square" rtlCol="0" anchor="t" anchorCtr="0">
            <a:spAutoFit/>
          </a:bodyPr>
          <a:lstStyle/>
          <a:p>
            <a:r>
              <a:rPr lang="en-US" sz="1400" b="1" dirty="0">
                <a:solidFill>
                  <a:schemeClr val="tx2"/>
                </a:solidFill>
                <a:latin typeface="+mj-lt"/>
                <a:ea typeface="League Spartan" charset="0"/>
                <a:cs typeface="Poppins" pitchFamily="2" charset="77"/>
              </a:rPr>
              <a:t>High Fear of Failure</a:t>
            </a:r>
          </a:p>
        </p:txBody>
      </p:sp>
      <p:sp>
        <p:nvSpPr>
          <p:cNvPr id="66" name="TextBox 21">
            <a:extLst>
              <a:ext uri="{FF2B5EF4-FFF2-40B4-BE49-F238E27FC236}">
                <a16:creationId xmlns:a16="http://schemas.microsoft.com/office/drawing/2014/main" xmlns="" id="{3317F4D8-7CC6-4EC8-B488-8B265BA8DC3D}"/>
              </a:ext>
            </a:extLst>
          </p:cNvPr>
          <p:cNvSpPr txBox="1"/>
          <p:nvPr/>
        </p:nvSpPr>
        <p:spPr>
          <a:xfrm>
            <a:off x="6183657" y="6220717"/>
            <a:ext cx="1520224"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Low Fear of Failure</a:t>
            </a:r>
          </a:p>
        </p:txBody>
      </p:sp>
      <p:sp>
        <p:nvSpPr>
          <p:cNvPr id="67" name="TextBox 21">
            <a:extLst>
              <a:ext uri="{FF2B5EF4-FFF2-40B4-BE49-F238E27FC236}">
                <a16:creationId xmlns:a16="http://schemas.microsoft.com/office/drawing/2014/main" xmlns="" id="{395FDB2E-6B63-4E38-BFFD-056A21D8F8A0}"/>
              </a:ext>
            </a:extLst>
          </p:cNvPr>
          <p:cNvSpPr txBox="1"/>
          <p:nvPr/>
        </p:nvSpPr>
        <p:spPr>
          <a:xfrm rot="5400000">
            <a:off x="11138328" y="4007187"/>
            <a:ext cx="1940276" cy="307777"/>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High Success Orientation</a:t>
            </a:r>
          </a:p>
        </p:txBody>
      </p:sp>
      <p:sp>
        <p:nvSpPr>
          <p:cNvPr id="68" name="TextBox 21">
            <a:extLst>
              <a:ext uri="{FF2B5EF4-FFF2-40B4-BE49-F238E27FC236}">
                <a16:creationId xmlns:a16="http://schemas.microsoft.com/office/drawing/2014/main" xmlns="" id="{1932D53C-2757-4DEC-A176-61C0185DC6A4}"/>
              </a:ext>
            </a:extLst>
          </p:cNvPr>
          <p:cNvSpPr txBox="1"/>
          <p:nvPr/>
        </p:nvSpPr>
        <p:spPr>
          <a:xfrm rot="16200000">
            <a:off x="2627855" y="4001077"/>
            <a:ext cx="1905715" cy="307777"/>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Low Success Orientation</a:t>
            </a:r>
          </a:p>
        </p:txBody>
      </p:sp>
      <p:sp>
        <p:nvSpPr>
          <p:cNvPr id="5" name="Rechteck 4">
            <a:extLst>
              <a:ext uri="{FF2B5EF4-FFF2-40B4-BE49-F238E27FC236}">
                <a16:creationId xmlns:a16="http://schemas.microsoft.com/office/drawing/2014/main" xmlns="" id="{F9EAD6E8-62AF-43EE-9C77-314A8F9F19C2}"/>
              </a:ext>
            </a:extLst>
          </p:cNvPr>
          <p:cNvSpPr/>
          <p:nvPr/>
        </p:nvSpPr>
        <p:spPr>
          <a:xfrm>
            <a:off x="3867961" y="4167542"/>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45473"/>
                </a:solidFill>
              </a:rPr>
              <a:t>Failure Acceptors will often self-handicap. An example of this is leaving a task so late that they don’t have the time to complete it. They can blame that for the resulting failure rather than themselves.</a:t>
            </a:r>
            <a:endParaRPr lang="de-DE" dirty="0">
              <a:solidFill>
                <a:srgbClr val="245473"/>
              </a:solidFill>
            </a:endParaRPr>
          </a:p>
        </p:txBody>
      </p:sp>
    </p:spTree>
    <p:extLst>
      <p:ext uri="{BB962C8B-B14F-4D97-AF65-F5344CB8AC3E}">
        <p14:creationId xmlns:p14="http://schemas.microsoft.com/office/powerpoint/2010/main" val="2520768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70930" y="420564"/>
            <a:ext cx="8852375" cy="697353"/>
          </a:xfrm>
        </p:spPr>
        <p:txBody>
          <a:bodyPr>
            <a:normAutofit/>
          </a:bodyPr>
          <a:lstStyle/>
          <a:p>
            <a:r>
              <a:rPr lang="en-GB" dirty="0"/>
              <a:t>The Fear of Failure in Teams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142491"/>
            <a:ext cx="2568766"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solidFill>
                  <a:srgbClr val="245473"/>
                </a:solidFill>
                <a:latin typeface="+mj-lt"/>
              </a:rPr>
              <a:t>One thing is clear, asking people to try harder doesn’t work. It actually makes matters worse as it increases the fear </a:t>
            </a:r>
            <a:br>
              <a:rPr lang="en-US" altLang="de-DE" sz="2200" dirty="0">
                <a:solidFill>
                  <a:srgbClr val="245473"/>
                </a:solidFill>
                <a:latin typeface="+mj-lt"/>
              </a:rPr>
            </a:br>
            <a:r>
              <a:rPr lang="en-US" altLang="de-DE" sz="2200" dirty="0">
                <a:solidFill>
                  <a:srgbClr val="245473"/>
                </a:solidFill>
                <a:latin typeface="+mj-lt"/>
              </a:rPr>
              <a:t>of failure of people who already don’t believe they’re capable of succeeding.</a:t>
            </a:r>
            <a:endParaRPr lang="en-GB" altLang="de-DE" sz="2200" dirty="0">
              <a:solidFill>
                <a:srgbClr val="245473"/>
              </a:solidFill>
              <a:latin typeface="+mj-lt"/>
            </a:endParaRPr>
          </a:p>
        </p:txBody>
      </p:sp>
      <p:sp>
        <p:nvSpPr>
          <p:cNvPr id="31" name="Rechteck 30">
            <a:extLst>
              <a:ext uri="{FF2B5EF4-FFF2-40B4-BE49-F238E27FC236}">
                <a16:creationId xmlns:a16="http://schemas.microsoft.com/office/drawing/2014/main" xmlns="" id="{0AB4F0F3-3097-41CE-B680-2565023184FB}"/>
              </a:ext>
            </a:extLst>
          </p:cNvPr>
          <p:cNvSpPr/>
          <p:nvPr/>
        </p:nvSpPr>
        <p:spPr>
          <a:xfrm>
            <a:off x="8825209" y="4155575"/>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31">
            <a:extLst>
              <a:ext uri="{FF2B5EF4-FFF2-40B4-BE49-F238E27FC236}">
                <a16:creationId xmlns:a16="http://schemas.microsoft.com/office/drawing/2014/main" xmlns="" id="{BFA2C403-02C1-4256-9269-A737F1467E47}"/>
              </a:ext>
            </a:extLst>
          </p:cNvPr>
          <p:cNvSpPr/>
          <p:nvPr/>
        </p:nvSpPr>
        <p:spPr>
          <a:xfrm>
            <a:off x="3788608" y="4161076"/>
            <a:ext cx="2979378" cy="1710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32">
            <a:extLst>
              <a:ext uri="{FF2B5EF4-FFF2-40B4-BE49-F238E27FC236}">
                <a16:creationId xmlns:a16="http://schemas.microsoft.com/office/drawing/2014/main" xmlns="" id="{07B5209B-347E-4595-B1A2-C91CDCFB5C1C}"/>
              </a:ext>
            </a:extLst>
          </p:cNvPr>
          <p:cNvSpPr/>
          <p:nvPr/>
        </p:nvSpPr>
        <p:spPr>
          <a:xfrm>
            <a:off x="3795619" y="2445448"/>
            <a:ext cx="2979378" cy="1710127"/>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34">
            <a:extLst>
              <a:ext uri="{FF2B5EF4-FFF2-40B4-BE49-F238E27FC236}">
                <a16:creationId xmlns:a16="http://schemas.microsoft.com/office/drawing/2014/main" xmlns="" id="{9ED6D64B-2D9E-4875-95F9-51AC375F8010}"/>
              </a:ext>
            </a:extLst>
          </p:cNvPr>
          <p:cNvSpPr/>
          <p:nvPr/>
        </p:nvSpPr>
        <p:spPr>
          <a:xfrm>
            <a:off x="8826365" y="2444817"/>
            <a:ext cx="2979378" cy="1710127"/>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2B452C44-F1CD-48AC-9EBF-CA2D3414921C}"/>
              </a:ext>
            </a:extLst>
          </p:cNvPr>
          <p:cNvSpPr/>
          <p:nvPr/>
        </p:nvSpPr>
        <p:spPr>
          <a:xfrm>
            <a:off x="3789764" y="4154940"/>
            <a:ext cx="40076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79D47A99-D80F-44DB-958A-4738C47C6A18}"/>
              </a:ext>
            </a:extLst>
          </p:cNvPr>
          <p:cNvSpPr>
            <a:spLocks noChangeArrowheads="1"/>
          </p:cNvSpPr>
          <p:nvPr/>
        </p:nvSpPr>
        <p:spPr bwMode="auto">
          <a:xfrm>
            <a:off x="7797752" y="4154940"/>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D8A6BFCD-C4DA-48D5-9420-CB59108103C6}"/>
              </a:ext>
            </a:extLst>
          </p:cNvPr>
          <p:cNvSpPr>
            <a:spLocks noChangeArrowheads="1"/>
          </p:cNvSpPr>
          <p:nvPr/>
        </p:nvSpPr>
        <p:spPr bwMode="auto">
          <a:xfrm>
            <a:off x="7797752" y="2142491"/>
            <a:ext cx="4007991" cy="2012453"/>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6A93EA4-077E-45D7-81AA-E27E72DA528A}"/>
              </a:ext>
            </a:extLst>
          </p:cNvPr>
          <p:cNvSpPr>
            <a:spLocks noChangeArrowheads="1"/>
          </p:cNvSpPr>
          <p:nvPr/>
        </p:nvSpPr>
        <p:spPr bwMode="auto">
          <a:xfrm>
            <a:off x="3789764" y="2142491"/>
            <a:ext cx="4007655" cy="201245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33D97474-B775-495B-95D3-4577CC13C41D}"/>
              </a:ext>
            </a:extLst>
          </p:cNvPr>
          <p:cNvSpPr txBox="1"/>
          <p:nvPr/>
        </p:nvSpPr>
        <p:spPr>
          <a:xfrm>
            <a:off x="6229300" y="2871807"/>
            <a:ext cx="1345408"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Self-Protectors</a:t>
            </a:r>
          </a:p>
        </p:txBody>
      </p:sp>
      <p:sp>
        <p:nvSpPr>
          <p:cNvPr id="46" name="TextBox 24">
            <a:extLst>
              <a:ext uri="{FF2B5EF4-FFF2-40B4-BE49-F238E27FC236}">
                <a16:creationId xmlns:a16="http://schemas.microsoft.com/office/drawing/2014/main" xmlns="" id="{01CE5CA7-8B4D-4E6C-9E22-A294C2C9DDE8}"/>
              </a:ext>
            </a:extLst>
          </p:cNvPr>
          <p:cNvSpPr txBox="1"/>
          <p:nvPr/>
        </p:nvSpPr>
        <p:spPr>
          <a:xfrm>
            <a:off x="8344346" y="5031148"/>
            <a:ext cx="941939"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Optimists</a:t>
            </a:r>
          </a:p>
        </p:txBody>
      </p:sp>
      <p:sp>
        <p:nvSpPr>
          <p:cNvPr id="57" name="TextBox 27">
            <a:extLst>
              <a:ext uri="{FF2B5EF4-FFF2-40B4-BE49-F238E27FC236}">
                <a16:creationId xmlns:a16="http://schemas.microsoft.com/office/drawing/2014/main" xmlns="" id="{FF7F0F29-500A-4E56-A108-F29987E03B57}"/>
              </a:ext>
            </a:extLst>
          </p:cNvPr>
          <p:cNvSpPr txBox="1"/>
          <p:nvPr/>
        </p:nvSpPr>
        <p:spPr>
          <a:xfrm>
            <a:off x="8420096" y="2871807"/>
            <a:ext cx="779413"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Over</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Strivers</a:t>
            </a:r>
          </a:p>
        </p:txBody>
      </p:sp>
      <p:sp>
        <p:nvSpPr>
          <p:cNvPr id="58" name="TextBox 30">
            <a:extLst>
              <a:ext uri="{FF2B5EF4-FFF2-40B4-BE49-F238E27FC236}">
                <a16:creationId xmlns:a16="http://schemas.microsoft.com/office/drawing/2014/main" xmlns="" id="{EC4144FA-EA4F-43DB-8229-35D6E0271B06}"/>
              </a:ext>
            </a:extLst>
          </p:cNvPr>
          <p:cNvSpPr txBox="1"/>
          <p:nvPr/>
        </p:nvSpPr>
        <p:spPr>
          <a:xfrm>
            <a:off x="6416005" y="5031148"/>
            <a:ext cx="971996"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Failure</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Acceptors</a:t>
            </a:r>
          </a:p>
        </p:txBody>
      </p:sp>
      <p:sp>
        <p:nvSpPr>
          <p:cNvPr id="59" name="Subtitle 2">
            <a:extLst>
              <a:ext uri="{FF2B5EF4-FFF2-40B4-BE49-F238E27FC236}">
                <a16:creationId xmlns:a16="http://schemas.microsoft.com/office/drawing/2014/main" xmlns="" id="{87248272-29C4-4CBB-86B2-8B2357FFBE7B}"/>
              </a:ext>
            </a:extLst>
          </p:cNvPr>
          <p:cNvSpPr txBox="1">
            <a:spLocks/>
          </p:cNvSpPr>
          <p:nvPr/>
        </p:nvSpPr>
        <p:spPr>
          <a:xfrm>
            <a:off x="3918193" y="2459320"/>
            <a:ext cx="2378925" cy="1701756"/>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Self-Protectors have a high fear of failure and a low success orientation. Rather than trying to prevent failure, they find external reasons to justify a lack of performance. For example, other people not having done something, insufficient time or a system they need not being available.</a:t>
            </a:r>
          </a:p>
        </p:txBody>
      </p:sp>
      <p:sp>
        <p:nvSpPr>
          <p:cNvPr id="60" name="Subtitle 2">
            <a:extLst>
              <a:ext uri="{FF2B5EF4-FFF2-40B4-BE49-F238E27FC236}">
                <a16:creationId xmlns:a16="http://schemas.microsoft.com/office/drawing/2014/main" xmlns="" id="{BD24F8CF-6730-4996-ADE0-EAC6AB3855DA}"/>
              </a:ext>
            </a:extLst>
          </p:cNvPr>
          <p:cNvSpPr txBox="1">
            <a:spLocks/>
          </p:cNvSpPr>
          <p:nvPr/>
        </p:nvSpPr>
        <p:spPr>
          <a:xfrm>
            <a:off x="9286285" y="2705086"/>
            <a:ext cx="2519457" cy="12016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An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Overstriver</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has high success orientation and high fear of failure. They lack confidence so keep working long after value has been achieved. As a result, they are likely to burn themselves out and lack resilience when they hit problems.</a:t>
            </a:r>
          </a:p>
        </p:txBody>
      </p:sp>
      <p:sp>
        <p:nvSpPr>
          <p:cNvPr id="61" name="Subtitle 2">
            <a:extLst>
              <a:ext uri="{FF2B5EF4-FFF2-40B4-BE49-F238E27FC236}">
                <a16:creationId xmlns:a16="http://schemas.microsoft.com/office/drawing/2014/main" xmlns="" id="{C1F5DD5C-B202-474E-9B0D-76B8F5BBF921}"/>
              </a:ext>
            </a:extLst>
          </p:cNvPr>
          <p:cNvSpPr txBox="1">
            <a:spLocks/>
          </p:cNvSpPr>
          <p:nvPr/>
        </p:nvSpPr>
        <p:spPr>
          <a:xfrm>
            <a:off x="3918193" y="4409828"/>
            <a:ext cx="2378924" cy="10349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Those with low fear of failure and low success orientation are Failure Acceptors. They expect very little of themselves and are seemingly indifferent to both their successes and failures.</a:t>
            </a:r>
          </a:p>
        </p:txBody>
      </p:sp>
      <p:sp>
        <p:nvSpPr>
          <p:cNvPr id="62" name="Subtitle 2">
            <a:extLst>
              <a:ext uri="{FF2B5EF4-FFF2-40B4-BE49-F238E27FC236}">
                <a16:creationId xmlns:a16="http://schemas.microsoft.com/office/drawing/2014/main" xmlns="" id="{FD12B727-AD4F-4067-9E90-31F9646E7F95}"/>
              </a:ext>
            </a:extLst>
          </p:cNvPr>
          <p:cNvSpPr txBox="1">
            <a:spLocks/>
          </p:cNvSpPr>
          <p:nvPr/>
        </p:nvSpPr>
        <p:spPr>
          <a:xfrm>
            <a:off x="9300486" y="4243116"/>
            <a:ext cx="2359774" cy="15350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Someone with a high success orientation and low fear of failure is an Optimist. They are in the ideal place on this model as they are confident that their effort will produce the result they want. They show resilience and are unlikely to show defensive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behaviours</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cxnSp>
        <p:nvCxnSpPr>
          <p:cNvPr id="63" name="Gerade Verbindung mit Pfeil 62">
            <a:extLst>
              <a:ext uri="{FF2B5EF4-FFF2-40B4-BE49-F238E27FC236}">
                <a16:creationId xmlns:a16="http://schemas.microsoft.com/office/drawing/2014/main" xmlns="" id="{C4D389B8-4520-4E4C-908A-7832E865311D}"/>
              </a:ext>
            </a:extLst>
          </p:cNvPr>
          <p:cNvCxnSpPr/>
          <p:nvPr/>
        </p:nvCxnSpPr>
        <p:spPr>
          <a:xfrm>
            <a:off x="7797419" y="1953928"/>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xmlns="" id="{59D6F5CB-6DA5-4649-A349-418F1B294A92}"/>
              </a:ext>
            </a:extLst>
          </p:cNvPr>
          <p:cNvCxnSpPr>
            <a:cxnSpLocks/>
          </p:cNvCxnSpPr>
          <p:nvPr/>
        </p:nvCxnSpPr>
        <p:spPr>
          <a:xfrm flipH="1">
            <a:off x="3625707" y="4154609"/>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08B7B151-77FA-46C9-99E8-B997192D1803}"/>
              </a:ext>
            </a:extLst>
          </p:cNvPr>
          <p:cNvSpPr txBox="1"/>
          <p:nvPr/>
        </p:nvSpPr>
        <p:spPr>
          <a:xfrm>
            <a:off x="7958623" y="1831882"/>
            <a:ext cx="1554785"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High Fear of Failure</a:t>
            </a:r>
          </a:p>
        </p:txBody>
      </p:sp>
      <p:sp>
        <p:nvSpPr>
          <p:cNvPr id="66" name="TextBox 21">
            <a:extLst>
              <a:ext uri="{FF2B5EF4-FFF2-40B4-BE49-F238E27FC236}">
                <a16:creationId xmlns:a16="http://schemas.microsoft.com/office/drawing/2014/main" xmlns="" id="{3317F4D8-7CC6-4EC8-B488-8B265BA8DC3D}"/>
              </a:ext>
            </a:extLst>
          </p:cNvPr>
          <p:cNvSpPr txBox="1"/>
          <p:nvPr/>
        </p:nvSpPr>
        <p:spPr>
          <a:xfrm>
            <a:off x="6183657" y="6220717"/>
            <a:ext cx="1520224"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Low Fear of Failure</a:t>
            </a:r>
          </a:p>
        </p:txBody>
      </p:sp>
      <p:sp>
        <p:nvSpPr>
          <p:cNvPr id="67" name="TextBox 21">
            <a:extLst>
              <a:ext uri="{FF2B5EF4-FFF2-40B4-BE49-F238E27FC236}">
                <a16:creationId xmlns:a16="http://schemas.microsoft.com/office/drawing/2014/main" xmlns="" id="{395FDB2E-6B63-4E38-BFFD-056A21D8F8A0}"/>
              </a:ext>
            </a:extLst>
          </p:cNvPr>
          <p:cNvSpPr txBox="1"/>
          <p:nvPr/>
        </p:nvSpPr>
        <p:spPr>
          <a:xfrm rot="5400000">
            <a:off x="11065986" y="4007187"/>
            <a:ext cx="1940276"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High Success Orientation</a:t>
            </a:r>
          </a:p>
        </p:txBody>
      </p:sp>
      <p:sp>
        <p:nvSpPr>
          <p:cNvPr id="68" name="TextBox 21">
            <a:extLst>
              <a:ext uri="{FF2B5EF4-FFF2-40B4-BE49-F238E27FC236}">
                <a16:creationId xmlns:a16="http://schemas.microsoft.com/office/drawing/2014/main" xmlns="" id="{1932D53C-2757-4DEC-A176-61C0185DC6A4}"/>
              </a:ext>
            </a:extLst>
          </p:cNvPr>
          <p:cNvSpPr txBox="1"/>
          <p:nvPr/>
        </p:nvSpPr>
        <p:spPr>
          <a:xfrm rot="16200000">
            <a:off x="2555513" y="4001077"/>
            <a:ext cx="1905715"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Low Success Orientation</a:t>
            </a:r>
          </a:p>
        </p:txBody>
      </p:sp>
      <p:sp>
        <p:nvSpPr>
          <p:cNvPr id="29" name="Rechteck 28">
            <a:extLst>
              <a:ext uri="{FF2B5EF4-FFF2-40B4-BE49-F238E27FC236}">
                <a16:creationId xmlns:a16="http://schemas.microsoft.com/office/drawing/2014/main" xmlns="" id="{30467725-D5D4-493C-8CF7-72752D2E6D6B}"/>
              </a:ext>
            </a:extLst>
          </p:cNvPr>
          <p:cNvSpPr/>
          <p:nvPr/>
        </p:nvSpPr>
        <p:spPr>
          <a:xfrm>
            <a:off x="3788608" y="2444817"/>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mj-lt"/>
              </a:rPr>
              <a:t>Team members with a high fear of failure benefit from breaking down work into small, manageable chunks. This prevents them feeling overwhelmed and helps them stay on track.</a:t>
            </a:r>
            <a:endParaRPr lang="de-DE" sz="2000" dirty="0">
              <a:solidFill>
                <a:schemeClr val="tx2"/>
              </a:solidFill>
              <a:latin typeface="+mj-lt"/>
            </a:endParaRPr>
          </a:p>
        </p:txBody>
      </p:sp>
      <p:sp>
        <p:nvSpPr>
          <p:cNvPr id="30" name="Rechteck 29">
            <a:extLst>
              <a:ext uri="{FF2B5EF4-FFF2-40B4-BE49-F238E27FC236}">
                <a16:creationId xmlns:a16="http://schemas.microsoft.com/office/drawing/2014/main" xmlns="" id="{2DDB3713-C1F3-45C5-B09B-A61FDF6BD458}"/>
              </a:ext>
            </a:extLst>
          </p:cNvPr>
          <p:cNvSpPr/>
          <p:nvPr/>
        </p:nvSpPr>
        <p:spPr>
          <a:xfrm>
            <a:off x="3782156" y="4181485"/>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5473"/>
                </a:solidFill>
                <a:latin typeface="+mj-lt"/>
              </a:rPr>
              <a:t>Support team members with a low success orientation by identifying where they have succeeded in the past. When they say they can’t do something, remind them of past achievements. Demonstrating that they are capable of succeeding builds their confidence</a:t>
            </a:r>
            <a:endParaRPr lang="de-DE" sz="2000" dirty="0">
              <a:solidFill>
                <a:srgbClr val="245473"/>
              </a:solidFill>
              <a:latin typeface="+mj-lt"/>
            </a:endParaRPr>
          </a:p>
        </p:txBody>
      </p:sp>
    </p:spTree>
    <p:extLst>
      <p:ext uri="{BB962C8B-B14F-4D97-AF65-F5344CB8AC3E}">
        <p14:creationId xmlns:p14="http://schemas.microsoft.com/office/powerpoint/2010/main" val="253639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40636" y="481432"/>
            <a:ext cx="8852375" cy="697353"/>
          </a:xfrm>
        </p:spPr>
        <p:txBody>
          <a:bodyPr>
            <a:normAutofit/>
          </a:bodyPr>
          <a:lstStyle/>
          <a:p>
            <a:r>
              <a:rPr lang="en-GB" dirty="0"/>
              <a:t>Coping with personal fear of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1050" y="1785604"/>
            <a:ext cx="2838841" cy="474519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solidFill>
                  <a:srgbClr val="245473"/>
                </a:solidFill>
                <a:latin typeface="+mj-lt"/>
              </a:rPr>
              <a:t>How to overcome the personal fear of failure? Here are seven suggestions:</a:t>
            </a:r>
            <a:endParaRPr lang="en-US" dirty="0">
              <a:solidFill>
                <a:srgbClr val="245473"/>
              </a:solidFill>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No shame policy</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Address the problem</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Learn from your mistakes</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Don’t bottle it up</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Question your fears</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Focus on what you can control</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Embrace the grey</a:t>
            </a:r>
            <a:endParaRPr lang="en-US" altLang="de-DE" sz="2000" dirty="0">
              <a:solidFill>
                <a:srgbClr val="245473"/>
              </a:solidFill>
              <a:latin typeface="+mj-lt"/>
            </a:endParaRPr>
          </a:p>
        </p:txBody>
      </p:sp>
      <p:grpSp>
        <p:nvGrpSpPr>
          <p:cNvPr id="5" name="Gruppieren 4">
            <a:extLst>
              <a:ext uri="{FF2B5EF4-FFF2-40B4-BE49-F238E27FC236}">
                <a16:creationId xmlns:a16="http://schemas.microsoft.com/office/drawing/2014/main" xmlns="" id="{FBD3F039-9A0F-41BD-AC25-8EA45B8A67C6}"/>
              </a:ext>
            </a:extLst>
          </p:cNvPr>
          <p:cNvGrpSpPr/>
          <p:nvPr/>
        </p:nvGrpSpPr>
        <p:grpSpPr>
          <a:xfrm>
            <a:off x="4655253" y="2755070"/>
            <a:ext cx="5638831" cy="2780761"/>
            <a:chOff x="3700497" y="2414958"/>
            <a:chExt cx="7253699" cy="3603641"/>
          </a:xfrm>
        </p:grpSpPr>
        <p:grpSp>
          <p:nvGrpSpPr>
            <p:cNvPr id="34" name="Group 135">
              <a:extLst>
                <a:ext uri="{FF2B5EF4-FFF2-40B4-BE49-F238E27FC236}">
                  <a16:creationId xmlns:a16="http://schemas.microsoft.com/office/drawing/2014/main" xmlns="" id="{5406074F-CEFE-49CC-BE8B-14B7C710BA30}"/>
                </a:ext>
              </a:extLst>
            </p:cNvPr>
            <p:cNvGrpSpPr/>
            <p:nvPr/>
          </p:nvGrpSpPr>
          <p:grpSpPr>
            <a:xfrm flipH="1">
              <a:off x="3700497" y="2414958"/>
              <a:ext cx="2800100" cy="3603641"/>
              <a:chOff x="14548061" y="4108806"/>
              <a:chExt cx="7267195" cy="9607228"/>
            </a:xfrm>
            <a:solidFill>
              <a:schemeClr val="accent2"/>
            </a:solidFill>
          </p:grpSpPr>
          <p:sp>
            <p:nvSpPr>
              <p:cNvPr id="38" name="Shape 10355">
                <a:extLst>
                  <a:ext uri="{FF2B5EF4-FFF2-40B4-BE49-F238E27FC236}">
                    <a16:creationId xmlns:a16="http://schemas.microsoft.com/office/drawing/2014/main" xmlns="" id="{0BEEE164-C7D6-4C1C-9012-07BCDDDFF320}"/>
                  </a:ext>
                </a:extLst>
              </p:cNvPr>
              <p:cNvSpPr/>
              <p:nvPr/>
            </p:nvSpPr>
            <p:spPr>
              <a:xfrm>
                <a:off x="15175981" y="5793027"/>
                <a:ext cx="1056104" cy="924503"/>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2" name="Shape 10356">
                <a:extLst>
                  <a:ext uri="{FF2B5EF4-FFF2-40B4-BE49-F238E27FC236}">
                    <a16:creationId xmlns:a16="http://schemas.microsoft.com/office/drawing/2014/main" xmlns="" id="{F212A530-93CA-4E28-B6EC-351ED22079F2}"/>
                  </a:ext>
                </a:extLst>
              </p:cNvPr>
              <p:cNvSpPr/>
              <p:nvPr/>
            </p:nvSpPr>
            <p:spPr>
              <a:xfrm>
                <a:off x="17978670" y="7053504"/>
                <a:ext cx="567698" cy="676950"/>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4" name="Shape 10357">
                <a:extLst>
                  <a:ext uri="{FF2B5EF4-FFF2-40B4-BE49-F238E27FC236}">
                    <a16:creationId xmlns:a16="http://schemas.microsoft.com/office/drawing/2014/main" xmlns="" id="{C2AA4163-A8B6-4530-9B1E-1AD0B87E3EA8}"/>
                  </a:ext>
                </a:extLst>
              </p:cNvPr>
              <p:cNvSpPr/>
              <p:nvPr/>
            </p:nvSpPr>
            <p:spPr>
              <a:xfrm>
                <a:off x="19346008" y="5826866"/>
                <a:ext cx="524618" cy="1049241"/>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5" name="Shape 10358">
                <a:extLst>
                  <a:ext uri="{FF2B5EF4-FFF2-40B4-BE49-F238E27FC236}">
                    <a16:creationId xmlns:a16="http://schemas.microsoft.com/office/drawing/2014/main" xmlns="" id="{1A81D5CA-773F-4155-9126-3DF4A8530E2D}"/>
                  </a:ext>
                </a:extLst>
              </p:cNvPr>
              <p:cNvSpPr/>
              <p:nvPr/>
            </p:nvSpPr>
            <p:spPr>
              <a:xfrm>
                <a:off x="18888397" y="7193833"/>
                <a:ext cx="1013872" cy="761614"/>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7" name="Shape 10359">
                <a:extLst>
                  <a:ext uri="{FF2B5EF4-FFF2-40B4-BE49-F238E27FC236}">
                    <a16:creationId xmlns:a16="http://schemas.microsoft.com/office/drawing/2014/main" xmlns="" id="{3B8406AE-A7CD-4ADE-BDBB-858BDEE40D70}"/>
                  </a:ext>
                </a:extLst>
              </p:cNvPr>
              <p:cNvSpPr/>
              <p:nvPr/>
            </p:nvSpPr>
            <p:spPr>
              <a:xfrm>
                <a:off x="19929800" y="6617326"/>
                <a:ext cx="835508" cy="736695"/>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8" name="Shape 10360">
                <a:extLst>
                  <a:ext uri="{FF2B5EF4-FFF2-40B4-BE49-F238E27FC236}">
                    <a16:creationId xmlns:a16="http://schemas.microsoft.com/office/drawing/2014/main" xmlns="" id="{1BE6EC5F-5BBF-4038-BE25-EB5623B2803D}"/>
                  </a:ext>
                </a:extLst>
              </p:cNvPr>
              <p:cNvSpPr/>
              <p:nvPr/>
            </p:nvSpPr>
            <p:spPr>
              <a:xfrm>
                <a:off x="16246756" y="8337735"/>
                <a:ext cx="1090495" cy="724858"/>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9" name="Shape 10361">
                <a:extLst>
                  <a:ext uri="{FF2B5EF4-FFF2-40B4-BE49-F238E27FC236}">
                    <a16:creationId xmlns:a16="http://schemas.microsoft.com/office/drawing/2014/main" xmlns="" id="{0952ED21-F9B2-44D9-86F6-E1A07793706A}"/>
                  </a:ext>
                </a:extLst>
              </p:cNvPr>
              <p:cNvSpPr/>
              <p:nvPr/>
            </p:nvSpPr>
            <p:spPr>
              <a:xfrm>
                <a:off x="18047770" y="8576537"/>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0" name="Shape 10362">
                <a:extLst>
                  <a:ext uri="{FF2B5EF4-FFF2-40B4-BE49-F238E27FC236}">
                    <a16:creationId xmlns:a16="http://schemas.microsoft.com/office/drawing/2014/main" xmlns="" id="{4B0295A8-411B-4729-8EF5-492DC2348420}"/>
                  </a:ext>
                </a:extLst>
              </p:cNvPr>
              <p:cNvSpPr/>
              <p:nvPr/>
            </p:nvSpPr>
            <p:spPr>
              <a:xfrm>
                <a:off x="18185043" y="7888307"/>
                <a:ext cx="532339" cy="532369"/>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1" name="Shape 10363">
                <a:extLst>
                  <a:ext uri="{FF2B5EF4-FFF2-40B4-BE49-F238E27FC236}">
                    <a16:creationId xmlns:a16="http://schemas.microsoft.com/office/drawing/2014/main" xmlns="" id="{257F99BB-3083-4508-B8CD-05AF6F2460FD}"/>
                  </a:ext>
                </a:extLst>
              </p:cNvPr>
              <p:cNvSpPr/>
              <p:nvPr/>
            </p:nvSpPr>
            <p:spPr>
              <a:xfrm>
                <a:off x="16563195" y="8572981"/>
                <a:ext cx="1358816" cy="1170612"/>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2" name="Shape 10364">
                <a:extLst>
                  <a:ext uri="{FF2B5EF4-FFF2-40B4-BE49-F238E27FC236}">
                    <a16:creationId xmlns:a16="http://schemas.microsoft.com/office/drawing/2014/main" xmlns="" id="{74947DFA-B2C1-478F-98B7-B51720C43471}"/>
                  </a:ext>
                </a:extLst>
              </p:cNvPr>
              <p:cNvSpPr/>
              <p:nvPr/>
            </p:nvSpPr>
            <p:spPr>
              <a:xfrm>
                <a:off x="20342609" y="4919818"/>
                <a:ext cx="795140" cy="828530"/>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3" name="Shape 10365">
                <a:extLst>
                  <a:ext uri="{FF2B5EF4-FFF2-40B4-BE49-F238E27FC236}">
                    <a16:creationId xmlns:a16="http://schemas.microsoft.com/office/drawing/2014/main" xmlns="" id="{8FC5C75F-B60C-433D-B43F-B194C76DF864}"/>
                  </a:ext>
                </a:extLst>
              </p:cNvPr>
              <p:cNvSpPr/>
              <p:nvPr/>
            </p:nvSpPr>
            <p:spPr>
              <a:xfrm>
                <a:off x="20885060" y="8052611"/>
                <a:ext cx="644759" cy="45702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4" name="Shape 10366">
                <a:extLst>
                  <a:ext uri="{FF2B5EF4-FFF2-40B4-BE49-F238E27FC236}">
                    <a16:creationId xmlns:a16="http://schemas.microsoft.com/office/drawing/2014/main" xmlns="" id="{0F251256-D0A4-45EE-A82D-7DA1E07F9B48}"/>
                  </a:ext>
                </a:extLst>
              </p:cNvPr>
              <p:cNvSpPr/>
              <p:nvPr/>
            </p:nvSpPr>
            <p:spPr>
              <a:xfrm>
                <a:off x="20024899" y="5668217"/>
                <a:ext cx="715284" cy="7918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5" name="Shape 10367">
                <a:extLst>
                  <a:ext uri="{FF2B5EF4-FFF2-40B4-BE49-F238E27FC236}">
                    <a16:creationId xmlns:a16="http://schemas.microsoft.com/office/drawing/2014/main" xmlns="" id="{A26EC353-F87F-4DF3-B444-1608AB536ED8}"/>
                  </a:ext>
                </a:extLst>
              </p:cNvPr>
              <p:cNvSpPr/>
              <p:nvPr/>
            </p:nvSpPr>
            <p:spPr>
              <a:xfrm>
                <a:off x="19982185" y="8448802"/>
                <a:ext cx="979707" cy="115263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6" name="Shape 10368">
                <a:extLst>
                  <a:ext uri="{FF2B5EF4-FFF2-40B4-BE49-F238E27FC236}">
                    <a16:creationId xmlns:a16="http://schemas.microsoft.com/office/drawing/2014/main" xmlns="" id="{BBA0CF5B-8B78-45A8-BF52-69199BE145FD}"/>
                  </a:ext>
                </a:extLst>
              </p:cNvPr>
              <p:cNvSpPr/>
              <p:nvPr/>
            </p:nvSpPr>
            <p:spPr>
              <a:xfrm>
                <a:off x="18752837" y="6832028"/>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69" name="Shape 10369">
                <a:extLst>
                  <a:ext uri="{FF2B5EF4-FFF2-40B4-BE49-F238E27FC236}">
                    <a16:creationId xmlns:a16="http://schemas.microsoft.com/office/drawing/2014/main" xmlns="" id="{51434DA1-6CD8-435E-96EB-091C24943FA0}"/>
                  </a:ext>
                </a:extLst>
              </p:cNvPr>
              <p:cNvSpPr/>
              <p:nvPr/>
            </p:nvSpPr>
            <p:spPr>
              <a:xfrm>
                <a:off x="20044216" y="7525006"/>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0" name="Shape 10370">
                <a:extLst>
                  <a:ext uri="{FF2B5EF4-FFF2-40B4-BE49-F238E27FC236}">
                    <a16:creationId xmlns:a16="http://schemas.microsoft.com/office/drawing/2014/main" xmlns="" id="{8448EB90-7CEE-4664-9B71-F7334895E778}"/>
                  </a:ext>
                </a:extLst>
              </p:cNvPr>
              <p:cNvSpPr/>
              <p:nvPr/>
            </p:nvSpPr>
            <p:spPr>
              <a:xfrm>
                <a:off x="17425326" y="6394173"/>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1" name="Shape 10371">
                <a:extLst>
                  <a:ext uri="{FF2B5EF4-FFF2-40B4-BE49-F238E27FC236}">
                    <a16:creationId xmlns:a16="http://schemas.microsoft.com/office/drawing/2014/main" xmlns="" id="{F9F31C67-6A85-417B-BFA3-0284361162FA}"/>
                  </a:ext>
                </a:extLst>
              </p:cNvPr>
              <p:cNvSpPr/>
              <p:nvPr/>
            </p:nvSpPr>
            <p:spPr>
              <a:xfrm>
                <a:off x="17176647" y="7642531"/>
                <a:ext cx="745364"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2" name="Shape 10372">
                <a:extLst>
                  <a:ext uri="{FF2B5EF4-FFF2-40B4-BE49-F238E27FC236}">
                    <a16:creationId xmlns:a16="http://schemas.microsoft.com/office/drawing/2014/main" xmlns="" id="{0380CFF4-A9FE-4056-B761-9FA3B9B9E1D4}"/>
                  </a:ext>
                </a:extLst>
              </p:cNvPr>
              <p:cNvSpPr/>
              <p:nvPr/>
            </p:nvSpPr>
            <p:spPr>
              <a:xfrm>
                <a:off x="18332165" y="5376385"/>
                <a:ext cx="863655" cy="789239"/>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3" name="Shape 10373">
                <a:extLst>
                  <a:ext uri="{FF2B5EF4-FFF2-40B4-BE49-F238E27FC236}">
                    <a16:creationId xmlns:a16="http://schemas.microsoft.com/office/drawing/2014/main" xmlns="" id="{368168F2-0358-45B7-9D30-928E650AD8A9}"/>
                  </a:ext>
                </a:extLst>
              </p:cNvPr>
              <p:cNvSpPr/>
              <p:nvPr/>
            </p:nvSpPr>
            <p:spPr>
              <a:xfrm>
                <a:off x="16553265" y="7552802"/>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4" name="Shape 10374">
                <a:extLst>
                  <a:ext uri="{FF2B5EF4-FFF2-40B4-BE49-F238E27FC236}">
                    <a16:creationId xmlns:a16="http://schemas.microsoft.com/office/drawing/2014/main" xmlns="" id="{C0B1DD00-B654-481B-97E4-CCD67408DEE7}"/>
                  </a:ext>
                </a:extLst>
              </p:cNvPr>
              <p:cNvSpPr/>
              <p:nvPr/>
            </p:nvSpPr>
            <p:spPr>
              <a:xfrm>
                <a:off x="16997010" y="6816987"/>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5" name="Shape 10375">
                <a:extLst>
                  <a:ext uri="{FF2B5EF4-FFF2-40B4-BE49-F238E27FC236}">
                    <a16:creationId xmlns:a16="http://schemas.microsoft.com/office/drawing/2014/main" xmlns="" id="{F60D608A-260F-45EF-A8C1-88789D6F8E11}"/>
                  </a:ext>
                </a:extLst>
              </p:cNvPr>
              <p:cNvSpPr/>
              <p:nvPr/>
            </p:nvSpPr>
            <p:spPr>
              <a:xfrm>
                <a:off x="17636361" y="4813029"/>
                <a:ext cx="520972" cy="676950"/>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6" name="Shape 10376">
                <a:extLst>
                  <a:ext uri="{FF2B5EF4-FFF2-40B4-BE49-F238E27FC236}">
                    <a16:creationId xmlns:a16="http://schemas.microsoft.com/office/drawing/2014/main" xmlns="" id="{7646CEC1-D0B1-4DFB-94B6-B49FB39BFCB6}"/>
                  </a:ext>
                </a:extLst>
              </p:cNvPr>
              <p:cNvSpPr/>
              <p:nvPr/>
            </p:nvSpPr>
            <p:spPr>
              <a:xfrm>
                <a:off x="16445567" y="5853049"/>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7" name="Shape 10377">
                <a:extLst>
                  <a:ext uri="{FF2B5EF4-FFF2-40B4-BE49-F238E27FC236}">
                    <a16:creationId xmlns:a16="http://schemas.microsoft.com/office/drawing/2014/main" xmlns="" id="{A71CF20C-FB91-42C9-AB9C-67BDAC8591E4}"/>
                  </a:ext>
                </a:extLst>
              </p:cNvPr>
              <p:cNvSpPr/>
              <p:nvPr/>
            </p:nvSpPr>
            <p:spPr>
              <a:xfrm>
                <a:off x="20790050" y="5991829"/>
                <a:ext cx="864563" cy="744818"/>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8" name="Shape 10378">
                <a:extLst>
                  <a:ext uri="{FF2B5EF4-FFF2-40B4-BE49-F238E27FC236}">
                    <a16:creationId xmlns:a16="http://schemas.microsoft.com/office/drawing/2014/main" xmlns="" id="{B239A0E7-BD8E-47A1-8419-ACCA6EAEE1C5}"/>
                  </a:ext>
                </a:extLst>
              </p:cNvPr>
              <p:cNvSpPr/>
              <p:nvPr/>
            </p:nvSpPr>
            <p:spPr>
              <a:xfrm>
                <a:off x="19313520" y="4966536"/>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9" name="Shape 10379">
                <a:extLst>
                  <a:ext uri="{FF2B5EF4-FFF2-40B4-BE49-F238E27FC236}">
                    <a16:creationId xmlns:a16="http://schemas.microsoft.com/office/drawing/2014/main" xmlns="" id="{0BD59958-5BAA-4F14-9C97-BBBB575E5A56}"/>
                  </a:ext>
                </a:extLst>
              </p:cNvPr>
              <p:cNvSpPr/>
              <p:nvPr/>
            </p:nvSpPr>
            <p:spPr>
              <a:xfrm>
                <a:off x="18944728" y="8112012"/>
                <a:ext cx="642361" cy="720763"/>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0" name="Shape 10380">
                <a:extLst>
                  <a:ext uri="{FF2B5EF4-FFF2-40B4-BE49-F238E27FC236}">
                    <a16:creationId xmlns:a16="http://schemas.microsoft.com/office/drawing/2014/main" xmlns="" id="{8037866A-8C1B-4590-BFD9-D0766F52ED30}"/>
                  </a:ext>
                </a:extLst>
              </p:cNvPr>
              <p:cNvSpPr/>
              <p:nvPr/>
            </p:nvSpPr>
            <p:spPr>
              <a:xfrm>
                <a:off x="15975650" y="5388230"/>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1" name="Shape 10381">
                <a:extLst>
                  <a:ext uri="{FF2B5EF4-FFF2-40B4-BE49-F238E27FC236}">
                    <a16:creationId xmlns:a16="http://schemas.microsoft.com/office/drawing/2014/main" xmlns="" id="{D324E4B5-8316-4059-A3DB-B169FAC991AC}"/>
                  </a:ext>
                </a:extLst>
              </p:cNvPr>
              <p:cNvSpPr/>
              <p:nvPr/>
            </p:nvSpPr>
            <p:spPr>
              <a:xfrm>
                <a:off x="19403402" y="8407653"/>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2" name="Shape 10382">
                <a:extLst>
                  <a:ext uri="{FF2B5EF4-FFF2-40B4-BE49-F238E27FC236}">
                    <a16:creationId xmlns:a16="http://schemas.microsoft.com/office/drawing/2014/main" xmlns="" id="{1E641FFF-B29A-4EEA-AA7B-1BE84BD56387}"/>
                  </a:ext>
                </a:extLst>
              </p:cNvPr>
              <p:cNvSpPr/>
              <p:nvPr/>
            </p:nvSpPr>
            <p:spPr>
              <a:xfrm>
                <a:off x="16734124" y="4497815"/>
                <a:ext cx="706826" cy="831591"/>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3" name="Shape 10383">
                <a:extLst>
                  <a:ext uri="{FF2B5EF4-FFF2-40B4-BE49-F238E27FC236}">
                    <a16:creationId xmlns:a16="http://schemas.microsoft.com/office/drawing/2014/main" xmlns="" id="{6C5CDF0F-A9D4-4AF0-AF47-B30BE81D2E6B}"/>
                  </a:ext>
                </a:extLst>
              </p:cNvPr>
              <p:cNvSpPr/>
              <p:nvPr/>
            </p:nvSpPr>
            <p:spPr>
              <a:xfrm>
                <a:off x="18326107" y="4525802"/>
                <a:ext cx="707797" cy="707801"/>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84" name="Shape 10384">
                <a:extLst>
                  <a:ext uri="{FF2B5EF4-FFF2-40B4-BE49-F238E27FC236}">
                    <a16:creationId xmlns:a16="http://schemas.microsoft.com/office/drawing/2014/main" xmlns="" id="{169D0E97-E32F-42A9-9047-6567367EAA45}"/>
                  </a:ext>
                </a:extLst>
              </p:cNvPr>
              <p:cNvSpPr/>
              <p:nvPr/>
            </p:nvSpPr>
            <p:spPr>
              <a:xfrm>
                <a:off x="21178441" y="7084824"/>
                <a:ext cx="603784" cy="760236"/>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5" name="Shape 10385">
                <a:extLst>
                  <a:ext uri="{FF2B5EF4-FFF2-40B4-BE49-F238E27FC236}">
                    <a16:creationId xmlns:a16="http://schemas.microsoft.com/office/drawing/2014/main" xmlns="" id="{EF183B7B-80DF-408A-9CED-3FFFEBAC5D27}"/>
                  </a:ext>
                </a:extLst>
              </p:cNvPr>
              <p:cNvSpPr/>
              <p:nvPr/>
            </p:nvSpPr>
            <p:spPr>
              <a:xfrm>
                <a:off x="20665453" y="6815822"/>
                <a:ext cx="608341" cy="129194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86" name="Shape 10386">
                <a:extLst>
                  <a:ext uri="{FF2B5EF4-FFF2-40B4-BE49-F238E27FC236}">
                    <a16:creationId xmlns:a16="http://schemas.microsoft.com/office/drawing/2014/main" xmlns="" id="{BE508093-EC2F-41C4-B8C9-02A8CA661FAD}"/>
                  </a:ext>
                </a:extLst>
              </p:cNvPr>
              <p:cNvSpPr/>
              <p:nvPr/>
            </p:nvSpPr>
            <p:spPr>
              <a:xfrm>
                <a:off x="19887198" y="8018535"/>
                <a:ext cx="374756" cy="4148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7" name="Shape 10387">
                <a:extLst>
                  <a:ext uri="{FF2B5EF4-FFF2-40B4-BE49-F238E27FC236}">
                    <a16:creationId xmlns:a16="http://schemas.microsoft.com/office/drawing/2014/main" xmlns="" id="{D1127D29-64D5-4A0D-B3EF-75E585D9AF5E}"/>
                  </a:ext>
                </a:extLst>
              </p:cNvPr>
              <p:cNvSpPr/>
              <p:nvPr/>
            </p:nvSpPr>
            <p:spPr>
              <a:xfrm>
                <a:off x="19258042" y="4159750"/>
                <a:ext cx="657992" cy="400025"/>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88" name="Shape 10388">
                <a:extLst>
                  <a:ext uri="{FF2B5EF4-FFF2-40B4-BE49-F238E27FC236}">
                    <a16:creationId xmlns:a16="http://schemas.microsoft.com/office/drawing/2014/main" xmlns="" id="{F7437897-92CC-4924-9926-8138E07339C1}"/>
                  </a:ext>
                </a:extLst>
              </p:cNvPr>
              <p:cNvSpPr/>
              <p:nvPr/>
            </p:nvSpPr>
            <p:spPr>
              <a:xfrm>
                <a:off x="18647199" y="4108806"/>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9" name="Shape 10389">
                <a:extLst>
                  <a:ext uri="{FF2B5EF4-FFF2-40B4-BE49-F238E27FC236}">
                    <a16:creationId xmlns:a16="http://schemas.microsoft.com/office/drawing/2014/main" xmlns="" id="{D5194F4D-FD93-4387-9ECB-54641999778F}"/>
                  </a:ext>
                </a:extLst>
              </p:cNvPr>
              <p:cNvSpPr/>
              <p:nvPr/>
            </p:nvSpPr>
            <p:spPr>
              <a:xfrm>
                <a:off x="17493485" y="4180654"/>
                <a:ext cx="832625"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0" name="Shape 10390">
                <a:extLst>
                  <a:ext uri="{FF2B5EF4-FFF2-40B4-BE49-F238E27FC236}">
                    <a16:creationId xmlns:a16="http://schemas.microsoft.com/office/drawing/2014/main" xmlns="" id="{8CFC7FDB-60A6-4F17-8CFF-28DF0534DD22}"/>
                  </a:ext>
                </a:extLst>
              </p:cNvPr>
              <p:cNvSpPr/>
              <p:nvPr/>
            </p:nvSpPr>
            <p:spPr>
              <a:xfrm>
                <a:off x="18126035" y="6224102"/>
                <a:ext cx="1086986" cy="582354"/>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1" name="Shape 10391">
                <a:extLst>
                  <a:ext uri="{FF2B5EF4-FFF2-40B4-BE49-F238E27FC236}">
                    <a16:creationId xmlns:a16="http://schemas.microsoft.com/office/drawing/2014/main" xmlns="" id="{4E614465-0707-4F10-B897-55F150110BBA}"/>
                  </a:ext>
                </a:extLst>
              </p:cNvPr>
              <p:cNvSpPr/>
              <p:nvPr/>
            </p:nvSpPr>
            <p:spPr>
              <a:xfrm>
                <a:off x="15698648" y="7668441"/>
                <a:ext cx="845762" cy="398249"/>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2" name="Shape 10392">
                <a:extLst>
                  <a:ext uri="{FF2B5EF4-FFF2-40B4-BE49-F238E27FC236}">
                    <a16:creationId xmlns:a16="http://schemas.microsoft.com/office/drawing/2014/main" xmlns="" id="{9235B596-2AE1-429D-9275-38D3AE3BAC70}"/>
                  </a:ext>
                </a:extLst>
              </p:cNvPr>
              <p:cNvSpPr/>
              <p:nvPr/>
            </p:nvSpPr>
            <p:spPr>
              <a:xfrm>
                <a:off x="19920636" y="5193321"/>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3" name="Shape 10393">
                <a:extLst>
                  <a:ext uri="{FF2B5EF4-FFF2-40B4-BE49-F238E27FC236}">
                    <a16:creationId xmlns:a16="http://schemas.microsoft.com/office/drawing/2014/main" xmlns="" id="{05E844E9-BCF2-44D8-B059-1CACD6CC50D1}"/>
                  </a:ext>
                </a:extLst>
              </p:cNvPr>
              <p:cNvSpPr/>
              <p:nvPr/>
            </p:nvSpPr>
            <p:spPr>
              <a:xfrm>
                <a:off x="18570310" y="9049783"/>
                <a:ext cx="924785" cy="885971"/>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4" name="Shape 10394">
                <a:extLst>
                  <a:ext uri="{FF2B5EF4-FFF2-40B4-BE49-F238E27FC236}">
                    <a16:creationId xmlns:a16="http://schemas.microsoft.com/office/drawing/2014/main" xmlns="" id="{86BC4C18-3838-47F4-A466-B534EC55DE56}"/>
                  </a:ext>
                </a:extLst>
              </p:cNvPr>
              <p:cNvSpPr/>
              <p:nvPr/>
            </p:nvSpPr>
            <p:spPr>
              <a:xfrm>
                <a:off x="15885971" y="8065597"/>
                <a:ext cx="555246" cy="544273"/>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5" name="Shape 10395">
                <a:extLst>
                  <a:ext uri="{FF2B5EF4-FFF2-40B4-BE49-F238E27FC236}">
                    <a16:creationId xmlns:a16="http://schemas.microsoft.com/office/drawing/2014/main" xmlns="" id="{CAA51D4E-116E-4DC9-AD2F-BE8F8C9C965E}"/>
                  </a:ext>
                </a:extLst>
              </p:cNvPr>
              <p:cNvSpPr/>
              <p:nvPr/>
            </p:nvSpPr>
            <p:spPr>
              <a:xfrm>
                <a:off x="19111157" y="4676603"/>
                <a:ext cx="447511" cy="478914"/>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6" name="Shape 10396">
                <a:extLst>
                  <a:ext uri="{FF2B5EF4-FFF2-40B4-BE49-F238E27FC236}">
                    <a16:creationId xmlns:a16="http://schemas.microsoft.com/office/drawing/2014/main" xmlns="" id="{D9E1F859-73B6-4EA9-9174-14D14E0C29B8}"/>
                  </a:ext>
                </a:extLst>
              </p:cNvPr>
              <p:cNvSpPr/>
              <p:nvPr/>
            </p:nvSpPr>
            <p:spPr>
              <a:xfrm>
                <a:off x="17914980" y="5805200"/>
                <a:ext cx="454601" cy="423168"/>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7" name="Shape 10397">
                <a:extLst>
                  <a:ext uri="{FF2B5EF4-FFF2-40B4-BE49-F238E27FC236}">
                    <a16:creationId xmlns:a16="http://schemas.microsoft.com/office/drawing/2014/main" xmlns="" id="{5DC91A4A-8CB1-4845-9061-8190FF9B655D}"/>
                  </a:ext>
                </a:extLst>
              </p:cNvPr>
              <p:cNvSpPr/>
              <p:nvPr/>
            </p:nvSpPr>
            <p:spPr>
              <a:xfrm>
                <a:off x="21365329" y="6512100"/>
                <a:ext cx="416894" cy="446146"/>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8" name="Shape 10398">
                <a:extLst>
                  <a:ext uri="{FF2B5EF4-FFF2-40B4-BE49-F238E27FC236}">
                    <a16:creationId xmlns:a16="http://schemas.microsoft.com/office/drawing/2014/main" xmlns="" id="{C7C9862C-5A09-4895-90C1-BFAC9D570A51}"/>
                  </a:ext>
                </a:extLst>
              </p:cNvPr>
              <p:cNvSpPr/>
              <p:nvPr/>
            </p:nvSpPr>
            <p:spPr>
              <a:xfrm>
                <a:off x="18043556" y="10579615"/>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9" name="Shape 10399">
                <a:extLst>
                  <a:ext uri="{FF2B5EF4-FFF2-40B4-BE49-F238E27FC236}">
                    <a16:creationId xmlns:a16="http://schemas.microsoft.com/office/drawing/2014/main" xmlns="" id="{C4722E1F-FF18-46B5-8972-A16FACA2E262}"/>
                  </a:ext>
                </a:extLst>
              </p:cNvPr>
              <p:cNvSpPr/>
              <p:nvPr/>
            </p:nvSpPr>
            <p:spPr>
              <a:xfrm>
                <a:off x="15648477" y="6834651"/>
                <a:ext cx="742676"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0" name="Shape 10400">
                <a:extLst>
                  <a:ext uri="{FF2B5EF4-FFF2-40B4-BE49-F238E27FC236}">
                    <a16:creationId xmlns:a16="http://schemas.microsoft.com/office/drawing/2014/main" xmlns="" id="{4D7756B6-1C9B-4679-94D1-E5387F34F473}"/>
                  </a:ext>
                </a:extLst>
              </p:cNvPr>
              <p:cNvSpPr/>
              <p:nvPr/>
            </p:nvSpPr>
            <p:spPr>
              <a:xfrm>
                <a:off x="19723614" y="10276672"/>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1" name="Shape 10401">
                <a:extLst>
                  <a:ext uri="{FF2B5EF4-FFF2-40B4-BE49-F238E27FC236}">
                    <a16:creationId xmlns:a16="http://schemas.microsoft.com/office/drawing/2014/main" xmlns="" id="{A7A427A4-00EC-44E4-8539-64E37D3FFCC3}"/>
                  </a:ext>
                </a:extLst>
              </p:cNvPr>
              <p:cNvSpPr/>
              <p:nvPr/>
            </p:nvSpPr>
            <p:spPr>
              <a:xfrm>
                <a:off x="15572271" y="10142149"/>
                <a:ext cx="479514" cy="33989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2" name="Shape 10402">
                <a:extLst>
                  <a:ext uri="{FF2B5EF4-FFF2-40B4-BE49-F238E27FC236}">
                    <a16:creationId xmlns:a16="http://schemas.microsoft.com/office/drawing/2014/main" xmlns="" id="{413659BF-1173-47DD-AAB0-99B9FC67C94B}"/>
                  </a:ext>
                </a:extLst>
              </p:cNvPr>
              <p:cNvSpPr/>
              <p:nvPr/>
            </p:nvSpPr>
            <p:spPr>
              <a:xfrm>
                <a:off x="17794274" y="9180928"/>
                <a:ext cx="602582" cy="64486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03" name="Shape 10403">
                <a:extLst>
                  <a:ext uri="{FF2B5EF4-FFF2-40B4-BE49-F238E27FC236}">
                    <a16:creationId xmlns:a16="http://schemas.microsoft.com/office/drawing/2014/main" xmlns="" id="{79AF826E-F694-4337-B0B6-86E8F5852991}"/>
                  </a:ext>
                </a:extLst>
              </p:cNvPr>
              <p:cNvSpPr/>
              <p:nvPr/>
            </p:nvSpPr>
            <p:spPr>
              <a:xfrm>
                <a:off x="17048183" y="9717435"/>
                <a:ext cx="707906" cy="7079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4" name="Shape 10404">
                <a:extLst>
                  <a:ext uri="{FF2B5EF4-FFF2-40B4-BE49-F238E27FC236}">
                    <a16:creationId xmlns:a16="http://schemas.microsoft.com/office/drawing/2014/main" xmlns="" id="{692E3E33-849C-4BAB-9729-E015F107587A}"/>
                  </a:ext>
                </a:extLst>
              </p:cNvPr>
              <p:cNvSpPr/>
              <p:nvPr/>
            </p:nvSpPr>
            <p:spPr>
              <a:xfrm>
                <a:off x="18977022" y="9915682"/>
                <a:ext cx="660489" cy="686412"/>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5" name="Shape 10405">
                <a:extLst>
                  <a:ext uri="{FF2B5EF4-FFF2-40B4-BE49-F238E27FC236}">
                    <a16:creationId xmlns:a16="http://schemas.microsoft.com/office/drawing/2014/main" xmlns="" id="{BFADD582-2910-4F76-868B-DD3FFDAE2114}"/>
                  </a:ext>
                </a:extLst>
              </p:cNvPr>
              <p:cNvSpPr/>
              <p:nvPr/>
            </p:nvSpPr>
            <p:spPr>
              <a:xfrm>
                <a:off x="17273289" y="10887461"/>
                <a:ext cx="673803" cy="406559"/>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06" name="Shape 10406">
                <a:extLst>
                  <a:ext uri="{FF2B5EF4-FFF2-40B4-BE49-F238E27FC236}">
                    <a16:creationId xmlns:a16="http://schemas.microsoft.com/office/drawing/2014/main" xmlns="" id="{5480B24F-F695-48DF-B7DC-D9FEDBA5FB50}"/>
                  </a:ext>
                </a:extLst>
              </p:cNvPr>
              <p:cNvSpPr/>
              <p:nvPr/>
            </p:nvSpPr>
            <p:spPr>
              <a:xfrm>
                <a:off x="19982182" y="9778750"/>
                <a:ext cx="656775" cy="603423"/>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7" name="Shape 10407">
                <a:extLst>
                  <a:ext uri="{FF2B5EF4-FFF2-40B4-BE49-F238E27FC236}">
                    <a16:creationId xmlns:a16="http://schemas.microsoft.com/office/drawing/2014/main" xmlns="" id="{C360DCE7-7797-4081-8A88-E7144A7322C1}"/>
                  </a:ext>
                </a:extLst>
              </p:cNvPr>
              <p:cNvSpPr/>
              <p:nvPr/>
            </p:nvSpPr>
            <p:spPr>
              <a:xfrm>
                <a:off x="18095563" y="992014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8" name="Shape 10408">
                <a:extLst>
                  <a:ext uri="{FF2B5EF4-FFF2-40B4-BE49-F238E27FC236}">
                    <a16:creationId xmlns:a16="http://schemas.microsoft.com/office/drawing/2014/main" xmlns="" id="{D4928CAF-C213-4F0F-BBB1-15D14EC5F50B}"/>
                  </a:ext>
                </a:extLst>
              </p:cNvPr>
              <p:cNvSpPr/>
              <p:nvPr/>
            </p:nvSpPr>
            <p:spPr>
              <a:xfrm>
                <a:off x="19553067" y="9077475"/>
                <a:ext cx="359033" cy="4148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9" name="Shape 10409">
                <a:extLst>
                  <a:ext uri="{FF2B5EF4-FFF2-40B4-BE49-F238E27FC236}">
                    <a16:creationId xmlns:a16="http://schemas.microsoft.com/office/drawing/2014/main" xmlns="" id="{78674EC2-AA69-4F40-A069-FC7B8719545E}"/>
                  </a:ext>
                </a:extLst>
              </p:cNvPr>
              <p:cNvSpPr/>
              <p:nvPr/>
            </p:nvSpPr>
            <p:spPr>
              <a:xfrm>
                <a:off x="19907356" y="4497815"/>
                <a:ext cx="422982" cy="47460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0" name="Shape 10410">
                <a:extLst>
                  <a:ext uri="{FF2B5EF4-FFF2-40B4-BE49-F238E27FC236}">
                    <a16:creationId xmlns:a16="http://schemas.microsoft.com/office/drawing/2014/main" xmlns="" id="{DF609B09-40C4-4D7E-B541-A3710DB64A69}"/>
                  </a:ext>
                </a:extLst>
              </p:cNvPr>
              <p:cNvSpPr/>
              <p:nvPr/>
            </p:nvSpPr>
            <p:spPr>
              <a:xfrm>
                <a:off x="16605917" y="7050910"/>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1" name="Shape 10411">
                <a:extLst>
                  <a:ext uri="{FF2B5EF4-FFF2-40B4-BE49-F238E27FC236}">
                    <a16:creationId xmlns:a16="http://schemas.microsoft.com/office/drawing/2014/main" xmlns="" id="{A256B78C-3407-4810-8328-1F2A32FCBA51}"/>
                  </a:ext>
                </a:extLst>
              </p:cNvPr>
              <p:cNvSpPr/>
              <p:nvPr/>
            </p:nvSpPr>
            <p:spPr>
              <a:xfrm>
                <a:off x="17109017" y="5013818"/>
                <a:ext cx="413678" cy="59150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2" name="Shape 10412">
                <a:extLst>
                  <a:ext uri="{FF2B5EF4-FFF2-40B4-BE49-F238E27FC236}">
                    <a16:creationId xmlns:a16="http://schemas.microsoft.com/office/drawing/2014/main" xmlns="" id="{7BC65008-3653-4146-8C06-866466170CE0}"/>
                  </a:ext>
                </a:extLst>
              </p:cNvPr>
              <p:cNvSpPr/>
              <p:nvPr/>
            </p:nvSpPr>
            <p:spPr>
              <a:xfrm>
                <a:off x="16082438" y="4790089"/>
                <a:ext cx="583512"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13" name="Shape 10413">
                <a:extLst>
                  <a:ext uri="{FF2B5EF4-FFF2-40B4-BE49-F238E27FC236}">
                    <a16:creationId xmlns:a16="http://schemas.microsoft.com/office/drawing/2014/main" xmlns="" id="{6745755E-8941-4EEE-BDF7-AE4BBF60665B}"/>
                  </a:ext>
                </a:extLst>
              </p:cNvPr>
              <p:cNvSpPr/>
              <p:nvPr/>
            </p:nvSpPr>
            <p:spPr>
              <a:xfrm>
                <a:off x="21000326" y="5616849"/>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4" name="Shape 10414">
                <a:extLst>
                  <a:ext uri="{FF2B5EF4-FFF2-40B4-BE49-F238E27FC236}">
                    <a16:creationId xmlns:a16="http://schemas.microsoft.com/office/drawing/2014/main" xmlns="" id="{47908B61-9BCB-430D-8847-247640ABFC95}"/>
                  </a:ext>
                </a:extLst>
              </p:cNvPr>
              <p:cNvSpPr/>
              <p:nvPr/>
            </p:nvSpPr>
            <p:spPr>
              <a:xfrm>
                <a:off x="14548061" y="8927519"/>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15" name="Shape 10415">
                <a:extLst>
                  <a:ext uri="{FF2B5EF4-FFF2-40B4-BE49-F238E27FC236}">
                    <a16:creationId xmlns:a16="http://schemas.microsoft.com/office/drawing/2014/main" xmlns="" id="{095224B8-BD68-4FDC-8968-F4DB6192C9E8}"/>
                  </a:ext>
                </a:extLst>
              </p:cNvPr>
              <p:cNvSpPr/>
              <p:nvPr/>
            </p:nvSpPr>
            <p:spPr>
              <a:xfrm>
                <a:off x="19258842" y="11958755"/>
                <a:ext cx="567698" cy="676948"/>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16" name="Shape 10416">
                <a:extLst>
                  <a:ext uri="{FF2B5EF4-FFF2-40B4-BE49-F238E27FC236}">
                    <a16:creationId xmlns:a16="http://schemas.microsoft.com/office/drawing/2014/main" xmlns="" id="{FE06478D-69B5-49A6-A422-43C8089205C4}"/>
                  </a:ext>
                </a:extLst>
              </p:cNvPr>
              <p:cNvSpPr/>
              <p:nvPr/>
            </p:nvSpPr>
            <p:spPr>
              <a:xfrm>
                <a:off x="20512936" y="11955430"/>
                <a:ext cx="678677" cy="598413"/>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7" name="Shape 10417">
                <a:extLst>
                  <a:ext uri="{FF2B5EF4-FFF2-40B4-BE49-F238E27FC236}">
                    <a16:creationId xmlns:a16="http://schemas.microsoft.com/office/drawing/2014/main" xmlns="" id="{DFDB1C41-16EA-48E0-89C9-0B7CA91B5252}"/>
                  </a:ext>
                </a:extLst>
              </p:cNvPr>
              <p:cNvSpPr/>
              <p:nvPr/>
            </p:nvSpPr>
            <p:spPr>
              <a:xfrm>
                <a:off x="19308426" y="13173084"/>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8" name="Shape 10418">
                <a:extLst>
                  <a:ext uri="{FF2B5EF4-FFF2-40B4-BE49-F238E27FC236}">
                    <a16:creationId xmlns:a16="http://schemas.microsoft.com/office/drawing/2014/main" xmlns="" id="{5E29D775-623F-40D2-B911-47543E881DFB}"/>
                  </a:ext>
                </a:extLst>
              </p:cNvPr>
              <p:cNvSpPr/>
              <p:nvPr/>
            </p:nvSpPr>
            <p:spPr>
              <a:xfrm>
                <a:off x="19278050" y="12757751"/>
                <a:ext cx="364917"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9" name="Shape 10419">
                <a:extLst>
                  <a:ext uri="{FF2B5EF4-FFF2-40B4-BE49-F238E27FC236}">
                    <a16:creationId xmlns:a16="http://schemas.microsoft.com/office/drawing/2014/main" xmlns="" id="{42E05379-619A-4ACE-B712-DF7EFCDE034C}"/>
                  </a:ext>
                </a:extLst>
              </p:cNvPr>
              <p:cNvSpPr/>
              <p:nvPr/>
            </p:nvSpPr>
            <p:spPr>
              <a:xfrm>
                <a:off x="18249838" y="13272775"/>
                <a:ext cx="957660"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0" name="Shape 10420">
                <a:extLst>
                  <a:ext uri="{FF2B5EF4-FFF2-40B4-BE49-F238E27FC236}">
                    <a16:creationId xmlns:a16="http://schemas.microsoft.com/office/drawing/2014/main" xmlns="" id="{4F99C960-1388-40D4-BB73-AB3DED44889C}"/>
                  </a:ext>
                </a:extLst>
              </p:cNvPr>
              <p:cNvSpPr/>
              <p:nvPr/>
            </p:nvSpPr>
            <p:spPr>
              <a:xfrm>
                <a:off x="20962865" y="13425325"/>
                <a:ext cx="410125" cy="29070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1" name="Shape 10421">
                <a:extLst>
                  <a:ext uri="{FF2B5EF4-FFF2-40B4-BE49-F238E27FC236}">
                    <a16:creationId xmlns:a16="http://schemas.microsoft.com/office/drawing/2014/main" xmlns="" id="{D54AD302-B220-4A63-8629-A0BC9BABB184}"/>
                  </a:ext>
                </a:extLst>
              </p:cNvPr>
              <p:cNvSpPr/>
              <p:nvPr/>
            </p:nvSpPr>
            <p:spPr>
              <a:xfrm>
                <a:off x="17299515" y="11350051"/>
                <a:ext cx="844727" cy="1120380"/>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22" name="Shape 10422">
                <a:extLst>
                  <a:ext uri="{FF2B5EF4-FFF2-40B4-BE49-F238E27FC236}">
                    <a16:creationId xmlns:a16="http://schemas.microsoft.com/office/drawing/2014/main" xmlns="" id="{DAF767C4-DB33-4BAA-A51B-C465B3AEF4D8}"/>
                  </a:ext>
                </a:extLst>
              </p:cNvPr>
              <p:cNvSpPr/>
              <p:nvPr/>
            </p:nvSpPr>
            <p:spPr>
              <a:xfrm>
                <a:off x="20005517" y="11848690"/>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3" name="Shape 10423">
                <a:extLst>
                  <a:ext uri="{FF2B5EF4-FFF2-40B4-BE49-F238E27FC236}">
                    <a16:creationId xmlns:a16="http://schemas.microsoft.com/office/drawing/2014/main" xmlns="" id="{3D1E45A0-CE2C-4EE0-8E50-741FC4C5AF4A}"/>
                  </a:ext>
                </a:extLst>
              </p:cNvPr>
              <p:cNvSpPr/>
              <p:nvPr/>
            </p:nvSpPr>
            <p:spPr>
              <a:xfrm>
                <a:off x="20278369" y="10951900"/>
                <a:ext cx="600732" cy="838469"/>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4" name="Shape 10424">
                <a:extLst>
                  <a:ext uri="{FF2B5EF4-FFF2-40B4-BE49-F238E27FC236}">
                    <a16:creationId xmlns:a16="http://schemas.microsoft.com/office/drawing/2014/main" xmlns="" id="{D09BD1D6-E997-49D8-9B4D-C3B949482434}"/>
                  </a:ext>
                </a:extLst>
              </p:cNvPr>
              <p:cNvSpPr/>
              <p:nvPr/>
            </p:nvSpPr>
            <p:spPr>
              <a:xfrm>
                <a:off x="18922351" y="11328144"/>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5" name="Shape 10425">
                <a:extLst>
                  <a:ext uri="{FF2B5EF4-FFF2-40B4-BE49-F238E27FC236}">
                    <a16:creationId xmlns:a16="http://schemas.microsoft.com/office/drawing/2014/main" xmlns="" id="{2D8F9993-9455-4C0A-8DB7-974287B414D9}"/>
                  </a:ext>
                </a:extLst>
              </p:cNvPr>
              <p:cNvSpPr/>
              <p:nvPr/>
            </p:nvSpPr>
            <p:spPr>
              <a:xfrm>
                <a:off x="18412454" y="12553844"/>
                <a:ext cx="745367" cy="625838"/>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6" name="Shape 10426">
                <a:extLst>
                  <a:ext uri="{FF2B5EF4-FFF2-40B4-BE49-F238E27FC236}">
                    <a16:creationId xmlns:a16="http://schemas.microsoft.com/office/drawing/2014/main" xmlns="" id="{1702EE25-B3F0-44CD-9558-1FF32CC88E95}"/>
                  </a:ext>
                </a:extLst>
              </p:cNvPr>
              <p:cNvSpPr/>
              <p:nvPr/>
            </p:nvSpPr>
            <p:spPr>
              <a:xfrm>
                <a:off x="17735949" y="12437879"/>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7" name="Shape 10427">
                <a:extLst>
                  <a:ext uri="{FF2B5EF4-FFF2-40B4-BE49-F238E27FC236}">
                    <a16:creationId xmlns:a16="http://schemas.microsoft.com/office/drawing/2014/main" xmlns="" id="{91A376BF-029A-4DB2-8794-8D3960E500E8}"/>
                  </a:ext>
                </a:extLst>
              </p:cNvPr>
              <p:cNvSpPr/>
              <p:nvPr/>
            </p:nvSpPr>
            <p:spPr>
              <a:xfrm>
                <a:off x="18227292" y="11702064"/>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8" name="Shape 10428">
                <a:extLst>
                  <a:ext uri="{FF2B5EF4-FFF2-40B4-BE49-F238E27FC236}">
                    <a16:creationId xmlns:a16="http://schemas.microsoft.com/office/drawing/2014/main" xmlns="" id="{683A341C-F216-4BED-B14F-0DCE25CB4A81}"/>
                  </a:ext>
                </a:extLst>
              </p:cNvPr>
              <p:cNvSpPr/>
              <p:nvPr/>
            </p:nvSpPr>
            <p:spPr>
              <a:xfrm>
                <a:off x="20222349" y="13054005"/>
                <a:ext cx="570428" cy="64004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9" name="Shape 10429">
                <a:extLst>
                  <a:ext uri="{FF2B5EF4-FFF2-40B4-BE49-F238E27FC236}">
                    <a16:creationId xmlns:a16="http://schemas.microsoft.com/office/drawing/2014/main" xmlns="" id="{9D74C192-81B4-473E-8950-656D26247952}"/>
                  </a:ext>
                </a:extLst>
              </p:cNvPr>
              <p:cNvSpPr/>
              <p:nvPr/>
            </p:nvSpPr>
            <p:spPr>
              <a:xfrm>
                <a:off x="20917828" y="1254575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0" name="Shape 10430">
                <a:extLst>
                  <a:ext uri="{FF2B5EF4-FFF2-40B4-BE49-F238E27FC236}">
                    <a16:creationId xmlns:a16="http://schemas.microsoft.com/office/drawing/2014/main" xmlns="" id="{42169CE2-149C-4D01-BA05-F9BBF24F58A9}"/>
                  </a:ext>
                </a:extLst>
              </p:cNvPr>
              <p:cNvSpPr/>
              <p:nvPr/>
            </p:nvSpPr>
            <p:spPr>
              <a:xfrm>
                <a:off x="15503347" y="5283855"/>
                <a:ext cx="387478"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1" name="Shape 10431">
                <a:extLst>
                  <a:ext uri="{FF2B5EF4-FFF2-40B4-BE49-F238E27FC236}">
                    <a16:creationId xmlns:a16="http://schemas.microsoft.com/office/drawing/2014/main" xmlns="" id="{CED6993C-F35B-42FF-AB98-91586A8A41C5}"/>
                  </a:ext>
                </a:extLst>
              </p:cNvPr>
              <p:cNvSpPr/>
              <p:nvPr/>
            </p:nvSpPr>
            <p:spPr>
              <a:xfrm>
                <a:off x="15809856" y="8962294"/>
                <a:ext cx="461009" cy="979054"/>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32" name="Shape 10432">
                <a:extLst>
                  <a:ext uri="{FF2B5EF4-FFF2-40B4-BE49-F238E27FC236}">
                    <a16:creationId xmlns:a16="http://schemas.microsoft.com/office/drawing/2014/main" xmlns="" id="{40970629-AEF1-42AC-A61C-123CF513C95C}"/>
                  </a:ext>
                </a:extLst>
              </p:cNvPr>
              <p:cNvSpPr/>
              <p:nvPr/>
            </p:nvSpPr>
            <p:spPr>
              <a:xfrm>
                <a:off x="21191610" y="12910856"/>
                <a:ext cx="410125" cy="45400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3" name="Shape 10433">
                <a:extLst>
                  <a:ext uri="{FF2B5EF4-FFF2-40B4-BE49-F238E27FC236}">
                    <a16:creationId xmlns:a16="http://schemas.microsoft.com/office/drawing/2014/main" xmlns="" id="{4880B4D0-63DC-4D5D-B439-DB194DBC57ED}"/>
                  </a:ext>
                </a:extLst>
              </p:cNvPr>
              <p:cNvSpPr/>
              <p:nvPr/>
            </p:nvSpPr>
            <p:spPr>
              <a:xfrm>
                <a:off x="19604395" y="11273252"/>
                <a:ext cx="550221" cy="527130"/>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4" name="Shape 10434">
                <a:extLst>
                  <a:ext uri="{FF2B5EF4-FFF2-40B4-BE49-F238E27FC236}">
                    <a16:creationId xmlns:a16="http://schemas.microsoft.com/office/drawing/2014/main" xmlns="" id="{B8008B51-3C9A-49F8-AC63-41DBCA11FE16}"/>
                  </a:ext>
                </a:extLst>
              </p:cNvPr>
              <p:cNvSpPr/>
              <p:nvPr/>
            </p:nvSpPr>
            <p:spPr>
              <a:xfrm>
                <a:off x="17735949" y="13251101"/>
                <a:ext cx="392648"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35" name="Shape 10435">
                <a:extLst>
                  <a:ext uri="{FF2B5EF4-FFF2-40B4-BE49-F238E27FC236}">
                    <a16:creationId xmlns:a16="http://schemas.microsoft.com/office/drawing/2014/main" xmlns="" id="{66C8748C-CC33-4366-831D-08FCD7945999}"/>
                  </a:ext>
                </a:extLst>
              </p:cNvPr>
              <p:cNvSpPr/>
              <p:nvPr/>
            </p:nvSpPr>
            <p:spPr>
              <a:xfrm>
                <a:off x="17721877" y="12822449"/>
                <a:ext cx="359033"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6" name="Shape 10436">
                <a:extLst>
                  <a:ext uri="{FF2B5EF4-FFF2-40B4-BE49-F238E27FC236}">
                    <a16:creationId xmlns:a16="http://schemas.microsoft.com/office/drawing/2014/main" xmlns="" id="{00AFF37C-7FF6-4789-B6F2-9D18190F5859}"/>
                  </a:ext>
                </a:extLst>
              </p:cNvPr>
              <p:cNvSpPr/>
              <p:nvPr/>
            </p:nvSpPr>
            <p:spPr>
              <a:xfrm>
                <a:off x="18877040" y="12145395"/>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7" name="Shape 10437">
                <a:extLst>
                  <a:ext uri="{FF2B5EF4-FFF2-40B4-BE49-F238E27FC236}">
                    <a16:creationId xmlns:a16="http://schemas.microsoft.com/office/drawing/2014/main" xmlns="" id="{DB147C83-C857-48AB-AB77-FD02B0223A5B}"/>
                  </a:ext>
                </a:extLst>
              </p:cNvPr>
              <p:cNvSpPr/>
              <p:nvPr/>
            </p:nvSpPr>
            <p:spPr>
              <a:xfrm>
                <a:off x="21489025" y="13379449"/>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8" name="Shape 10438">
                <a:extLst>
                  <a:ext uri="{FF2B5EF4-FFF2-40B4-BE49-F238E27FC236}">
                    <a16:creationId xmlns:a16="http://schemas.microsoft.com/office/drawing/2014/main" xmlns="" id="{FE81FF99-B589-4743-BC9E-375FE1D2C44B}"/>
                  </a:ext>
                </a:extLst>
              </p:cNvPr>
              <p:cNvSpPr/>
              <p:nvPr/>
            </p:nvSpPr>
            <p:spPr>
              <a:xfrm>
                <a:off x="15223809" y="10656400"/>
                <a:ext cx="1231112" cy="1023301"/>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39" name="Shape 10439">
                <a:extLst>
                  <a:ext uri="{FF2B5EF4-FFF2-40B4-BE49-F238E27FC236}">
                    <a16:creationId xmlns:a16="http://schemas.microsoft.com/office/drawing/2014/main" xmlns="" id="{FFECED18-C2D8-4C37-BE07-96FC1DCC8C9C}"/>
                  </a:ext>
                </a:extLst>
              </p:cNvPr>
              <p:cNvSpPr/>
              <p:nvPr/>
            </p:nvSpPr>
            <p:spPr>
              <a:xfrm>
                <a:off x="15028525" y="10196698"/>
                <a:ext cx="417299"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40" name="Shape 10440">
                <a:extLst>
                  <a:ext uri="{FF2B5EF4-FFF2-40B4-BE49-F238E27FC236}">
                    <a16:creationId xmlns:a16="http://schemas.microsoft.com/office/drawing/2014/main" xmlns="" id="{C673BD65-EFAD-41DD-9E00-6B92B7B72A83}"/>
                  </a:ext>
                </a:extLst>
              </p:cNvPr>
              <p:cNvSpPr/>
              <p:nvPr/>
            </p:nvSpPr>
            <p:spPr>
              <a:xfrm>
                <a:off x="16217788" y="9944091"/>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41" name="Shape 10441">
                <a:extLst>
                  <a:ext uri="{FF2B5EF4-FFF2-40B4-BE49-F238E27FC236}">
                    <a16:creationId xmlns:a16="http://schemas.microsoft.com/office/drawing/2014/main" xmlns="" id="{310CD4A4-B22D-41CA-BD9F-B3D52930781C}"/>
                  </a:ext>
                </a:extLst>
              </p:cNvPr>
              <p:cNvSpPr/>
              <p:nvPr/>
            </p:nvSpPr>
            <p:spPr>
              <a:xfrm>
                <a:off x="14782485" y="8405905"/>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2" name="Shape 10442">
                <a:extLst>
                  <a:ext uri="{FF2B5EF4-FFF2-40B4-BE49-F238E27FC236}">
                    <a16:creationId xmlns:a16="http://schemas.microsoft.com/office/drawing/2014/main" xmlns="" id="{674F5CC5-34A4-4CFC-9945-9216DB9FC3DC}"/>
                  </a:ext>
                </a:extLst>
              </p:cNvPr>
              <p:cNvSpPr/>
              <p:nvPr/>
            </p:nvSpPr>
            <p:spPr>
              <a:xfrm>
                <a:off x="16163592" y="9475921"/>
                <a:ext cx="425669" cy="39623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3" name="Shape 10443">
                <a:extLst>
                  <a:ext uri="{FF2B5EF4-FFF2-40B4-BE49-F238E27FC236}">
                    <a16:creationId xmlns:a16="http://schemas.microsoft.com/office/drawing/2014/main" xmlns="" id="{317556D6-01EF-4519-8214-ECBBB2A60EBB}"/>
                  </a:ext>
                </a:extLst>
              </p:cNvPr>
              <p:cNvSpPr/>
              <p:nvPr/>
            </p:nvSpPr>
            <p:spPr>
              <a:xfrm>
                <a:off x="14923515" y="9401127"/>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4" name="Shape 10444">
                <a:extLst>
                  <a:ext uri="{FF2B5EF4-FFF2-40B4-BE49-F238E27FC236}">
                    <a16:creationId xmlns:a16="http://schemas.microsoft.com/office/drawing/2014/main" xmlns="" id="{4083E7C0-A64E-4C7E-A675-CD8E96DEAB72}"/>
                  </a:ext>
                </a:extLst>
              </p:cNvPr>
              <p:cNvSpPr/>
              <p:nvPr/>
            </p:nvSpPr>
            <p:spPr>
              <a:xfrm>
                <a:off x="15668537" y="8652569"/>
                <a:ext cx="371823"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5" name="Shape 10445">
                <a:extLst>
                  <a:ext uri="{FF2B5EF4-FFF2-40B4-BE49-F238E27FC236}">
                    <a16:creationId xmlns:a16="http://schemas.microsoft.com/office/drawing/2014/main" xmlns="" id="{EE4D277F-648A-4117-8BFE-72DB8E33FCCC}"/>
                  </a:ext>
                </a:extLst>
              </p:cNvPr>
              <p:cNvSpPr/>
              <p:nvPr/>
            </p:nvSpPr>
            <p:spPr>
              <a:xfrm>
                <a:off x="19159248" y="10659016"/>
                <a:ext cx="622763" cy="569104"/>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6" name="Shape 10446">
                <a:extLst>
                  <a:ext uri="{FF2B5EF4-FFF2-40B4-BE49-F238E27FC236}">
                    <a16:creationId xmlns:a16="http://schemas.microsoft.com/office/drawing/2014/main" xmlns="" id="{CA993AD8-28BE-43FE-996F-275059673F16}"/>
                  </a:ext>
                </a:extLst>
              </p:cNvPr>
              <p:cNvSpPr/>
              <p:nvPr/>
            </p:nvSpPr>
            <p:spPr>
              <a:xfrm>
                <a:off x="15268311" y="8005315"/>
                <a:ext cx="498844" cy="55221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7" name="Shape 10447">
                <a:extLst>
                  <a:ext uri="{FF2B5EF4-FFF2-40B4-BE49-F238E27FC236}">
                    <a16:creationId xmlns:a16="http://schemas.microsoft.com/office/drawing/2014/main" xmlns="" id="{0E2D16C3-C1E8-4813-8F04-576182AD67DD}"/>
                  </a:ext>
                </a:extLst>
              </p:cNvPr>
              <p:cNvSpPr/>
              <p:nvPr/>
            </p:nvSpPr>
            <p:spPr>
              <a:xfrm>
                <a:off x="15182169" y="7422407"/>
                <a:ext cx="482787" cy="50173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8" name="Shape 10448">
                <a:extLst>
                  <a:ext uri="{FF2B5EF4-FFF2-40B4-BE49-F238E27FC236}">
                    <a16:creationId xmlns:a16="http://schemas.microsoft.com/office/drawing/2014/main" xmlns="" id="{4B889BAC-A3F2-4C91-A5E6-8B4E17C28016}"/>
                  </a:ext>
                </a:extLst>
              </p:cNvPr>
              <p:cNvSpPr/>
              <p:nvPr/>
            </p:nvSpPr>
            <p:spPr>
              <a:xfrm>
                <a:off x="15128417" y="6820077"/>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9" name="Shape 10449">
                <a:extLst>
                  <a:ext uri="{FF2B5EF4-FFF2-40B4-BE49-F238E27FC236}">
                    <a16:creationId xmlns:a16="http://schemas.microsoft.com/office/drawing/2014/main" xmlns="" id="{8AA05A33-9F7D-49D5-94C5-EAB2552B284D}"/>
                  </a:ext>
                </a:extLst>
              </p:cNvPr>
              <p:cNvSpPr/>
              <p:nvPr/>
            </p:nvSpPr>
            <p:spPr>
              <a:xfrm>
                <a:off x="19860243" y="12623212"/>
                <a:ext cx="635104" cy="383208"/>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50" name="Shape 10450">
                <a:extLst>
                  <a:ext uri="{FF2B5EF4-FFF2-40B4-BE49-F238E27FC236}">
                    <a16:creationId xmlns:a16="http://schemas.microsoft.com/office/drawing/2014/main" xmlns="" id="{10EC907F-D16E-47C9-892B-4B38779BD9E0}"/>
                  </a:ext>
                </a:extLst>
              </p:cNvPr>
              <p:cNvSpPr/>
              <p:nvPr/>
            </p:nvSpPr>
            <p:spPr>
              <a:xfrm>
                <a:off x="17597376" y="1022491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1" name="Shape 10451">
                <a:extLst>
                  <a:ext uri="{FF2B5EF4-FFF2-40B4-BE49-F238E27FC236}">
                    <a16:creationId xmlns:a16="http://schemas.microsoft.com/office/drawing/2014/main" xmlns="" id="{0E94F073-06E6-45B0-9FD1-E986BABDEDE0}"/>
                  </a:ext>
                </a:extLst>
              </p:cNvPr>
              <p:cNvSpPr/>
              <p:nvPr/>
            </p:nvSpPr>
            <p:spPr>
              <a:xfrm>
                <a:off x="16686925" y="10342161"/>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2" name="Shape 10452">
                <a:extLst>
                  <a:ext uri="{FF2B5EF4-FFF2-40B4-BE49-F238E27FC236}">
                    <a16:creationId xmlns:a16="http://schemas.microsoft.com/office/drawing/2014/main" xmlns="" id="{0BA01801-91CA-4A98-ACB8-1CD83B30CF94}"/>
                  </a:ext>
                </a:extLst>
              </p:cNvPr>
              <p:cNvSpPr/>
              <p:nvPr/>
            </p:nvSpPr>
            <p:spPr>
              <a:xfrm>
                <a:off x="16291806" y="10573227"/>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3" name="Shape 10453">
                <a:extLst>
                  <a:ext uri="{FF2B5EF4-FFF2-40B4-BE49-F238E27FC236}">
                    <a16:creationId xmlns:a16="http://schemas.microsoft.com/office/drawing/2014/main" xmlns="" id="{8FBD1775-2084-49B3-B791-DDB334BE9A58}"/>
                  </a:ext>
                </a:extLst>
              </p:cNvPr>
              <p:cNvSpPr/>
              <p:nvPr/>
            </p:nvSpPr>
            <p:spPr>
              <a:xfrm>
                <a:off x="16950896" y="11189814"/>
                <a:ext cx="310646" cy="332439"/>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54" name="Shape 10454">
                <a:extLst>
                  <a:ext uri="{FF2B5EF4-FFF2-40B4-BE49-F238E27FC236}">
                    <a16:creationId xmlns:a16="http://schemas.microsoft.com/office/drawing/2014/main" xmlns="" id="{2D8C75A8-121E-4229-827C-8B45CE7C3F62}"/>
                  </a:ext>
                </a:extLst>
              </p:cNvPr>
              <p:cNvSpPr/>
              <p:nvPr/>
            </p:nvSpPr>
            <p:spPr>
              <a:xfrm>
                <a:off x="18327415" y="11333188"/>
                <a:ext cx="410125" cy="2907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5" name="Shape 10455">
                <a:extLst>
                  <a:ext uri="{FF2B5EF4-FFF2-40B4-BE49-F238E27FC236}">
                    <a16:creationId xmlns:a16="http://schemas.microsoft.com/office/drawing/2014/main" xmlns="" id="{646645CE-2A67-42AA-BF63-C08FBE8A471F}"/>
                  </a:ext>
                </a:extLst>
              </p:cNvPr>
              <p:cNvSpPr/>
              <p:nvPr/>
            </p:nvSpPr>
            <p:spPr>
              <a:xfrm>
                <a:off x="15200816" y="9711583"/>
                <a:ext cx="534281"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6" name="Shape 10456">
                <a:extLst>
                  <a:ext uri="{FF2B5EF4-FFF2-40B4-BE49-F238E27FC236}">
                    <a16:creationId xmlns:a16="http://schemas.microsoft.com/office/drawing/2014/main" xmlns="" id="{6839E73E-7314-41CC-98D8-42FA2E818848}"/>
                  </a:ext>
                </a:extLst>
              </p:cNvPr>
              <p:cNvSpPr/>
              <p:nvPr/>
            </p:nvSpPr>
            <p:spPr>
              <a:xfrm>
                <a:off x="15431053" y="9155015"/>
                <a:ext cx="444363" cy="290706"/>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grpSp>
        <p:grpSp>
          <p:nvGrpSpPr>
            <p:cNvPr id="158" name="Group 135">
              <a:extLst>
                <a:ext uri="{FF2B5EF4-FFF2-40B4-BE49-F238E27FC236}">
                  <a16:creationId xmlns:a16="http://schemas.microsoft.com/office/drawing/2014/main" xmlns="" id="{CBE42807-A20B-4124-AF0C-EBDE107B5846}"/>
                </a:ext>
              </a:extLst>
            </p:cNvPr>
            <p:cNvGrpSpPr/>
            <p:nvPr/>
          </p:nvGrpSpPr>
          <p:grpSpPr>
            <a:xfrm>
              <a:off x="8087234" y="2414958"/>
              <a:ext cx="2866962" cy="3603641"/>
              <a:chOff x="14548061" y="4108806"/>
              <a:chExt cx="7267195" cy="9607228"/>
            </a:xfrm>
            <a:solidFill>
              <a:schemeClr val="accent6"/>
            </a:solidFill>
          </p:grpSpPr>
          <p:sp>
            <p:nvSpPr>
              <p:cNvPr id="159" name="Shape 10355">
                <a:extLst>
                  <a:ext uri="{FF2B5EF4-FFF2-40B4-BE49-F238E27FC236}">
                    <a16:creationId xmlns:a16="http://schemas.microsoft.com/office/drawing/2014/main" xmlns="" id="{56E9AB9C-457D-45AA-8B66-81D8719EA066}"/>
                  </a:ext>
                </a:extLst>
              </p:cNvPr>
              <p:cNvSpPr/>
              <p:nvPr/>
            </p:nvSpPr>
            <p:spPr>
              <a:xfrm>
                <a:off x="15175981" y="5793027"/>
                <a:ext cx="1056104" cy="924503"/>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0" name="Shape 10356">
                <a:extLst>
                  <a:ext uri="{FF2B5EF4-FFF2-40B4-BE49-F238E27FC236}">
                    <a16:creationId xmlns:a16="http://schemas.microsoft.com/office/drawing/2014/main" xmlns="" id="{7379BBAB-F990-4647-954E-3BAEBE6A2577}"/>
                  </a:ext>
                </a:extLst>
              </p:cNvPr>
              <p:cNvSpPr/>
              <p:nvPr/>
            </p:nvSpPr>
            <p:spPr>
              <a:xfrm>
                <a:off x="17978670" y="7053504"/>
                <a:ext cx="567698" cy="676950"/>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1" name="Shape 10357">
                <a:extLst>
                  <a:ext uri="{FF2B5EF4-FFF2-40B4-BE49-F238E27FC236}">
                    <a16:creationId xmlns:a16="http://schemas.microsoft.com/office/drawing/2014/main" xmlns="" id="{7D6548A9-DBD2-40AF-997C-D8EA81A92690}"/>
                  </a:ext>
                </a:extLst>
              </p:cNvPr>
              <p:cNvSpPr/>
              <p:nvPr/>
            </p:nvSpPr>
            <p:spPr>
              <a:xfrm>
                <a:off x="19346008" y="5826866"/>
                <a:ext cx="524618" cy="1049241"/>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2" name="Shape 10358">
                <a:extLst>
                  <a:ext uri="{FF2B5EF4-FFF2-40B4-BE49-F238E27FC236}">
                    <a16:creationId xmlns:a16="http://schemas.microsoft.com/office/drawing/2014/main" xmlns="" id="{1CA7E650-2260-4A04-ACE7-B4FFAE86BFA0}"/>
                  </a:ext>
                </a:extLst>
              </p:cNvPr>
              <p:cNvSpPr/>
              <p:nvPr/>
            </p:nvSpPr>
            <p:spPr>
              <a:xfrm>
                <a:off x="18888397" y="7193833"/>
                <a:ext cx="1013872" cy="761614"/>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3" name="Shape 10359">
                <a:extLst>
                  <a:ext uri="{FF2B5EF4-FFF2-40B4-BE49-F238E27FC236}">
                    <a16:creationId xmlns:a16="http://schemas.microsoft.com/office/drawing/2014/main" xmlns="" id="{D07E73AF-7D31-41DB-8BBC-23A419E8E3AA}"/>
                  </a:ext>
                </a:extLst>
              </p:cNvPr>
              <p:cNvSpPr/>
              <p:nvPr/>
            </p:nvSpPr>
            <p:spPr>
              <a:xfrm>
                <a:off x="19929800" y="6617326"/>
                <a:ext cx="835508" cy="736695"/>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4" name="Shape 10360">
                <a:extLst>
                  <a:ext uri="{FF2B5EF4-FFF2-40B4-BE49-F238E27FC236}">
                    <a16:creationId xmlns:a16="http://schemas.microsoft.com/office/drawing/2014/main" xmlns="" id="{47FE6311-A654-454F-AFDF-F88B3879E0FF}"/>
                  </a:ext>
                </a:extLst>
              </p:cNvPr>
              <p:cNvSpPr/>
              <p:nvPr/>
            </p:nvSpPr>
            <p:spPr>
              <a:xfrm>
                <a:off x="16246756" y="8337735"/>
                <a:ext cx="1090495" cy="724858"/>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5" name="Shape 10361">
                <a:extLst>
                  <a:ext uri="{FF2B5EF4-FFF2-40B4-BE49-F238E27FC236}">
                    <a16:creationId xmlns:a16="http://schemas.microsoft.com/office/drawing/2014/main" xmlns="" id="{5BDD438B-94B4-4E9D-9E5F-CE5E96E49E19}"/>
                  </a:ext>
                </a:extLst>
              </p:cNvPr>
              <p:cNvSpPr/>
              <p:nvPr/>
            </p:nvSpPr>
            <p:spPr>
              <a:xfrm>
                <a:off x="18047770" y="8576537"/>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6" name="Shape 10362">
                <a:extLst>
                  <a:ext uri="{FF2B5EF4-FFF2-40B4-BE49-F238E27FC236}">
                    <a16:creationId xmlns:a16="http://schemas.microsoft.com/office/drawing/2014/main" xmlns="" id="{A50A25A0-3DC0-4B5B-98A8-36BD680E231A}"/>
                  </a:ext>
                </a:extLst>
              </p:cNvPr>
              <p:cNvSpPr/>
              <p:nvPr/>
            </p:nvSpPr>
            <p:spPr>
              <a:xfrm>
                <a:off x="18185043" y="7888307"/>
                <a:ext cx="532339" cy="532369"/>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7" name="Shape 10363">
                <a:extLst>
                  <a:ext uri="{FF2B5EF4-FFF2-40B4-BE49-F238E27FC236}">
                    <a16:creationId xmlns:a16="http://schemas.microsoft.com/office/drawing/2014/main" xmlns="" id="{E48FBD68-871D-4A42-9FF9-FE4236BF6CB6}"/>
                  </a:ext>
                </a:extLst>
              </p:cNvPr>
              <p:cNvSpPr/>
              <p:nvPr/>
            </p:nvSpPr>
            <p:spPr>
              <a:xfrm>
                <a:off x="16563195" y="8572981"/>
                <a:ext cx="1358816" cy="1170612"/>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8" name="Shape 10364">
                <a:extLst>
                  <a:ext uri="{FF2B5EF4-FFF2-40B4-BE49-F238E27FC236}">
                    <a16:creationId xmlns:a16="http://schemas.microsoft.com/office/drawing/2014/main" xmlns="" id="{73A6FE24-4A43-4B55-A6AB-F58A7BCCABEE}"/>
                  </a:ext>
                </a:extLst>
              </p:cNvPr>
              <p:cNvSpPr/>
              <p:nvPr/>
            </p:nvSpPr>
            <p:spPr>
              <a:xfrm>
                <a:off x="20342609" y="4919818"/>
                <a:ext cx="795140" cy="828530"/>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9" name="Shape 10365">
                <a:extLst>
                  <a:ext uri="{FF2B5EF4-FFF2-40B4-BE49-F238E27FC236}">
                    <a16:creationId xmlns:a16="http://schemas.microsoft.com/office/drawing/2014/main" xmlns="" id="{04FCB669-CBF7-4772-8C12-81493D618FDE}"/>
                  </a:ext>
                </a:extLst>
              </p:cNvPr>
              <p:cNvSpPr/>
              <p:nvPr/>
            </p:nvSpPr>
            <p:spPr>
              <a:xfrm>
                <a:off x="20885060" y="8052611"/>
                <a:ext cx="644759" cy="45702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0" name="Shape 10366">
                <a:extLst>
                  <a:ext uri="{FF2B5EF4-FFF2-40B4-BE49-F238E27FC236}">
                    <a16:creationId xmlns:a16="http://schemas.microsoft.com/office/drawing/2014/main" xmlns="" id="{AB8B8094-995D-4385-A42D-1D4FE7975C25}"/>
                  </a:ext>
                </a:extLst>
              </p:cNvPr>
              <p:cNvSpPr/>
              <p:nvPr/>
            </p:nvSpPr>
            <p:spPr>
              <a:xfrm>
                <a:off x="20024899" y="5668217"/>
                <a:ext cx="715284" cy="7918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1" name="Shape 10367">
                <a:extLst>
                  <a:ext uri="{FF2B5EF4-FFF2-40B4-BE49-F238E27FC236}">
                    <a16:creationId xmlns:a16="http://schemas.microsoft.com/office/drawing/2014/main" xmlns="" id="{6988249C-9F5B-452A-A641-F8209A02D7BF}"/>
                  </a:ext>
                </a:extLst>
              </p:cNvPr>
              <p:cNvSpPr/>
              <p:nvPr/>
            </p:nvSpPr>
            <p:spPr>
              <a:xfrm>
                <a:off x="19982185" y="8448802"/>
                <a:ext cx="979707" cy="115263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72" name="Shape 10368">
                <a:extLst>
                  <a:ext uri="{FF2B5EF4-FFF2-40B4-BE49-F238E27FC236}">
                    <a16:creationId xmlns:a16="http://schemas.microsoft.com/office/drawing/2014/main" xmlns="" id="{884097DE-7DD7-46B1-8759-B614CB71D569}"/>
                  </a:ext>
                </a:extLst>
              </p:cNvPr>
              <p:cNvSpPr/>
              <p:nvPr/>
            </p:nvSpPr>
            <p:spPr>
              <a:xfrm>
                <a:off x="18752837" y="6832028"/>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3" name="Shape 10369">
                <a:extLst>
                  <a:ext uri="{FF2B5EF4-FFF2-40B4-BE49-F238E27FC236}">
                    <a16:creationId xmlns:a16="http://schemas.microsoft.com/office/drawing/2014/main" xmlns="" id="{F10A33AB-77C4-4DD9-A9EF-3EEC8CB73E0F}"/>
                  </a:ext>
                </a:extLst>
              </p:cNvPr>
              <p:cNvSpPr/>
              <p:nvPr/>
            </p:nvSpPr>
            <p:spPr>
              <a:xfrm>
                <a:off x="20044216" y="7525006"/>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4" name="Shape 10370">
                <a:extLst>
                  <a:ext uri="{FF2B5EF4-FFF2-40B4-BE49-F238E27FC236}">
                    <a16:creationId xmlns:a16="http://schemas.microsoft.com/office/drawing/2014/main" xmlns="" id="{7F888C3A-EEBD-4398-9AD0-1DE23DBC0FE1}"/>
                  </a:ext>
                </a:extLst>
              </p:cNvPr>
              <p:cNvSpPr/>
              <p:nvPr/>
            </p:nvSpPr>
            <p:spPr>
              <a:xfrm>
                <a:off x="17425326" y="6394173"/>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5" name="Shape 10371">
                <a:extLst>
                  <a:ext uri="{FF2B5EF4-FFF2-40B4-BE49-F238E27FC236}">
                    <a16:creationId xmlns:a16="http://schemas.microsoft.com/office/drawing/2014/main" xmlns="" id="{F47FA725-F7A7-49D2-AF44-4BE48BC48879}"/>
                  </a:ext>
                </a:extLst>
              </p:cNvPr>
              <p:cNvSpPr/>
              <p:nvPr/>
            </p:nvSpPr>
            <p:spPr>
              <a:xfrm>
                <a:off x="17176647" y="7642531"/>
                <a:ext cx="745364"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6" name="Shape 10372">
                <a:extLst>
                  <a:ext uri="{FF2B5EF4-FFF2-40B4-BE49-F238E27FC236}">
                    <a16:creationId xmlns:a16="http://schemas.microsoft.com/office/drawing/2014/main" xmlns="" id="{9E450E2D-0AD2-44EB-BA84-B99B26F8B5BD}"/>
                  </a:ext>
                </a:extLst>
              </p:cNvPr>
              <p:cNvSpPr/>
              <p:nvPr/>
            </p:nvSpPr>
            <p:spPr>
              <a:xfrm>
                <a:off x="18332165" y="5376385"/>
                <a:ext cx="863655" cy="789239"/>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7" name="Shape 10373">
                <a:extLst>
                  <a:ext uri="{FF2B5EF4-FFF2-40B4-BE49-F238E27FC236}">
                    <a16:creationId xmlns:a16="http://schemas.microsoft.com/office/drawing/2014/main" xmlns="" id="{3EBC5CC7-25E8-4EB0-AED2-54E6FAE6005D}"/>
                  </a:ext>
                </a:extLst>
              </p:cNvPr>
              <p:cNvSpPr/>
              <p:nvPr/>
            </p:nvSpPr>
            <p:spPr>
              <a:xfrm>
                <a:off x="16553265" y="7552802"/>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8" name="Shape 10374">
                <a:extLst>
                  <a:ext uri="{FF2B5EF4-FFF2-40B4-BE49-F238E27FC236}">
                    <a16:creationId xmlns:a16="http://schemas.microsoft.com/office/drawing/2014/main" xmlns="" id="{078B44C5-19FF-49DD-9706-9939FD05E3FD}"/>
                  </a:ext>
                </a:extLst>
              </p:cNvPr>
              <p:cNvSpPr/>
              <p:nvPr/>
            </p:nvSpPr>
            <p:spPr>
              <a:xfrm>
                <a:off x="16997010" y="6816987"/>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9" name="Shape 10375">
                <a:extLst>
                  <a:ext uri="{FF2B5EF4-FFF2-40B4-BE49-F238E27FC236}">
                    <a16:creationId xmlns:a16="http://schemas.microsoft.com/office/drawing/2014/main" xmlns="" id="{DD1C7E4C-7DE9-4310-9D6C-8C830BDD272D}"/>
                  </a:ext>
                </a:extLst>
              </p:cNvPr>
              <p:cNvSpPr/>
              <p:nvPr/>
            </p:nvSpPr>
            <p:spPr>
              <a:xfrm>
                <a:off x="17636361" y="4813029"/>
                <a:ext cx="520972" cy="676950"/>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0" name="Shape 10376">
                <a:extLst>
                  <a:ext uri="{FF2B5EF4-FFF2-40B4-BE49-F238E27FC236}">
                    <a16:creationId xmlns:a16="http://schemas.microsoft.com/office/drawing/2014/main" xmlns="" id="{C9A750D6-0F2A-465A-8263-E254703D2109}"/>
                  </a:ext>
                </a:extLst>
              </p:cNvPr>
              <p:cNvSpPr/>
              <p:nvPr/>
            </p:nvSpPr>
            <p:spPr>
              <a:xfrm>
                <a:off x="16445567" y="5853049"/>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1" name="Shape 10377">
                <a:extLst>
                  <a:ext uri="{FF2B5EF4-FFF2-40B4-BE49-F238E27FC236}">
                    <a16:creationId xmlns:a16="http://schemas.microsoft.com/office/drawing/2014/main" xmlns="" id="{C36529A6-9BA3-4218-9F0D-9AA9DADA3E58}"/>
                  </a:ext>
                </a:extLst>
              </p:cNvPr>
              <p:cNvSpPr/>
              <p:nvPr/>
            </p:nvSpPr>
            <p:spPr>
              <a:xfrm>
                <a:off x="20790050" y="5991829"/>
                <a:ext cx="864563" cy="744818"/>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2" name="Shape 10378">
                <a:extLst>
                  <a:ext uri="{FF2B5EF4-FFF2-40B4-BE49-F238E27FC236}">
                    <a16:creationId xmlns:a16="http://schemas.microsoft.com/office/drawing/2014/main" xmlns="" id="{87385B3D-B414-480B-8783-F22BFCB74C98}"/>
                  </a:ext>
                </a:extLst>
              </p:cNvPr>
              <p:cNvSpPr/>
              <p:nvPr/>
            </p:nvSpPr>
            <p:spPr>
              <a:xfrm>
                <a:off x="19313520" y="4966536"/>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3" name="Shape 10379">
                <a:extLst>
                  <a:ext uri="{FF2B5EF4-FFF2-40B4-BE49-F238E27FC236}">
                    <a16:creationId xmlns:a16="http://schemas.microsoft.com/office/drawing/2014/main" xmlns="" id="{4A8B98CC-E99E-409F-A939-8A3AF163A3A9}"/>
                  </a:ext>
                </a:extLst>
              </p:cNvPr>
              <p:cNvSpPr/>
              <p:nvPr/>
            </p:nvSpPr>
            <p:spPr>
              <a:xfrm>
                <a:off x="18944728" y="8112012"/>
                <a:ext cx="642361" cy="720763"/>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4" name="Shape 10380">
                <a:extLst>
                  <a:ext uri="{FF2B5EF4-FFF2-40B4-BE49-F238E27FC236}">
                    <a16:creationId xmlns:a16="http://schemas.microsoft.com/office/drawing/2014/main" xmlns="" id="{DABF96A6-C4FF-454F-ADFA-53C89724B5B7}"/>
                  </a:ext>
                </a:extLst>
              </p:cNvPr>
              <p:cNvSpPr/>
              <p:nvPr/>
            </p:nvSpPr>
            <p:spPr>
              <a:xfrm>
                <a:off x="15975650" y="5388230"/>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5" name="Shape 10381">
                <a:extLst>
                  <a:ext uri="{FF2B5EF4-FFF2-40B4-BE49-F238E27FC236}">
                    <a16:creationId xmlns:a16="http://schemas.microsoft.com/office/drawing/2014/main" xmlns="" id="{0FA2162A-09E9-4F66-B91E-7FA6AD54BB1C}"/>
                  </a:ext>
                </a:extLst>
              </p:cNvPr>
              <p:cNvSpPr/>
              <p:nvPr/>
            </p:nvSpPr>
            <p:spPr>
              <a:xfrm>
                <a:off x="19403402" y="8407653"/>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6" name="Shape 10382">
                <a:extLst>
                  <a:ext uri="{FF2B5EF4-FFF2-40B4-BE49-F238E27FC236}">
                    <a16:creationId xmlns:a16="http://schemas.microsoft.com/office/drawing/2014/main" xmlns="" id="{6E8D6098-D174-4F35-86BD-3DC0B8E3A196}"/>
                  </a:ext>
                </a:extLst>
              </p:cNvPr>
              <p:cNvSpPr/>
              <p:nvPr/>
            </p:nvSpPr>
            <p:spPr>
              <a:xfrm>
                <a:off x="16734124" y="4497815"/>
                <a:ext cx="706826" cy="831591"/>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7" name="Shape 10383">
                <a:extLst>
                  <a:ext uri="{FF2B5EF4-FFF2-40B4-BE49-F238E27FC236}">
                    <a16:creationId xmlns:a16="http://schemas.microsoft.com/office/drawing/2014/main" xmlns="" id="{531B4AC3-B02D-40E5-A6B5-BADDD3F15A03}"/>
                  </a:ext>
                </a:extLst>
              </p:cNvPr>
              <p:cNvSpPr/>
              <p:nvPr/>
            </p:nvSpPr>
            <p:spPr>
              <a:xfrm>
                <a:off x="18326107" y="4525802"/>
                <a:ext cx="707797" cy="707801"/>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88" name="Shape 10384">
                <a:extLst>
                  <a:ext uri="{FF2B5EF4-FFF2-40B4-BE49-F238E27FC236}">
                    <a16:creationId xmlns:a16="http://schemas.microsoft.com/office/drawing/2014/main" xmlns="" id="{2565786F-1C25-4318-8F69-814AB44AAA4F}"/>
                  </a:ext>
                </a:extLst>
              </p:cNvPr>
              <p:cNvSpPr/>
              <p:nvPr/>
            </p:nvSpPr>
            <p:spPr>
              <a:xfrm>
                <a:off x="21178441" y="7084824"/>
                <a:ext cx="603784" cy="760236"/>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9" name="Shape 10385">
                <a:extLst>
                  <a:ext uri="{FF2B5EF4-FFF2-40B4-BE49-F238E27FC236}">
                    <a16:creationId xmlns:a16="http://schemas.microsoft.com/office/drawing/2014/main" xmlns="" id="{D530AF7C-33CA-4AFE-A4B2-EDE075F36A6D}"/>
                  </a:ext>
                </a:extLst>
              </p:cNvPr>
              <p:cNvSpPr/>
              <p:nvPr/>
            </p:nvSpPr>
            <p:spPr>
              <a:xfrm>
                <a:off x="20665453" y="6815822"/>
                <a:ext cx="608341" cy="129194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90" name="Shape 10386">
                <a:extLst>
                  <a:ext uri="{FF2B5EF4-FFF2-40B4-BE49-F238E27FC236}">
                    <a16:creationId xmlns:a16="http://schemas.microsoft.com/office/drawing/2014/main" xmlns="" id="{B19DACF6-7D7C-4062-92D9-FE8B6270966A}"/>
                  </a:ext>
                </a:extLst>
              </p:cNvPr>
              <p:cNvSpPr/>
              <p:nvPr/>
            </p:nvSpPr>
            <p:spPr>
              <a:xfrm>
                <a:off x="19887198" y="8018535"/>
                <a:ext cx="374756" cy="4148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1" name="Shape 10387">
                <a:extLst>
                  <a:ext uri="{FF2B5EF4-FFF2-40B4-BE49-F238E27FC236}">
                    <a16:creationId xmlns:a16="http://schemas.microsoft.com/office/drawing/2014/main" xmlns="" id="{74550949-82F8-48C6-8020-D4C1F486A4E9}"/>
                  </a:ext>
                </a:extLst>
              </p:cNvPr>
              <p:cNvSpPr/>
              <p:nvPr/>
            </p:nvSpPr>
            <p:spPr>
              <a:xfrm>
                <a:off x="19258042" y="4159750"/>
                <a:ext cx="657992" cy="400025"/>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92" name="Shape 10388">
                <a:extLst>
                  <a:ext uri="{FF2B5EF4-FFF2-40B4-BE49-F238E27FC236}">
                    <a16:creationId xmlns:a16="http://schemas.microsoft.com/office/drawing/2014/main" xmlns="" id="{F56BC251-CFE2-4969-8687-061E3AC2A2BB}"/>
                  </a:ext>
                </a:extLst>
              </p:cNvPr>
              <p:cNvSpPr/>
              <p:nvPr/>
            </p:nvSpPr>
            <p:spPr>
              <a:xfrm>
                <a:off x="18647199" y="4108806"/>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3" name="Shape 10389">
                <a:extLst>
                  <a:ext uri="{FF2B5EF4-FFF2-40B4-BE49-F238E27FC236}">
                    <a16:creationId xmlns:a16="http://schemas.microsoft.com/office/drawing/2014/main" xmlns="" id="{8E6660D1-1568-4777-9A52-AFC40A8AFB71}"/>
                  </a:ext>
                </a:extLst>
              </p:cNvPr>
              <p:cNvSpPr/>
              <p:nvPr/>
            </p:nvSpPr>
            <p:spPr>
              <a:xfrm>
                <a:off x="17493485" y="4180654"/>
                <a:ext cx="832625"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4" name="Shape 10390">
                <a:extLst>
                  <a:ext uri="{FF2B5EF4-FFF2-40B4-BE49-F238E27FC236}">
                    <a16:creationId xmlns:a16="http://schemas.microsoft.com/office/drawing/2014/main" xmlns="" id="{58702E51-4D4D-4E33-B88D-FB2716DDE4FF}"/>
                  </a:ext>
                </a:extLst>
              </p:cNvPr>
              <p:cNvSpPr/>
              <p:nvPr/>
            </p:nvSpPr>
            <p:spPr>
              <a:xfrm>
                <a:off x="18126035" y="6224102"/>
                <a:ext cx="1086986" cy="582354"/>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5" name="Shape 10391">
                <a:extLst>
                  <a:ext uri="{FF2B5EF4-FFF2-40B4-BE49-F238E27FC236}">
                    <a16:creationId xmlns:a16="http://schemas.microsoft.com/office/drawing/2014/main" xmlns="" id="{C877BB75-E6B3-468E-B408-A8A1089CC1AD}"/>
                  </a:ext>
                </a:extLst>
              </p:cNvPr>
              <p:cNvSpPr/>
              <p:nvPr/>
            </p:nvSpPr>
            <p:spPr>
              <a:xfrm>
                <a:off x="15698648" y="7668441"/>
                <a:ext cx="845762" cy="398249"/>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6" name="Shape 10392">
                <a:extLst>
                  <a:ext uri="{FF2B5EF4-FFF2-40B4-BE49-F238E27FC236}">
                    <a16:creationId xmlns:a16="http://schemas.microsoft.com/office/drawing/2014/main" xmlns="" id="{9BB2A758-5AEA-420F-A8D8-FC6C52660E36}"/>
                  </a:ext>
                </a:extLst>
              </p:cNvPr>
              <p:cNvSpPr/>
              <p:nvPr/>
            </p:nvSpPr>
            <p:spPr>
              <a:xfrm>
                <a:off x="19920636" y="5193321"/>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7" name="Shape 10393">
                <a:extLst>
                  <a:ext uri="{FF2B5EF4-FFF2-40B4-BE49-F238E27FC236}">
                    <a16:creationId xmlns:a16="http://schemas.microsoft.com/office/drawing/2014/main" xmlns="" id="{44F01AD0-4D00-4438-827C-2913DADADFE5}"/>
                  </a:ext>
                </a:extLst>
              </p:cNvPr>
              <p:cNvSpPr/>
              <p:nvPr/>
            </p:nvSpPr>
            <p:spPr>
              <a:xfrm>
                <a:off x="18570310" y="9049783"/>
                <a:ext cx="924785" cy="885971"/>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8" name="Shape 10394">
                <a:extLst>
                  <a:ext uri="{FF2B5EF4-FFF2-40B4-BE49-F238E27FC236}">
                    <a16:creationId xmlns:a16="http://schemas.microsoft.com/office/drawing/2014/main" xmlns="" id="{4E044048-2A7F-4687-AEE0-BC995182CD73}"/>
                  </a:ext>
                </a:extLst>
              </p:cNvPr>
              <p:cNvSpPr/>
              <p:nvPr/>
            </p:nvSpPr>
            <p:spPr>
              <a:xfrm>
                <a:off x="15885971" y="8065597"/>
                <a:ext cx="555246" cy="544273"/>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9" name="Shape 10395">
                <a:extLst>
                  <a:ext uri="{FF2B5EF4-FFF2-40B4-BE49-F238E27FC236}">
                    <a16:creationId xmlns:a16="http://schemas.microsoft.com/office/drawing/2014/main" xmlns="" id="{6AE41916-0DBE-43E9-A443-325ECDDF1841}"/>
                  </a:ext>
                </a:extLst>
              </p:cNvPr>
              <p:cNvSpPr/>
              <p:nvPr/>
            </p:nvSpPr>
            <p:spPr>
              <a:xfrm>
                <a:off x="19111157" y="4676603"/>
                <a:ext cx="447511" cy="478914"/>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0" name="Shape 10396">
                <a:extLst>
                  <a:ext uri="{FF2B5EF4-FFF2-40B4-BE49-F238E27FC236}">
                    <a16:creationId xmlns:a16="http://schemas.microsoft.com/office/drawing/2014/main" xmlns="" id="{CD8F6EB2-E49A-4551-8871-DD883F11B95F}"/>
                  </a:ext>
                </a:extLst>
              </p:cNvPr>
              <p:cNvSpPr/>
              <p:nvPr/>
            </p:nvSpPr>
            <p:spPr>
              <a:xfrm>
                <a:off x="17914980" y="5805200"/>
                <a:ext cx="454601" cy="423168"/>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1" name="Shape 10397">
                <a:extLst>
                  <a:ext uri="{FF2B5EF4-FFF2-40B4-BE49-F238E27FC236}">
                    <a16:creationId xmlns:a16="http://schemas.microsoft.com/office/drawing/2014/main" xmlns="" id="{2ABB48B4-8838-499E-9B44-412996D3A52D}"/>
                  </a:ext>
                </a:extLst>
              </p:cNvPr>
              <p:cNvSpPr/>
              <p:nvPr/>
            </p:nvSpPr>
            <p:spPr>
              <a:xfrm>
                <a:off x="21365329" y="6512100"/>
                <a:ext cx="416894" cy="446146"/>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2" name="Shape 10398">
                <a:extLst>
                  <a:ext uri="{FF2B5EF4-FFF2-40B4-BE49-F238E27FC236}">
                    <a16:creationId xmlns:a16="http://schemas.microsoft.com/office/drawing/2014/main" xmlns="" id="{BF696B14-4CAD-41BC-A0FE-231DD5C69370}"/>
                  </a:ext>
                </a:extLst>
              </p:cNvPr>
              <p:cNvSpPr/>
              <p:nvPr/>
            </p:nvSpPr>
            <p:spPr>
              <a:xfrm>
                <a:off x="18043556" y="10579615"/>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3" name="Shape 10399">
                <a:extLst>
                  <a:ext uri="{FF2B5EF4-FFF2-40B4-BE49-F238E27FC236}">
                    <a16:creationId xmlns:a16="http://schemas.microsoft.com/office/drawing/2014/main" xmlns="" id="{949D35A9-7E6E-41A7-B97F-03C54DA96B01}"/>
                  </a:ext>
                </a:extLst>
              </p:cNvPr>
              <p:cNvSpPr/>
              <p:nvPr/>
            </p:nvSpPr>
            <p:spPr>
              <a:xfrm>
                <a:off x="15648477" y="6834651"/>
                <a:ext cx="742676"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4" name="Shape 10400">
                <a:extLst>
                  <a:ext uri="{FF2B5EF4-FFF2-40B4-BE49-F238E27FC236}">
                    <a16:creationId xmlns:a16="http://schemas.microsoft.com/office/drawing/2014/main" xmlns="" id="{1A742EE3-6F6A-41F8-A201-3249690ADB56}"/>
                  </a:ext>
                </a:extLst>
              </p:cNvPr>
              <p:cNvSpPr/>
              <p:nvPr/>
            </p:nvSpPr>
            <p:spPr>
              <a:xfrm>
                <a:off x="19723614" y="10276672"/>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5" name="Shape 10401">
                <a:extLst>
                  <a:ext uri="{FF2B5EF4-FFF2-40B4-BE49-F238E27FC236}">
                    <a16:creationId xmlns:a16="http://schemas.microsoft.com/office/drawing/2014/main" xmlns="" id="{D8D7157F-31DF-4979-BC76-47E78A987376}"/>
                  </a:ext>
                </a:extLst>
              </p:cNvPr>
              <p:cNvSpPr/>
              <p:nvPr/>
            </p:nvSpPr>
            <p:spPr>
              <a:xfrm>
                <a:off x="15572271" y="10142149"/>
                <a:ext cx="479514" cy="33989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6" name="Shape 10402">
                <a:extLst>
                  <a:ext uri="{FF2B5EF4-FFF2-40B4-BE49-F238E27FC236}">
                    <a16:creationId xmlns:a16="http://schemas.microsoft.com/office/drawing/2014/main" xmlns="" id="{27492830-96CB-449C-A1F9-F87569712CA9}"/>
                  </a:ext>
                </a:extLst>
              </p:cNvPr>
              <p:cNvSpPr/>
              <p:nvPr/>
            </p:nvSpPr>
            <p:spPr>
              <a:xfrm>
                <a:off x="17794274" y="9180928"/>
                <a:ext cx="602582" cy="64486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07" name="Shape 10403">
                <a:extLst>
                  <a:ext uri="{FF2B5EF4-FFF2-40B4-BE49-F238E27FC236}">
                    <a16:creationId xmlns:a16="http://schemas.microsoft.com/office/drawing/2014/main" xmlns="" id="{083706A2-2CD4-4374-8728-3E5AA7B0B444}"/>
                  </a:ext>
                </a:extLst>
              </p:cNvPr>
              <p:cNvSpPr/>
              <p:nvPr/>
            </p:nvSpPr>
            <p:spPr>
              <a:xfrm>
                <a:off x="17048183" y="9717435"/>
                <a:ext cx="707906" cy="7079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8" name="Shape 10404">
                <a:extLst>
                  <a:ext uri="{FF2B5EF4-FFF2-40B4-BE49-F238E27FC236}">
                    <a16:creationId xmlns:a16="http://schemas.microsoft.com/office/drawing/2014/main" xmlns="" id="{4EC6CED9-60E5-464F-B8F7-F121C08D960E}"/>
                  </a:ext>
                </a:extLst>
              </p:cNvPr>
              <p:cNvSpPr/>
              <p:nvPr/>
            </p:nvSpPr>
            <p:spPr>
              <a:xfrm>
                <a:off x="18977022" y="9915682"/>
                <a:ext cx="660489" cy="686412"/>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9" name="Shape 10405">
                <a:extLst>
                  <a:ext uri="{FF2B5EF4-FFF2-40B4-BE49-F238E27FC236}">
                    <a16:creationId xmlns:a16="http://schemas.microsoft.com/office/drawing/2014/main" xmlns="" id="{5073BD58-AF6F-4B55-B025-E0CB1BF170B0}"/>
                  </a:ext>
                </a:extLst>
              </p:cNvPr>
              <p:cNvSpPr/>
              <p:nvPr/>
            </p:nvSpPr>
            <p:spPr>
              <a:xfrm>
                <a:off x="17273289" y="10887461"/>
                <a:ext cx="673803" cy="406559"/>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10" name="Shape 10406">
                <a:extLst>
                  <a:ext uri="{FF2B5EF4-FFF2-40B4-BE49-F238E27FC236}">
                    <a16:creationId xmlns:a16="http://schemas.microsoft.com/office/drawing/2014/main" xmlns="" id="{31732F3F-0961-4815-864D-C5D15DD1720F}"/>
                  </a:ext>
                </a:extLst>
              </p:cNvPr>
              <p:cNvSpPr/>
              <p:nvPr/>
            </p:nvSpPr>
            <p:spPr>
              <a:xfrm>
                <a:off x="19982182" y="9778750"/>
                <a:ext cx="656775" cy="603423"/>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1" name="Shape 10407">
                <a:extLst>
                  <a:ext uri="{FF2B5EF4-FFF2-40B4-BE49-F238E27FC236}">
                    <a16:creationId xmlns:a16="http://schemas.microsoft.com/office/drawing/2014/main" xmlns="" id="{B53854AE-48ED-4592-8514-C49A3F0F7238}"/>
                  </a:ext>
                </a:extLst>
              </p:cNvPr>
              <p:cNvSpPr/>
              <p:nvPr/>
            </p:nvSpPr>
            <p:spPr>
              <a:xfrm>
                <a:off x="18095563" y="992014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2" name="Shape 10408">
                <a:extLst>
                  <a:ext uri="{FF2B5EF4-FFF2-40B4-BE49-F238E27FC236}">
                    <a16:creationId xmlns:a16="http://schemas.microsoft.com/office/drawing/2014/main" xmlns="" id="{761C5622-B79E-4C2E-AFD6-DB26041F2646}"/>
                  </a:ext>
                </a:extLst>
              </p:cNvPr>
              <p:cNvSpPr/>
              <p:nvPr/>
            </p:nvSpPr>
            <p:spPr>
              <a:xfrm>
                <a:off x="19553067" y="9077475"/>
                <a:ext cx="359033" cy="4148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3" name="Shape 10409">
                <a:extLst>
                  <a:ext uri="{FF2B5EF4-FFF2-40B4-BE49-F238E27FC236}">
                    <a16:creationId xmlns:a16="http://schemas.microsoft.com/office/drawing/2014/main" xmlns="" id="{9EA42ABE-5D84-4A6D-AF50-B2968517B95A}"/>
                  </a:ext>
                </a:extLst>
              </p:cNvPr>
              <p:cNvSpPr/>
              <p:nvPr/>
            </p:nvSpPr>
            <p:spPr>
              <a:xfrm>
                <a:off x="19907356" y="4497815"/>
                <a:ext cx="422982" cy="47460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4" name="Shape 10410">
                <a:extLst>
                  <a:ext uri="{FF2B5EF4-FFF2-40B4-BE49-F238E27FC236}">
                    <a16:creationId xmlns:a16="http://schemas.microsoft.com/office/drawing/2014/main" xmlns="" id="{515BD670-DA82-4576-A747-F2FCE78A63A1}"/>
                  </a:ext>
                </a:extLst>
              </p:cNvPr>
              <p:cNvSpPr/>
              <p:nvPr/>
            </p:nvSpPr>
            <p:spPr>
              <a:xfrm>
                <a:off x="16605917" y="7050910"/>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5" name="Shape 10411">
                <a:extLst>
                  <a:ext uri="{FF2B5EF4-FFF2-40B4-BE49-F238E27FC236}">
                    <a16:creationId xmlns:a16="http://schemas.microsoft.com/office/drawing/2014/main" xmlns="" id="{FE4D537F-48DE-4CF2-BF37-C496C76DAE6C}"/>
                  </a:ext>
                </a:extLst>
              </p:cNvPr>
              <p:cNvSpPr/>
              <p:nvPr/>
            </p:nvSpPr>
            <p:spPr>
              <a:xfrm>
                <a:off x="17109017" y="5013818"/>
                <a:ext cx="413678" cy="59150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6" name="Shape 10412">
                <a:extLst>
                  <a:ext uri="{FF2B5EF4-FFF2-40B4-BE49-F238E27FC236}">
                    <a16:creationId xmlns:a16="http://schemas.microsoft.com/office/drawing/2014/main" xmlns="" id="{770E04AE-9348-4CB4-B428-9B42411AA96E}"/>
                  </a:ext>
                </a:extLst>
              </p:cNvPr>
              <p:cNvSpPr/>
              <p:nvPr/>
            </p:nvSpPr>
            <p:spPr>
              <a:xfrm>
                <a:off x="16082438" y="4790089"/>
                <a:ext cx="583512"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17" name="Shape 10413">
                <a:extLst>
                  <a:ext uri="{FF2B5EF4-FFF2-40B4-BE49-F238E27FC236}">
                    <a16:creationId xmlns:a16="http://schemas.microsoft.com/office/drawing/2014/main" xmlns="" id="{634B8CC1-408B-4AC3-98EA-9A72C311F8D3}"/>
                  </a:ext>
                </a:extLst>
              </p:cNvPr>
              <p:cNvSpPr/>
              <p:nvPr/>
            </p:nvSpPr>
            <p:spPr>
              <a:xfrm>
                <a:off x="21000326" y="5616849"/>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8" name="Shape 10414">
                <a:extLst>
                  <a:ext uri="{FF2B5EF4-FFF2-40B4-BE49-F238E27FC236}">
                    <a16:creationId xmlns:a16="http://schemas.microsoft.com/office/drawing/2014/main" xmlns="" id="{A048CE5C-50E0-43FD-A0C9-1E7A437C268D}"/>
                  </a:ext>
                </a:extLst>
              </p:cNvPr>
              <p:cNvSpPr/>
              <p:nvPr/>
            </p:nvSpPr>
            <p:spPr>
              <a:xfrm>
                <a:off x="14548061" y="8927519"/>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19" name="Shape 10415">
                <a:extLst>
                  <a:ext uri="{FF2B5EF4-FFF2-40B4-BE49-F238E27FC236}">
                    <a16:creationId xmlns:a16="http://schemas.microsoft.com/office/drawing/2014/main" xmlns="" id="{F0D552F7-F2D7-43B5-A123-5F143261C37F}"/>
                  </a:ext>
                </a:extLst>
              </p:cNvPr>
              <p:cNvSpPr/>
              <p:nvPr/>
            </p:nvSpPr>
            <p:spPr>
              <a:xfrm>
                <a:off x="19258842" y="11958755"/>
                <a:ext cx="567698" cy="676948"/>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20" name="Shape 10416">
                <a:extLst>
                  <a:ext uri="{FF2B5EF4-FFF2-40B4-BE49-F238E27FC236}">
                    <a16:creationId xmlns:a16="http://schemas.microsoft.com/office/drawing/2014/main" xmlns="" id="{41DBF271-4CB0-4D90-B64C-BD09C00DE324}"/>
                  </a:ext>
                </a:extLst>
              </p:cNvPr>
              <p:cNvSpPr/>
              <p:nvPr/>
            </p:nvSpPr>
            <p:spPr>
              <a:xfrm>
                <a:off x="20512936" y="11955430"/>
                <a:ext cx="678677" cy="598413"/>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1" name="Shape 10417">
                <a:extLst>
                  <a:ext uri="{FF2B5EF4-FFF2-40B4-BE49-F238E27FC236}">
                    <a16:creationId xmlns:a16="http://schemas.microsoft.com/office/drawing/2014/main" xmlns="" id="{66204FDA-D64F-4A48-87D6-31ED73CB8F83}"/>
                  </a:ext>
                </a:extLst>
              </p:cNvPr>
              <p:cNvSpPr/>
              <p:nvPr/>
            </p:nvSpPr>
            <p:spPr>
              <a:xfrm>
                <a:off x="19308426" y="13173084"/>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2" name="Shape 10418">
                <a:extLst>
                  <a:ext uri="{FF2B5EF4-FFF2-40B4-BE49-F238E27FC236}">
                    <a16:creationId xmlns:a16="http://schemas.microsoft.com/office/drawing/2014/main" xmlns="" id="{14C73088-6B20-4CA7-B4CC-858D6988CB12}"/>
                  </a:ext>
                </a:extLst>
              </p:cNvPr>
              <p:cNvSpPr/>
              <p:nvPr/>
            </p:nvSpPr>
            <p:spPr>
              <a:xfrm>
                <a:off x="19278050" y="12757751"/>
                <a:ext cx="364917"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3" name="Shape 10419">
                <a:extLst>
                  <a:ext uri="{FF2B5EF4-FFF2-40B4-BE49-F238E27FC236}">
                    <a16:creationId xmlns:a16="http://schemas.microsoft.com/office/drawing/2014/main" xmlns="" id="{DC729FC7-9F0D-4EFB-9177-E9CC801D7A93}"/>
                  </a:ext>
                </a:extLst>
              </p:cNvPr>
              <p:cNvSpPr/>
              <p:nvPr/>
            </p:nvSpPr>
            <p:spPr>
              <a:xfrm>
                <a:off x="18249838" y="13272775"/>
                <a:ext cx="957660"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4" name="Shape 10420">
                <a:extLst>
                  <a:ext uri="{FF2B5EF4-FFF2-40B4-BE49-F238E27FC236}">
                    <a16:creationId xmlns:a16="http://schemas.microsoft.com/office/drawing/2014/main" xmlns="" id="{0F5B1C69-4934-4773-A265-87B43298A33A}"/>
                  </a:ext>
                </a:extLst>
              </p:cNvPr>
              <p:cNvSpPr/>
              <p:nvPr/>
            </p:nvSpPr>
            <p:spPr>
              <a:xfrm>
                <a:off x="20962865" y="13425325"/>
                <a:ext cx="410125" cy="29070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5" name="Shape 10421">
                <a:extLst>
                  <a:ext uri="{FF2B5EF4-FFF2-40B4-BE49-F238E27FC236}">
                    <a16:creationId xmlns:a16="http://schemas.microsoft.com/office/drawing/2014/main" xmlns="" id="{F7A95071-E937-4CFE-9482-05B71E5BF85E}"/>
                  </a:ext>
                </a:extLst>
              </p:cNvPr>
              <p:cNvSpPr/>
              <p:nvPr/>
            </p:nvSpPr>
            <p:spPr>
              <a:xfrm>
                <a:off x="17299515" y="11350051"/>
                <a:ext cx="844727" cy="1120380"/>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26" name="Shape 10422">
                <a:extLst>
                  <a:ext uri="{FF2B5EF4-FFF2-40B4-BE49-F238E27FC236}">
                    <a16:creationId xmlns:a16="http://schemas.microsoft.com/office/drawing/2014/main" xmlns="" id="{0CC5A283-0B8C-4EAE-B255-00D6BFFF9A44}"/>
                  </a:ext>
                </a:extLst>
              </p:cNvPr>
              <p:cNvSpPr/>
              <p:nvPr/>
            </p:nvSpPr>
            <p:spPr>
              <a:xfrm>
                <a:off x="20005517" y="11848690"/>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7" name="Shape 10423">
                <a:extLst>
                  <a:ext uri="{FF2B5EF4-FFF2-40B4-BE49-F238E27FC236}">
                    <a16:creationId xmlns:a16="http://schemas.microsoft.com/office/drawing/2014/main" xmlns="" id="{6F06AF10-B8EB-42BA-8757-7DC71D22D97D}"/>
                  </a:ext>
                </a:extLst>
              </p:cNvPr>
              <p:cNvSpPr/>
              <p:nvPr/>
            </p:nvSpPr>
            <p:spPr>
              <a:xfrm>
                <a:off x="20278369" y="10951900"/>
                <a:ext cx="600732" cy="838469"/>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8" name="Shape 10424">
                <a:extLst>
                  <a:ext uri="{FF2B5EF4-FFF2-40B4-BE49-F238E27FC236}">
                    <a16:creationId xmlns:a16="http://schemas.microsoft.com/office/drawing/2014/main" xmlns="" id="{C55079D8-6A8B-4C54-ADE1-A0FBCBEE7A0E}"/>
                  </a:ext>
                </a:extLst>
              </p:cNvPr>
              <p:cNvSpPr/>
              <p:nvPr/>
            </p:nvSpPr>
            <p:spPr>
              <a:xfrm>
                <a:off x="18922351" y="11328144"/>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9" name="Shape 10425">
                <a:extLst>
                  <a:ext uri="{FF2B5EF4-FFF2-40B4-BE49-F238E27FC236}">
                    <a16:creationId xmlns:a16="http://schemas.microsoft.com/office/drawing/2014/main" xmlns="" id="{05E3489F-6539-4743-B9F0-1D281125965B}"/>
                  </a:ext>
                </a:extLst>
              </p:cNvPr>
              <p:cNvSpPr/>
              <p:nvPr/>
            </p:nvSpPr>
            <p:spPr>
              <a:xfrm>
                <a:off x="18412454" y="12553844"/>
                <a:ext cx="745367" cy="625838"/>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0" name="Shape 10426">
                <a:extLst>
                  <a:ext uri="{FF2B5EF4-FFF2-40B4-BE49-F238E27FC236}">
                    <a16:creationId xmlns:a16="http://schemas.microsoft.com/office/drawing/2014/main" xmlns="" id="{ECF2E00C-4D88-4C2F-A2E6-F4378E962B6D}"/>
                  </a:ext>
                </a:extLst>
              </p:cNvPr>
              <p:cNvSpPr/>
              <p:nvPr/>
            </p:nvSpPr>
            <p:spPr>
              <a:xfrm>
                <a:off x="17735949" y="12437879"/>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1" name="Shape 10427">
                <a:extLst>
                  <a:ext uri="{FF2B5EF4-FFF2-40B4-BE49-F238E27FC236}">
                    <a16:creationId xmlns:a16="http://schemas.microsoft.com/office/drawing/2014/main" xmlns="" id="{090C4385-4D4B-441E-BE4C-DF3CEE95AD6B}"/>
                  </a:ext>
                </a:extLst>
              </p:cNvPr>
              <p:cNvSpPr/>
              <p:nvPr/>
            </p:nvSpPr>
            <p:spPr>
              <a:xfrm>
                <a:off x="18227292" y="11702064"/>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2" name="Shape 10428">
                <a:extLst>
                  <a:ext uri="{FF2B5EF4-FFF2-40B4-BE49-F238E27FC236}">
                    <a16:creationId xmlns:a16="http://schemas.microsoft.com/office/drawing/2014/main" xmlns="" id="{466CD108-3081-41F3-83E2-6A15C48413ED}"/>
                  </a:ext>
                </a:extLst>
              </p:cNvPr>
              <p:cNvSpPr/>
              <p:nvPr/>
            </p:nvSpPr>
            <p:spPr>
              <a:xfrm>
                <a:off x="20222349" y="13054005"/>
                <a:ext cx="570428" cy="64004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3" name="Shape 10429">
                <a:extLst>
                  <a:ext uri="{FF2B5EF4-FFF2-40B4-BE49-F238E27FC236}">
                    <a16:creationId xmlns:a16="http://schemas.microsoft.com/office/drawing/2014/main" xmlns="" id="{B137A047-B0BD-4D43-804A-8A5058803A1A}"/>
                  </a:ext>
                </a:extLst>
              </p:cNvPr>
              <p:cNvSpPr/>
              <p:nvPr/>
            </p:nvSpPr>
            <p:spPr>
              <a:xfrm>
                <a:off x="20917828" y="1254575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4" name="Shape 10430">
                <a:extLst>
                  <a:ext uri="{FF2B5EF4-FFF2-40B4-BE49-F238E27FC236}">
                    <a16:creationId xmlns:a16="http://schemas.microsoft.com/office/drawing/2014/main" xmlns="" id="{CCA55F53-6280-411F-8D73-40BCAAE13811}"/>
                  </a:ext>
                </a:extLst>
              </p:cNvPr>
              <p:cNvSpPr/>
              <p:nvPr/>
            </p:nvSpPr>
            <p:spPr>
              <a:xfrm>
                <a:off x="15503347" y="5283855"/>
                <a:ext cx="387478"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5" name="Shape 10431">
                <a:extLst>
                  <a:ext uri="{FF2B5EF4-FFF2-40B4-BE49-F238E27FC236}">
                    <a16:creationId xmlns:a16="http://schemas.microsoft.com/office/drawing/2014/main" xmlns="" id="{CB247AC8-0C59-4683-8B95-C03700C2C14C}"/>
                  </a:ext>
                </a:extLst>
              </p:cNvPr>
              <p:cNvSpPr/>
              <p:nvPr/>
            </p:nvSpPr>
            <p:spPr>
              <a:xfrm>
                <a:off x="15809856" y="8962294"/>
                <a:ext cx="461009" cy="979054"/>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36" name="Shape 10432">
                <a:extLst>
                  <a:ext uri="{FF2B5EF4-FFF2-40B4-BE49-F238E27FC236}">
                    <a16:creationId xmlns:a16="http://schemas.microsoft.com/office/drawing/2014/main" xmlns="" id="{808C54BA-A5DC-4758-82D1-200D791358E0}"/>
                  </a:ext>
                </a:extLst>
              </p:cNvPr>
              <p:cNvSpPr/>
              <p:nvPr/>
            </p:nvSpPr>
            <p:spPr>
              <a:xfrm>
                <a:off x="21191610" y="12910856"/>
                <a:ext cx="410125" cy="45400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7" name="Shape 10433">
                <a:extLst>
                  <a:ext uri="{FF2B5EF4-FFF2-40B4-BE49-F238E27FC236}">
                    <a16:creationId xmlns:a16="http://schemas.microsoft.com/office/drawing/2014/main" xmlns="" id="{1BCAB7B2-A48D-4122-B462-52D527EDC1F8}"/>
                  </a:ext>
                </a:extLst>
              </p:cNvPr>
              <p:cNvSpPr/>
              <p:nvPr/>
            </p:nvSpPr>
            <p:spPr>
              <a:xfrm>
                <a:off x="19604395" y="11273252"/>
                <a:ext cx="550221" cy="527130"/>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8" name="Shape 10434">
                <a:extLst>
                  <a:ext uri="{FF2B5EF4-FFF2-40B4-BE49-F238E27FC236}">
                    <a16:creationId xmlns:a16="http://schemas.microsoft.com/office/drawing/2014/main" xmlns="" id="{72E74D8E-5BFE-4829-B4FA-622084E9D031}"/>
                  </a:ext>
                </a:extLst>
              </p:cNvPr>
              <p:cNvSpPr/>
              <p:nvPr/>
            </p:nvSpPr>
            <p:spPr>
              <a:xfrm>
                <a:off x="17735949" y="13251101"/>
                <a:ext cx="392648"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39" name="Shape 10435">
                <a:extLst>
                  <a:ext uri="{FF2B5EF4-FFF2-40B4-BE49-F238E27FC236}">
                    <a16:creationId xmlns:a16="http://schemas.microsoft.com/office/drawing/2014/main" xmlns="" id="{F976B6B2-21B6-4550-B710-8521396EE0D6}"/>
                  </a:ext>
                </a:extLst>
              </p:cNvPr>
              <p:cNvSpPr/>
              <p:nvPr/>
            </p:nvSpPr>
            <p:spPr>
              <a:xfrm>
                <a:off x="17721877" y="12822449"/>
                <a:ext cx="359033"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0" name="Shape 10436">
                <a:extLst>
                  <a:ext uri="{FF2B5EF4-FFF2-40B4-BE49-F238E27FC236}">
                    <a16:creationId xmlns:a16="http://schemas.microsoft.com/office/drawing/2014/main" xmlns="" id="{D07C2C52-5D7A-4417-B488-8E792E07CCA8}"/>
                  </a:ext>
                </a:extLst>
              </p:cNvPr>
              <p:cNvSpPr/>
              <p:nvPr/>
            </p:nvSpPr>
            <p:spPr>
              <a:xfrm>
                <a:off x="18877040" y="12145395"/>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1" name="Shape 10437">
                <a:extLst>
                  <a:ext uri="{FF2B5EF4-FFF2-40B4-BE49-F238E27FC236}">
                    <a16:creationId xmlns:a16="http://schemas.microsoft.com/office/drawing/2014/main" xmlns="" id="{5553A6B2-7B6A-42F6-8973-17C471A42B86}"/>
                  </a:ext>
                </a:extLst>
              </p:cNvPr>
              <p:cNvSpPr/>
              <p:nvPr/>
            </p:nvSpPr>
            <p:spPr>
              <a:xfrm>
                <a:off x="21489025" y="13379449"/>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2" name="Shape 10438">
                <a:extLst>
                  <a:ext uri="{FF2B5EF4-FFF2-40B4-BE49-F238E27FC236}">
                    <a16:creationId xmlns:a16="http://schemas.microsoft.com/office/drawing/2014/main" xmlns="" id="{6BE33486-8C67-41D6-B15F-E0C82CB3CB92}"/>
                  </a:ext>
                </a:extLst>
              </p:cNvPr>
              <p:cNvSpPr/>
              <p:nvPr/>
            </p:nvSpPr>
            <p:spPr>
              <a:xfrm>
                <a:off x="15223809" y="10656400"/>
                <a:ext cx="1231112" cy="1023301"/>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43" name="Shape 10439">
                <a:extLst>
                  <a:ext uri="{FF2B5EF4-FFF2-40B4-BE49-F238E27FC236}">
                    <a16:creationId xmlns:a16="http://schemas.microsoft.com/office/drawing/2014/main" xmlns="" id="{0BC93EA2-14AE-462F-B0C9-35F4FDC492D9}"/>
                  </a:ext>
                </a:extLst>
              </p:cNvPr>
              <p:cNvSpPr/>
              <p:nvPr/>
            </p:nvSpPr>
            <p:spPr>
              <a:xfrm>
                <a:off x="15028525" y="10196698"/>
                <a:ext cx="417299"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44" name="Shape 10440">
                <a:extLst>
                  <a:ext uri="{FF2B5EF4-FFF2-40B4-BE49-F238E27FC236}">
                    <a16:creationId xmlns:a16="http://schemas.microsoft.com/office/drawing/2014/main" xmlns="" id="{4E7A45D3-65E6-475D-A5D5-086FA47693F5}"/>
                  </a:ext>
                </a:extLst>
              </p:cNvPr>
              <p:cNvSpPr/>
              <p:nvPr/>
            </p:nvSpPr>
            <p:spPr>
              <a:xfrm>
                <a:off x="16217788" y="9944091"/>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45" name="Shape 10441">
                <a:extLst>
                  <a:ext uri="{FF2B5EF4-FFF2-40B4-BE49-F238E27FC236}">
                    <a16:creationId xmlns:a16="http://schemas.microsoft.com/office/drawing/2014/main" xmlns="" id="{64B72EA9-24BF-4474-A700-C88F92FA770D}"/>
                  </a:ext>
                </a:extLst>
              </p:cNvPr>
              <p:cNvSpPr/>
              <p:nvPr/>
            </p:nvSpPr>
            <p:spPr>
              <a:xfrm>
                <a:off x="14782485" y="8405905"/>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6" name="Shape 10442">
                <a:extLst>
                  <a:ext uri="{FF2B5EF4-FFF2-40B4-BE49-F238E27FC236}">
                    <a16:creationId xmlns:a16="http://schemas.microsoft.com/office/drawing/2014/main" xmlns="" id="{3F7C2301-57CC-49CE-870B-D5B2BA43F36F}"/>
                  </a:ext>
                </a:extLst>
              </p:cNvPr>
              <p:cNvSpPr/>
              <p:nvPr/>
            </p:nvSpPr>
            <p:spPr>
              <a:xfrm>
                <a:off x="16163592" y="9475921"/>
                <a:ext cx="425669" cy="39623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7" name="Shape 10443">
                <a:extLst>
                  <a:ext uri="{FF2B5EF4-FFF2-40B4-BE49-F238E27FC236}">
                    <a16:creationId xmlns:a16="http://schemas.microsoft.com/office/drawing/2014/main" xmlns="" id="{9299F372-196C-4CD3-A4B8-AA0B29752975}"/>
                  </a:ext>
                </a:extLst>
              </p:cNvPr>
              <p:cNvSpPr/>
              <p:nvPr/>
            </p:nvSpPr>
            <p:spPr>
              <a:xfrm>
                <a:off x="14923515" y="9401127"/>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8" name="Shape 10444">
                <a:extLst>
                  <a:ext uri="{FF2B5EF4-FFF2-40B4-BE49-F238E27FC236}">
                    <a16:creationId xmlns:a16="http://schemas.microsoft.com/office/drawing/2014/main" xmlns="" id="{94DB496C-B814-4307-AF91-9C9F92C3EA04}"/>
                  </a:ext>
                </a:extLst>
              </p:cNvPr>
              <p:cNvSpPr/>
              <p:nvPr/>
            </p:nvSpPr>
            <p:spPr>
              <a:xfrm>
                <a:off x="15668537" y="8652569"/>
                <a:ext cx="371823"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9" name="Shape 10445">
                <a:extLst>
                  <a:ext uri="{FF2B5EF4-FFF2-40B4-BE49-F238E27FC236}">
                    <a16:creationId xmlns:a16="http://schemas.microsoft.com/office/drawing/2014/main" xmlns="" id="{51E45598-7BF2-4ABF-9E8D-191A4424C152}"/>
                  </a:ext>
                </a:extLst>
              </p:cNvPr>
              <p:cNvSpPr/>
              <p:nvPr/>
            </p:nvSpPr>
            <p:spPr>
              <a:xfrm>
                <a:off x="19159248" y="10659016"/>
                <a:ext cx="622763" cy="569104"/>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0" name="Shape 10446">
                <a:extLst>
                  <a:ext uri="{FF2B5EF4-FFF2-40B4-BE49-F238E27FC236}">
                    <a16:creationId xmlns:a16="http://schemas.microsoft.com/office/drawing/2014/main" xmlns="" id="{033CE383-1A59-4919-BF8F-F9EDE26566D5}"/>
                  </a:ext>
                </a:extLst>
              </p:cNvPr>
              <p:cNvSpPr/>
              <p:nvPr/>
            </p:nvSpPr>
            <p:spPr>
              <a:xfrm>
                <a:off x="15268311" y="8005315"/>
                <a:ext cx="498844" cy="55221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1" name="Shape 10447">
                <a:extLst>
                  <a:ext uri="{FF2B5EF4-FFF2-40B4-BE49-F238E27FC236}">
                    <a16:creationId xmlns:a16="http://schemas.microsoft.com/office/drawing/2014/main" xmlns="" id="{97D99B59-32E9-4EC2-9183-794BD6B1A846}"/>
                  </a:ext>
                </a:extLst>
              </p:cNvPr>
              <p:cNvSpPr/>
              <p:nvPr/>
            </p:nvSpPr>
            <p:spPr>
              <a:xfrm>
                <a:off x="15182169" y="7422407"/>
                <a:ext cx="482787" cy="50173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2" name="Shape 10448">
                <a:extLst>
                  <a:ext uri="{FF2B5EF4-FFF2-40B4-BE49-F238E27FC236}">
                    <a16:creationId xmlns:a16="http://schemas.microsoft.com/office/drawing/2014/main" xmlns="" id="{AD1630FB-DD2C-4DBA-8E3C-954729E6152F}"/>
                  </a:ext>
                </a:extLst>
              </p:cNvPr>
              <p:cNvSpPr/>
              <p:nvPr/>
            </p:nvSpPr>
            <p:spPr>
              <a:xfrm>
                <a:off x="15128417" y="6820077"/>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3" name="Shape 10449">
                <a:extLst>
                  <a:ext uri="{FF2B5EF4-FFF2-40B4-BE49-F238E27FC236}">
                    <a16:creationId xmlns:a16="http://schemas.microsoft.com/office/drawing/2014/main" xmlns="" id="{8FFCDE22-1B0C-4BAC-834D-BE3F6BCE0D12}"/>
                  </a:ext>
                </a:extLst>
              </p:cNvPr>
              <p:cNvSpPr/>
              <p:nvPr/>
            </p:nvSpPr>
            <p:spPr>
              <a:xfrm>
                <a:off x="19860243" y="12623212"/>
                <a:ext cx="635104" cy="383208"/>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54" name="Shape 10450">
                <a:extLst>
                  <a:ext uri="{FF2B5EF4-FFF2-40B4-BE49-F238E27FC236}">
                    <a16:creationId xmlns:a16="http://schemas.microsoft.com/office/drawing/2014/main" xmlns="" id="{4F4B2F9E-03C9-47CD-9854-E821C6CA4D09}"/>
                  </a:ext>
                </a:extLst>
              </p:cNvPr>
              <p:cNvSpPr/>
              <p:nvPr/>
            </p:nvSpPr>
            <p:spPr>
              <a:xfrm>
                <a:off x="17597376" y="1022491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5" name="Shape 10451">
                <a:extLst>
                  <a:ext uri="{FF2B5EF4-FFF2-40B4-BE49-F238E27FC236}">
                    <a16:creationId xmlns:a16="http://schemas.microsoft.com/office/drawing/2014/main" xmlns="" id="{A6B0DD94-BD49-468C-9B1D-097D511B8448}"/>
                  </a:ext>
                </a:extLst>
              </p:cNvPr>
              <p:cNvSpPr/>
              <p:nvPr/>
            </p:nvSpPr>
            <p:spPr>
              <a:xfrm>
                <a:off x="16686925" y="10342161"/>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6" name="Shape 10452">
                <a:extLst>
                  <a:ext uri="{FF2B5EF4-FFF2-40B4-BE49-F238E27FC236}">
                    <a16:creationId xmlns:a16="http://schemas.microsoft.com/office/drawing/2014/main" xmlns="" id="{BD3A8156-6A0D-47A1-9BFF-AD09E7CF4F13}"/>
                  </a:ext>
                </a:extLst>
              </p:cNvPr>
              <p:cNvSpPr/>
              <p:nvPr/>
            </p:nvSpPr>
            <p:spPr>
              <a:xfrm>
                <a:off x="16291806" y="10573227"/>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7" name="Shape 10453">
                <a:extLst>
                  <a:ext uri="{FF2B5EF4-FFF2-40B4-BE49-F238E27FC236}">
                    <a16:creationId xmlns:a16="http://schemas.microsoft.com/office/drawing/2014/main" xmlns="" id="{658A25DD-C6B9-4F10-9E48-597BE625B25B}"/>
                  </a:ext>
                </a:extLst>
              </p:cNvPr>
              <p:cNvSpPr/>
              <p:nvPr/>
            </p:nvSpPr>
            <p:spPr>
              <a:xfrm>
                <a:off x="16950896" y="11189814"/>
                <a:ext cx="310646" cy="332439"/>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58" name="Shape 10454">
                <a:extLst>
                  <a:ext uri="{FF2B5EF4-FFF2-40B4-BE49-F238E27FC236}">
                    <a16:creationId xmlns:a16="http://schemas.microsoft.com/office/drawing/2014/main" xmlns="" id="{E7357A2D-8EE2-4BCA-9370-770520042F8F}"/>
                  </a:ext>
                </a:extLst>
              </p:cNvPr>
              <p:cNvSpPr/>
              <p:nvPr/>
            </p:nvSpPr>
            <p:spPr>
              <a:xfrm>
                <a:off x="18327415" y="11333188"/>
                <a:ext cx="410125" cy="2907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9" name="Shape 10455">
                <a:extLst>
                  <a:ext uri="{FF2B5EF4-FFF2-40B4-BE49-F238E27FC236}">
                    <a16:creationId xmlns:a16="http://schemas.microsoft.com/office/drawing/2014/main" xmlns="" id="{73CDC663-91C2-4E9F-B411-8C5D8095294A}"/>
                  </a:ext>
                </a:extLst>
              </p:cNvPr>
              <p:cNvSpPr/>
              <p:nvPr/>
            </p:nvSpPr>
            <p:spPr>
              <a:xfrm>
                <a:off x="15200816" y="9711583"/>
                <a:ext cx="534281"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60" name="Shape 10456">
                <a:extLst>
                  <a:ext uri="{FF2B5EF4-FFF2-40B4-BE49-F238E27FC236}">
                    <a16:creationId xmlns:a16="http://schemas.microsoft.com/office/drawing/2014/main" xmlns="" id="{ADC45312-0143-4F94-96E8-58EA57740930}"/>
                  </a:ext>
                </a:extLst>
              </p:cNvPr>
              <p:cNvSpPr/>
              <p:nvPr/>
            </p:nvSpPr>
            <p:spPr>
              <a:xfrm>
                <a:off x="15431053" y="9155015"/>
                <a:ext cx="444363" cy="290706"/>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grpSp>
      </p:grpSp>
      <p:grpSp>
        <p:nvGrpSpPr>
          <p:cNvPr id="6" name="Gruppieren 5">
            <a:extLst>
              <a:ext uri="{FF2B5EF4-FFF2-40B4-BE49-F238E27FC236}">
                <a16:creationId xmlns:a16="http://schemas.microsoft.com/office/drawing/2014/main" xmlns="" id="{3B28301B-BA06-4F0E-A8BE-C078823959D3}"/>
              </a:ext>
            </a:extLst>
          </p:cNvPr>
          <p:cNvGrpSpPr/>
          <p:nvPr/>
        </p:nvGrpSpPr>
        <p:grpSpPr>
          <a:xfrm>
            <a:off x="6987301" y="3733519"/>
            <a:ext cx="852880" cy="800998"/>
            <a:chOff x="5581517" y="2548400"/>
            <a:chExt cx="1808891" cy="1606818"/>
          </a:xfrm>
        </p:grpSpPr>
        <p:sp>
          <p:nvSpPr>
            <p:cNvPr id="261" name="Rounded Rectangle 60">
              <a:extLst>
                <a:ext uri="{FF2B5EF4-FFF2-40B4-BE49-F238E27FC236}">
                  <a16:creationId xmlns:a16="http://schemas.microsoft.com/office/drawing/2014/main" xmlns="" id="{7F79125A-920B-4B81-A425-ED1D7BBE299F}"/>
                </a:ext>
              </a:extLst>
            </p:cNvPr>
            <p:cNvSpPr/>
            <p:nvPr/>
          </p:nvSpPr>
          <p:spPr>
            <a:xfrm>
              <a:off x="5581517" y="3125088"/>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62" name="Rounded Rectangle 63">
              <a:extLst>
                <a:ext uri="{FF2B5EF4-FFF2-40B4-BE49-F238E27FC236}">
                  <a16:creationId xmlns:a16="http://schemas.microsoft.com/office/drawing/2014/main" xmlns="" id="{2C3D92D7-BF50-4449-A62B-E3C5AC5A3516}"/>
                </a:ext>
              </a:extLst>
            </p:cNvPr>
            <p:cNvSpPr/>
            <p:nvPr/>
          </p:nvSpPr>
          <p:spPr>
            <a:xfrm rot="18893649">
              <a:off x="6372910" y="3364478"/>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63" name="Rounded Rectangle 62">
              <a:extLst>
                <a:ext uri="{FF2B5EF4-FFF2-40B4-BE49-F238E27FC236}">
                  <a16:creationId xmlns:a16="http://schemas.microsoft.com/office/drawing/2014/main" xmlns="" id="{AC3B87E5-AFA2-4024-BE00-171D3BDF5CD3}"/>
                </a:ext>
              </a:extLst>
            </p:cNvPr>
            <p:cNvSpPr/>
            <p:nvPr/>
          </p:nvSpPr>
          <p:spPr>
            <a:xfrm rot="2717866">
              <a:off x="6373707" y="2882142"/>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sp>
        <p:nvSpPr>
          <p:cNvPr id="264" name="TextBox 21">
            <a:extLst>
              <a:ext uri="{FF2B5EF4-FFF2-40B4-BE49-F238E27FC236}">
                <a16:creationId xmlns:a16="http://schemas.microsoft.com/office/drawing/2014/main" xmlns="" id="{ED2DAB9C-A050-4309-8957-26960CA2AFD8}"/>
              </a:ext>
            </a:extLst>
          </p:cNvPr>
          <p:cNvSpPr txBox="1"/>
          <p:nvPr/>
        </p:nvSpPr>
        <p:spPr>
          <a:xfrm>
            <a:off x="3318330" y="1783645"/>
            <a:ext cx="2779287" cy="1077218"/>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No shame policy</a:t>
            </a:r>
            <a:br>
              <a:rPr lang="en-US" sz="1600" b="1" dirty="0">
                <a:solidFill>
                  <a:schemeClr val="tx2"/>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Create yourself an environment</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where failure isn’t followed by </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embarrassment.</a:t>
            </a:r>
            <a:endParaRPr lang="en-US" sz="1600" b="1" dirty="0">
              <a:solidFill>
                <a:srgbClr val="245473"/>
              </a:solidFill>
              <a:latin typeface="+mj-lt"/>
              <a:ea typeface="League Spartan" charset="0"/>
              <a:cs typeface="Poppins" pitchFamily="2" charset="77"/>
            </a:endParaRPr>
          </a:p>
        </p:txBody>
      </p:sp>
      <p:sp>
        <p:nvSpPr>
          <p:cNvPr id="265" name="TextBox 21">
            <a:extLst>
              <a:ext uri="{FF2B5EF4-FFF2-40B4-BE49-F238E27FC236}">
                <a16:creationId xmlns:a16="http://schemas.microsoft.com/office/drawing/2014/main" xmlns="" id="{E2BFB5DD-AD15-47B7-A5B6-02C943839F87}"/>
              </a:ext>
            </a:extLst>
          </p:cNvPr>
          <p:cNvSpPr txBox="1"/>
          <p:nvPr/>
        </p:nvSpPr>
        <p:spPr>
          <a:xfrm>
            <a:off x="6100087" y="1783645"/>
            <a:ext cx="2627771" cy="1077218"/>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Address the problem</a:t>
            </a:r>
            <a:br>
              <a:rPr lang="en-US" sz="1600" b="1" dirty="0">
                <a:solidFill>
                  <a:schemeClr val="tx2"/>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Don’t bury your head in sand.</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What can you do to make the</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situation better?</a:t>
            </a:r>
            <a:endParaRPr lang="en-US" sz="1600" b="1" dirty="0">
              <a:solidFill>
                <a:srgbClr val="245473"/>
              </a:solidFill>
              <a:latin typeface="+mj-lt"/>
              <a:ea typeface="League Spartan" charset="0"/>
              <a:cs typeface="Poppins" pitchFamily="2" charset="77"/>
            </a:endParaRPr>
          </a:p>
        </p:txBody>
      </p:sp>
      <p:sp>
        <p:nvSpPr>
          <p:cNvPr id="267" name="TextBox 21">
            <a:extLst>
              <a:ext uri="{FF2B5EF4-FFF2-40B4-BE49-F238E27FC236}">
                <a16:creationId xmlns:a16="http://schemas.microsoft.com/office/drawing/2014/main" xmlns="" id="{340279B8-F07C-4F84-B499-5166633B1C04}"/>
              </a:ext>
            </a:extLst>
          </p:cNvPr>
          <p:cNvSpPr txBox="1"/>
          <p:nvPr/>
        </p:nvSpPr>
        <p:spPr>
          <a:xfrm>
            <a:off x="8674856" y="1780631"/>
            <a:ext cx="3396093" cy="1077218"/>
          </a:xfrm>
          <a:prstGeom prst="rect">
            <a:avLst/>
          </a:prstGeom>
          <a:noFill/>
        </p:spPr>
        <p:txBody>
          <a:bodyPr wrap="square" rtlCol="0" anchor="t" anchorCtr="0">
            <a:spAutoFit/>
          </a:bodyPr>
          <a:lstStyle/>
          <a:p>
            <a:r>
              <a:rPr lang="en-US" sz="1600" b="1" dirty="0">
                <a:solidFill>
                  <a:schemeClr val="tx2"/>
                </a:solidFill>
                <a:latin typeface="+mj-lt"/>
                <a:ea typeface="League Spartan" charset="0"/>
                <a:cs typeface="Poppins" pitchFamily="2" charset="77"/>
              </a:rPr>
              <a:t>Learn from your mistakes</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Real failure is when you have </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blundered and not cashed in</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on the experience.</a:t>
            </a:r>
            <a:endParaRPr lang="en-US" sz="1600" b="1" dirty="0">
              <a:solidFill>
                <a:schemeClr val="tx2"/>
              </a:solidFill>
              <a:latin typeface="+mj-lt"/>
              <a:ea typeface="League Spartan" charset="0"/>
              <a:cs typeface="Poppins" pitchFamily="2" charset="77"/>
            </a:endParaRPr>
          </a:p>
        </p:txBody>
      </p:sp>
      <p:sp>
        <p:nvSpPr>
          <p:cNvPr id="268" name="TextBox 21">
            <a:extLst>
              <a:ext uri="{FF2B5EF4-FFF2-40B4-BE49-F238E27FC236}">
                <a16:creationId xmlns:a16="http://schemas.microsoft.com/office/drawing/2014/main" xmlns="" id="{411D80B6-7815-4D87-9485-A71F2A8B3697}"/>
              </a:ext>
            </a:extLst>
          </p:cNvPr>
          <p:cNvSpPr txBox="1"/>
          <p:nvPr/>
        </p:nvSpPr>
        <p:spPr>
          <a:xfrm>
            <a:off x="10355366" y="3836422"/>
            <a:ext cx="1850828" cy="830997"/>
          </a:xfrm>
          <a:prstGeom prst="rect">
            <a:avLst/>
          </a:prstGeom>
          <a:noFill/>
        </p:spPr>
        <p:txBody>
          <a:bodyPr wrap="none" lIns="91440" tIns="45720" rIns="91440" bIns="45720" rtlCol="0" anchor="t" anchorCtr="0">
            <a:spAutoFit/>
          </a:bodyPr>
          <a:lstStyle/>
          <a:p>
            <a:r>
              <a:rPr lang="en-US" sz="1600" b="1" dirty="0">
                <a:solidFill>
                  <a:schemeClr val="tx2"/>
                </a:solidFill>
                <a:latin typeface="+mj-lt"/>
                <a:ea typeface="League Spartan" charset="0"/>
                <a:cs typeface="Poppins" pitchFamily="2" charset="77"/>
              </a:rPr>
              <a:t>Don’t bottle it up</a:t>
            </a:r>
            <a:r>
              <a:rPr lang="en-US" sz="1600" b="1" dirty="0">
                <a:latin typeface="+mj-lt"/>
                <a:ea typeface="League Spartan" charset="0"/>
                <a:cs typeface="Poppins" pitchFamily="2" charset="77"/>
              </a:rPr>
              <a:t/>
            </a:r>
            <a:br>
              <a:rPr lang="en-US" sz="1600" b="1" dirty="0">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Talk to someone like</a:t>
            </a:r>
            <a:r>
              <a:rPr lang="en-US" sz="1600" dirty="0">
                <a:latin typeface="+mj-lt"/>
                <a:ea typeface="League Spartan" charset="0"/>
                <a:cs typeface="Poppins" pitchFamily="2" charset="77"/>
              </a:rPr>
              <a:t/>
            </a:r>
            <a:br>
              <a:rPr lang="en-US" sz="1600" dirty="0">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family and friends.</a:t>
            </a:r>
            <a:endParaRPr lang="en-US" sz="1600" b="1" dirty="0">
              <a:solidFill>
                <a:schemeClr val="tx2"/>
              </a:solidFill>
              <a:latin typeface="+mj-lt"/>
              <a:ea typeface="League Spartan" charset="0"/>
              <a:cs typeface="Poppins" pitchFamily="2" charset="77"/>
            </a:endParaRPr>
          </a:p>
        </p:txBody>
      </p:sp>
      <p:sp>
        <p:nvSpPr>
          <p:cNvPr id="269" name="TextBox 21">
            <a:extLst>
              <a:ext uri="{FF2B5EF4-FFF2-40B4-BE49-F238E27FC236}">
                <a16:creationId xmlns:a16="http://schemas.microsoft.com/office/drawing/2014/main" xmlns="" id="{7A101EC3-DB6F-4C01-875B-5ECC89D3854A}"/>
              </a:ext>
            </a:extLst>
          </p:cNvPr>
          <p:cNvSpPr txBox="1"/>
          <p:nvPr/>
        </p:nvSpPr>
        <p:spPr>
          <a:xfrm>
            <a:off x="3412040" y="5471945"/>
            <a:ext cx="2039917" cy="1323439"/>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Question your fears</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Question yourself and </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your fears. Are they</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actually irrational and</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unlikely to come true?</a:t>
            </a:r>
            <a:endParaRPr lang="en-US" sz="1600" b="1" dirty="0">
              <a:solidFill>
                <a:schemeClr val="tx2"/>
              </a:solidFill>
              <a:latin typeface="+mj-lt"/>
              <a:ea typeface="League Spartan" charset="0"/>
              <a:cs typeface="Poppins" pitchFamily="2" charset="77"/>
            </a:endParaRPr>
          </a:p>
        </p:txBody>
      </p:sp>
      <p:sp>
        <p:nvSpPr>
          <p:cNvPr id="270" name="TextBox 21">
            <a:extLst>
              <a:ext uri="{FF2B5EF4-FFF2-40B4-BE49-F238E27FC236}">
                <a16:creationId xmlns:a16="http://schemas.microsoft.com/office/drawing/2014/main" xmlns="" id="{A5C85C3D-BF9D-41D9-937F-BCA203F824A7}"/>
              </a:ext>
            </a:extLst>
          </p:cNvPr>
          <p:cNvSpPr txBox="1"/>
          <p:nvPr/>
        </p:nvSpPr>
        <p:spPr>
          <a:xfrm>
            <a:off x="8106529" y="5516598"/>
            <a:ext cx="4159516" cy="830997"/>
          </a:xfrm>
          <a:prstGeom prst="rect">
            <a:avLst/>
          </a:prstGeom>
          <a:noFill/>
        </p:spPr>
        <p:txBody>
          <a:bodyPr wrap="square" rtlCol="0" anchor="t" anchorCtr="0">
            <a:spAutoFit/>
          </a:bodyPr>
          <a:lstStyle/>
          <a:p>
            <a:r>
              <a:rPr lang="en-US" sz="1600" b="1" dirty="0">
                <a:solidFill>
                  <a:schemeClr val="tx2"/>
                </a:solidFill>
                <a:latin typeface="+mj-lt"/>
                <a:ea typeface="League Spartan" charset="0"/>
                <a:cs typeface="Poppins" pitchFamily="2" charset="77"/>
              </a:rPr>
              <a:t>Focus on what you can control</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A lot of things are out of your hands – there</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is no failure involved in things you can’t control.</a:t>
            </a:r>
            <a:endParaRPr lang="en-US" sz="1600" b="1" dirty="0">
              <a:solidFill>
                <a:schemeClr val="tx2"/>
              </a:solidFill>
              <a:latin typeface="+mj-lt"/>
              <a:ea typeface="League Spartan" charset="0"/>
              <a:cs typeface="Poppins" pitchFamily="2" charset="77"/>
            </a:endParaRPr>
          </a:p>
        </p:txBody>
      </p:sp>
      <p:sp>
        <p:nvSpPr>
          <p:cNvPr id="271" name="TextBox 21">
            <a:extLst>
              <a:ext uri="{FF2B5EF4-FFF2-40B4-BE49-F238E27FC236}">
                <a16:creationId xmlns:a16="http://schemas.microsoft.com/office/drawing/2014/main" xmlns="" id="{4A865BD5-3BF6-4AD3-ACC1-50D708E48ECB}"/>
              </a:ext>
            </a:extLst>
          </p:cNvPr>
          <p:cNvSpPr txBox="1"/>
          <p:nvPr/>
        </p:nvSpPr>
        <p:spPr>
          <a:xfrm>
            <a:off x="5554612" y="5484356"/>
            <a:ext cx="2551917" cy="1323439"/>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Embrace the grey</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Success and Failure are not </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black or white. All or nothing</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thinking increases stress and</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anxiety.</a:t>
            </a:r>
            <a:endParaRPr lang="en-US"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35615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19132"/>
            <a:ext cx="8852375" cy="697353"/>
          </a:xfrm>
        </p:spPr>
        <p:txBody>
          <a:bodyPr>
            <a:normAutofit/>
          </a:bodyPr>
          <a:lstStyle/>
          <a:p>
            <a:r>
              <a:rPr lang="en-GB" dirty="0"/>
              <a:t>No Black and White in Success and Failure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9631" y="1814542"/>
            <a:ext cx="4576468"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latin typeface="+mj-lt"/>
              </a:rPr>
              <a:t>Even if we try. We cannot prevent failing all the time. And as everybody knows, failing feels different each time. Some failures have more influence on your future behaviour than others do.</a:t>
            </a:r>
            <a:endParaRPr lang="en-US" sz="2000" dirty="0"/>
          </a:p>
          <a:p>
            <a:pPr algn="l">
              <a:lnSpc>
                <a:spcPct val="100000"/>
              </a:lnSpc>
              <a:spcBef>
                <a:spcPts val="600"/>
              </a:spcBef>
            </a:pPr>
            <a:r>
              <a:rPr lang="en-GB" altLang="de-DE" sz="2000" dirty="0">
                <a:latin typeface="+mj-lt"/>
              </a:rPr>
              <a:t>Sometimes we learn from failures and sometimes we don’t. </a:t>
            </a:r>
          </a:p>
          <a:p>
            <a:pPr algn="l">
              <a:lnSpc>
                <a:spcPct val="100000"/>
              </a:lnSpc>
              <a:spcBef>
                <a:spcPts val="600"/>
              </a:spcBef>
            </a:pPr>
            <a:r>
              <a:rPr lang="en-GB" altLang="de-DE" sz="2000" dirty="0">
                <a:latin typeface="+mj-lt"/>
              </a:rPr>
              <a:t>This is why learning theory divides failure into productive and unproductive failure. Interestingly success can be productive and unproductive as well</a:t>
            </a:r>
          </a:p>
          <a:p>
            <a:pPr algn="l">
              <a:lnSpc>
                <a:spcPct val="100000"/>
              </a:lnSpc>
              <a:spcBef>
                <a:spcPts val="600"/>
              </a:spcBef>
            </a:pPr>
            <a:r>
              <a:rPr lang="en-GB" altLang="de-DE" sz="2000" dirty="0">
                <a:latin typeface="+mj-lt"/>
              </a:rPr>
              <a:t>The question of failing productively or unproductively is just a question of how much learning we draw from our failure. It is a question of outcome</a:t>
            </a:r>
          </a:p>
        </p:txBody>
      </p:sp>
      <p:grpSp>
        <p:nvGrpSpPr>
          <p:cNvPr id="15" name="Gruppierung 8">
            <a:extLst>
              <a:ext uri="{FF2B5EF4-FFF2-40B4-BE49-F238E27FC236}">
                <a16:creationId xmlns:a16="http://schemas.microsoft.com/office/drawing/2014/main" xmlns="" id="{A7257A27-5505-42AE-B954-7BF2EF07F9C6}"/>
              </a:ext>
            </a:extLst>
          </p:cNvPr>
          <p:cNvGrpSpPr/>
          <p:nvPr/>
        </p:nvGrpSpPr>
        <p:grpSpPr>
          <a:xfrm>
            <a:off x="4833981" y="2971738"/>
            <a:ext cx="7359858" cy="3065573"/>
            <a:chOff x="737909" y="2802199"/>
            <a:chExt cx="7552769" cy="2877485"/>
          </a:xfrm>
        </p:grpSpPr>
        <p:grpSp>
          <p:nvGrpSpPr>
            <p:cNvPr id="17" name="Gruppierung 2">
              <a:extLst>
                <a:ext uri="{FF2B5EF4-FFF2-40B4-BE49-F238E27FC236}">
                  <a16:creationId xmlns:a16="http://schemas.microsoft.com/office/drawing/2014/main" xmlns="" id="{7AF1F25A-60CE-474D-92CB-EB3A94D1B98C}"/>
                </a:ext>
              </a:extLst>
            </p:cNvPr>
            <p:cNvGrpSpPr/>
            <p:nvPr/>
          </p:nvGrpSpPr>
          <p:grpSpPr>
            <a:xfrm>
              <a:off x="1223529" y="3001856"/>
              <a:ext cx="6823499" cy="2181777"/>
              <a:chOff x="4453317" y="3151397"/>
              <a:chExt cx="6823499" cy="2181777"/>
            </a:xfrm>
          </p:grpSpPr>
          <p:sp>
            <p:nvSpPr>
              <p:cNvPr id="31" name="Rechteck 30">
                <a:extLst>
                  <a:ext uri="{FF2B5EF4-FFF2-40B4-BE49-F238E27FC236}">
                    <a16:creationId xmlns:a16="http://schemas.microsoft.com/office/drawing/2014/main" xmlns="" id="{0AC17CD9-5A31-4183-8A1E-8ABCF38070B1}"/>
                  </a:ext>
                </a:extLst>
              </p:cNvPr>
              <p:cNvSpPr/>
              <p:nvPr/>
            </p:nvSpPr>
            <p:spPr>
              <a:xfrm>
                <a:off x="4453317" y="4339724"/>
                <a:ext cx="3319549" cy="99345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Unproductive</a:t>
                </a:r>
                <a:br>
                  <a:rPr lang="en-GB" sz="1600" dirty="0">
                    <a:latin typeface="Helvetica"/>
                    <a:cs typeface="Helvetica"/>
                  </a:rPr>
                </a:br>
                <a:r>
                  <a:rPr lang="en-GB" sz="1600" dirty="0">
                    <a:latin typeface="Helvetica"/>
                    <a:cs typeface="Helvetica"/>
                  </a:rPr>
                  <a:t>Failure</a:t>
                </a:r>
              </a:p>
            </p:txBody>
          </p:sp>
          <p:sp>
            <p:nvSpPr>
              <p:cNvPr id="32" name="Rechteck 31">
                <a:extLst>
                  <a:ext uri="{FF2B5EF4-FFF2-40B4-BE49-F238E27FC236}">
                    <a16:creationId xmlns:a16="http://schemas.microsoft.com/office/drawing/2014/main" xmlns="" id="{E2F9A2C6-DD03-4F40-9CAC-F27C8496B473}"/>
                  </a:ext>
                </a:extLst>
              </p:cNvPr>
              <p:cNvSpPr/>
              <p:nvPr/>
            </p:nvSpPr>
            <p:spPr>
              <a:xfrm>
                <a:off x="4453317" y="3151397"/>
                <a:ext cx="3319549" cy="993450"/>
              </a:xfrm>
              <a:prstGeom prst="rect">
                <a:avLst/>
              </a:prstGeom>
              <a:pattFill prst="wdDnDiag">
                <a:fgClr>
                  <a:schemeClr val="accent2"/>
                </a:fgClr>
                <a:bgClr>
                  <a:schemeClr val="accent6"/>
                </a:bgClr>
              </a:pattFill>
              <a:ln>
                <a:solidFill>
                  <a:schemeClr val="tx2">
                    <a:alpha val="89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Productive</a:t>
                </a:r>
                <a:br>
                  <a:rPr lang="en-GB" sz="1600" dirty="0">
                    <a:latin typeface="Helvetica"/>
                    <a:cs typeface="Helvetica"/>
                  </a:rPr>
                </a:br>
                <a:r>
                  <a:rPr lang="en-GB" sz="1600" dirty="0">
                    <a:latin typeface="Helvetica"/>
                    <a:cs typeface="Helvetica"/>
                  </a:rPr>
                  <a:t>Failure</a:t>
                </a:r>
              </a:p>
            </p:txBody>
          </p:sp>
          <p:sp>
            <p:nvSpPr>
              <p:cNvPr id="33" name="Rechteck 32">
                <a:extLst>
                  <a:ext uri="{FF2B5EF4-FFF2-40B4-BE49-F238E27FC236}">
                    <a16:creationId xmlns:a16="http://schemas.microsoft.com/office/drawing/2014/main" xmlns="" id="{305E68BB-6A05-4633-ABE4-B57BB7151962}"/>
                  </a:ext>
                </a:extLst>
              </p:cNvPr>
              <p:cNvSpPr/>
              <p:nvPr/>
            </p:nvSpPr>
            <p:spPr>
              <a:xfrm>
                <a:off x="7957267" y="4339724"/>
                <a:ext cx="3319549" cy="993450"/>
              </a:xfrm>
              <a:prstGeom prst="rect">
                <a:avLst/>
              </a:prstGeom>
              <a:pattFill prst="wdDnDiag">
                <a:fgClr>
                  <a:schemeClr val="accent2"/>
                </a:fgClr>
                <a:bgClr>
                  <a:schemeClr val="accent6"/>
                </a:bgClr>
              </a:pattFill>
              <a:ln>
                <a:solidFill>
                  <a:schemeClr val="tx2">
                    <a:alpha val="89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Unproductive</a:t>
                </a:r>
                <a:br>
                  <a:rPr lang="en-GB" sz="1600" dirty="0">
                    <a:latin typeface="Helvetica"/>
                    <a:cs typeface="Helvetica"/>
                  </a:rPr>
                </a:br>
                <a:r>
                  <a:rPr lang="en-GB" sz="1600" dirty="0">
                    <a:latin typeface="Helvetica"/>
                    <a:cs typeface="Helvetica"/>
                  </a:rPr>
                  <a:t>Success</a:t>
                </a:r>
              </a:p>
            </p:txBody>
          </p:sp>
          <p:sp>
            <p:nvSpPr>
              <p:cNvPr id="34" name="Rechteck 33">
                <a:extLst>
                  <a:ext uri="{FF2B5EF4-FFF2-40B4-BE49-F238E27FC236}">
                    <a16:creationId xmlns:a16="http://schemas.microsoft.com/office/drawing/2014/main" xmlns="" id="{D1FEB52D-EBDF-4BA6-A9EF-C0B727932EF5}"/>
                  </a:ext>
                </a:extLst>
              </p:cNvPr>
              <p:cNvSpPr/>
              <p:nvPr/>
            </p:nvSpPr>
            <p:spPr>
              <a:xfrm>
                <a:off x="7957267" y="3151397"/>
                <a:ext cx="3319549" cy="993450"/>
              </a:xfrm>
              <a:prstGeom prst="rect">
                <a:avLst/>
              </a:prstGeom>
              <a:solidFill>
                <a:schemeClr val="accent6"/>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Productive</a:t>
                </a:r>
                <a:br>
                  <a:rPr lang="en-GB" sz="1600" dirty="0">
                    <a:latin typeface="Helvetica"/>
                    <a:cs typeface="Helvetica"/>
                  </a:rPr>
                </a:br>
                <a:r>
                  <a:rPr lang="en-GB" sz="1600" dirty="0">
                    <a:latin typeface="Helvetica"/>
                    <a:cs typeface="Helvetica"/>
                  </a:rPr>
                  <a:t>Success</a:t>
                </a:r>
              </a:p>
            </p:txBody>
          </p:sp>
        </p:grpSp>
        <p:cxnSp>
          <p:nvCxnSpPr>
            <p:cNvPr id="18" name="Gerade Verbindung mit Pfeil 17">
              <a:extLst>
                <a:ext uri="{FF2B5EF4-FFF2-40B4-BE49-F238E27FC236}">
                  <a16:creationId xmlns:a16="http://schemas.microsoft.com/office/drawing/2014/main" xmlns="" id="{590B8DC4-C585-4EB0-9432-9EAAE5F53369}"/>
                </a:ext>
              </a:extLst>
            </p:cNvPr>
            <p:cNvCxnSpPr/>
            <p:nvPr/>
          </p:nvCxnSpPr>
          <p:spPr>
            <a:xfrm flipV="1">
              <a:off x="1061074" y="2822503"/>
              <a:ext cx="14950" cy="2523822"/>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xmlns="" id="{184864EB-C52C-4326-94D6-70C90C570F53}"/>
                </a:ext>
              </a:extLst>
            </p:cNvPr>
            <p:cNvCxnSpPr/>
            <p:nvPr/>
          </p:nvCxnSpPr>
          <p:spPr>
            <a:xfrm flipV="1">
              <a:off x="1076024" y="5324196"/>
              <a:ext cx="7214654" cy="16934"/>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xmlns="" id="{F515E31D-BED8-4142-83E4-234414BC65E6}"/>
                </a:ext>
              </a:extLst>
            </p:cNvPr>
            <p:cNvSpPr txBox="1"/>
            <p:nvPr/>
          </p:nvSpPr>
          <p:spPr>
            <a:xfrm rot="16200000">
              <a:off x="431383" y="3920508"/>
              <a:ext cx="951607" cy="338554"/>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Learning</a:t>
              </a:r>
            </a:p>
          </p:txBody>
        </p:sp>
        <p:sp>
          <p:nvSpPr>
            <p:cNvPr id="26" name="Textfeld 25">
              <a:extLst>
                <a:ext uri="{FF2B5EF4-FFF2-40B4-BE49-F238E27FC236}">
                  <a16:creationId xmlns:a16="http://schemas.microsoft.com/office/drawing/2014/main" xmlns="" id="{F8D6F09F-A0AB-4817-9C16-8AF4E96B5D6D}"/>
                </a:ext>
              </a:extLst>
            </p:cNvPr>
            <p:cNvSpPr txBox="1"/>
            <p:nvPr/>
          </p:nvSpPr>
          <p:spPr>
            <a:xfrm>
              <a:off x="1056930" y="5341130"/>
              <a:ext cx="614399" cy="338554"/>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(low)</a:t>
              </a:r>
            </a:p>
          </p:txBody>
        </p:sp>
        <p:sp>
          <p:nvSpPr>
            <p:cNvPr id="27" name="Textfeld 26">
              <a:extLst>
                <a:ext uri="{FF2B5EF4-FFF2-40B4-BE49-F238E27FC236}">
                  <a16:creationId xmlns:a16="http://schemas.microsoft.com/office/drawing/2014/main" xmlns="" id="{7636100F-C6EF-4378-894A-EE52D0EB68E2}"/>
                </a:ext>
              </a:extLst>
            </p:cNvPr>
            <p:cNvSpPr txBox="1"/>
            <p:nvPr/>
          </p:nvSpPr>
          <p:spPr>
            <a:xfrm>
              <a:off x="7596642" y="5341130"/>
              <a:ext cx="694036" cy="338554"/>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(high)</a:t>
              </a:r>
            </a:p>
          </p:txBody>
        </p:sp>
        <p:sp>
          <p:nvSpPr>
            <p:cNvPr id="28" name="Textfeld 27">
              <a:extLst>
                <a:ext uri="{FF2B5EF4-FFF2-40B4-BE49-F238E27FC236}">
                  <a16:creationId xmlns:a16="http://schemas.microsoft.com/office/drawing/2014/main" xmlns="" id="{2A4E779B-3B03-4778-8377-69D2D53BE475}"/>
                </a:ext>
              </a:extLst>
            </p:cNvPr>
            <p:cNvSpPr txBox="1"/>
            <p:nvPr/>
          </p:nvSpPr>
          <p:spPr>
            <a:xfrm rot="16200000">
              <a:off x="560169" y="2979940"/>
              <a:ext cx="694036" cy="338554"/>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(high)</a:t>
              </a:r>
            </a:p>
          </p:txBody>
        </p:sp>
        <p:sp>
          <p:nvSpPr>
            <p:cNvPr id="29" name="Textfeld 28">
              <a:extLst>
                <a:ext uri="{FF2B5EF4-FFF2-40B4-BE49-F238E27FC236}">
                  <a16:creationId xmlns:a16="http://schemas.microsoft.com/office/drawing/2014/main" xmlns="" id="{71DF2F59-49CD-4F84-8C34-74E6B248C7FC}"/>
                </a:ext>
              </a:extLst>
            </p:cNvPr>
            <p:cNvSpPr txBox="1"/>
            <p:nvPr/>
          </p:nvSpPr>
          <p:spPr>
            <a:xfrm rot="16200000">
              <a:off x="599986" y="4908510"/>
              <a:ext cx="614399" cy="338554"/>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(low)</a:t>
              </a:r>
            </a:p>
          </p:txBody>
        </p:sp>
        <p:sp>
          <p:nvSpPr>
            <p:cNvPr id="30" name="Textfeld 29">
              <a:extLst>
                <a:ext uri="{FF2B5EF4-FFF2-40B4-BE49-F238E27FC236}">
                  <a16:creationId xmlns:a16="http://schemas.microsoft.com/office/drawing/2014/main" xmlns="" id="{D67440E2-F898-4F26-BFCB-904EF6F65795}"/>
                </a:ext>
              </a:extLst>
            </p:cNvPr>
            <p:cNvSpPr txBox="1"/>
            <p:nvPr/>
          </p:nvSpPr>
          <p:spPr>
            <a:xfrm>
              <a:off x="3974527" y="5341130"/>
              <a:ext cx="1313501" cy="338554"/>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Performance</a:t>
              </a:r>
            </a:p>
          </p:txBody>
        </p:sp>
      </p:grpSp>
    </p:spTree>
    <p:extLst>
      <p:ext uri="{BB962C8B-B14F-4D97-AF65-F5344CB8AC3E}">
        <p14:creationId xmlns:p14="http://schemas.microsoft.com/office/powerpoint/2010/main" val="5387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24626"/>
            <a:ext cx="8852375" cy="697353"/>
          </a:xfrm>
        </p:spPr>
        <p:txBody>
          <a:bodyPr>
            <a:normAutofit/>
          </a:bodyPr>
          <a:lstStyle/>
          <a:p>
            <a:r>
              <a:rPr lang="en-GB" dirty="0"/>
              <a:t>How the mighty fall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927445"/>
            <a:ext cx="1856039" cy="119037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3600" dirty="0">
                <a:latin typeface="+mj-lt"/>
              </a:rPr>
              <a:t>Key Points:</a:t>
            </a:r>
            <a:endParaRPr lang="en-GB" altLang="de-DE" sz="3600" dirty="0">
              <a:latin typeface="+mj-lt"/>
            </a:endParaRPr>
          </a:p>
        </p:txBody>
      </p:sp>
      <p:sp>
        <p:nvSpPr>
          <p:cNvPr id="21" name="TextBox 87">
            <a:extLst>
              <a:ext uri="{FF2B5EF4-FFF2-40B4-BE49-F238E27FC236}">
                <a16:creationId xmlns:a16="http://schemas.microsoft.com/office/drawing/2014/main" xmlns="" id="{EA3A2207-6DCC-4FEE-970F-12A218EF8A3A}"/>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Source: Adapted from Jim Collins, “How the Mighty Fall and Why Some Companies Never Give In” and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
        <p:nvSpPr>
          <p:cNvPr id="7" name="Rechteck 6">
            <a:extLst>
              <a:ext uri="{FF2B5EF4-FFF2-40B4-BE49-F238E27FC236}">
                <a16:creationId xmlns:a16="http://schemas.microsoft.com/office/drawing/2014/main" xmlns="" id="{3993E674-5585-4A17-96AC-434C9E29F07E}"/>
              </a:ext>
            </a:extLst>
          </p:cNvPr>
          <p:cNvSpPr/>
          <p:nvPr/>
        </p:nvSpPr>
        <p:spPr>
          <a:xfrm>
            <a:off x="10139422" y="5171440"/>
            <a:ext cx="1685562"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43">
            <a:extLst>
              <a:ext uri="{FF2B5EF4-FFF2-40B4-BE49-F238E27FC236}">
                <a16:creationId xmlns:a16="http://schemas.microsoft.com/office/drawing/2014/main" xmlns="" id="{13A6E936-9A8C-4F27-9933-76E26D5DD7C6}"/>
              </a:ext>
            </a:extLst>
          </p:cNvPr>
          <p:cNvSpPr>
            <a:spLocks/>
          </p:cNvSpPr>
          <p:nvPr/>
        </p:nvSpPr>
        <p:spPr bwMode="auto">
          <a:xfrm>
            <a:off x="4637282" y="3473243"/>
            <a:ext cx="7004440" cy="133376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18" name="Freeform 36">
            <a:extLst>
              <a:ext uri="{FF2B5EF4-FFF2-40B4-BE49-F238E27FC236}">
                <a16:creationId xmlns:a16="http://schemas.microsoft.com/office/drawing/2014/main" xmlns="" id="{72AC7196-E3D5-4962-BE37-04C2FDA12D07}"/>
              </a:ext>
            </a:extLst>
          </p:cNvPr>
          <p:cNvSpPr>
            <a:spLocks/>
          </p:cNvSpPr>
          <p:nvPr/>
        </p:nvSpPr>
        <p:spPr bwMode="auto">
          <a:xfrm>
            <a:off x="3914336" y="3473244"/>
            <a:ext cx="1449185" cy="13034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19" name="Freeform 37">
            <a:extLst>
              <a:ext uri="{FF2B5EF4-FFF2-40B4-BE49-F238E27FC236}">
                <a16:creationId xmlns:a16="http://schemas.microsoft.com/office/drawing/2014/main" xmlns="" id="{242A148C-4717-4214-A402-24BA0AA53EE7}"/>
              </a:ext>
            </a:extLst>
          </p:cNvPr>
          <p:cNvSpPr>
            <a:spLocks/>
          </p:cNvSpPr>
          <p:nvPr/>
        </p:nvSpPr>
        <p:spPr bwMode="auto">
          <a:xfrm>
            <a:off x="3914336" y="347324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2" name="Rectangle 48">
            <a:extLst>
              <a:ext uri="{FF2B5EF4-FFF2-40B4-BE49-F238E27FC236}">
                <a16:creationId xmlns:a16="http://schemas.microsoft.com/office/drawing/2014/main" xmlns="" id="{954B69F5-D996-441E-B795-683939A721C5}"/>
              </a:ext>
            </a:extLst>
          </p:cNvPr>
          <p:cNvSpPr>
            <a:spLocks/>
          </p:cNvSpPr>
          <p:nvPr/>
        </p:nvSpPr>
        <p:spPr bwMode="auto">
          <a:xfrm>
            <a:off x="4222722" y="3784328"/>
            <a:ext cx="4842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200" b="1" spc="113" dirty="0">
                <a:solidFill>
                  <a:schemeClr val="bg1"/>
                </a:solidFill>
                <a:latin typeface="Roboto" charset="0"/>
                <a:ea typeface="Roboto" charset="0"/>
                <a:cs typeface="Roboto" charset="0"/>
                <a:sym typeface="Bebas Neue" charset="0"/>
              </a:rPr>
              <a:t>02</a:t>
            </a:r>
          </a:p>
        </p:txBody>
      </p:sp>
      <p:sp>
        <p:nvSpPr>
          <p:cNvPr id="23" name="TextBox 49">
            <a:extLst>
              <a:ext uri="{FF2B5EF4-FFF2-40B4-BE49-F238E27FC236}">
                <a16:creationId xmlns:a16="http://schemas.microsoft.com/office/drawing/2014/main" xmlns="" id="{F14A08AD-642C-47B6-BA3F-31928D2A8EFB}"/>
              </a:ext>
            </a:extLst>
          </p:cNvPr>
          <p:cNvSpPr txBox="1"/>
          <p:nvPr/>
        </p:nvSpPr>
        <p:spPr>
          <a:xfrm>
            <a:off x="5429904" y="3552864"/>
            <a:ext cx="6067961" cy="1015663"/>
          </a:xfrm>
          <a:prstGeom prst="rect">
            <a:avLst/>
          </a:prstGeom>
          <a:noFill/>
        </p:spPr>
        <p:txBody>
          <a:bodyPr wrap="square" rtlCol="0">
            <a:spAutoFit/>
          </a:bodyPr>
          <a:lstStyle/>
          <a:p>
            <a:r>
              <a:rPr lang="en-US" sz="2000" b="1" dirty="0">
                <a:solidFill>
                  <a:schemeClr val="bg1"/>
                </a:solidFill>
                <a:latin typeface="+mj-lt"/>
                <a:ea typeface="Lato Light" charset="0"/>
                <a:cs typeface="Lato Light" charset="0"/>
              </a:rPr>
              <a:t>Know what the stages of a company’s decline are and where your company falls. </a:t>
            </a:r>
            <a:r>
              <a:rPr lang="en-US" sz="2000" dirty="0">
                <a:solidFill>
                  <a:schemeClr val="bg1"/>
                </a:solidFill>
                <a:latin typeface="+mj-lt"/>
                <a:ea typeface="Lato Light" charset="0"/>
                <a:cs typeface="Lato Light" charset="0"/>
              </a:rPr>
              <a:t>You just might be able to stop your company from sliding into decline.</a:t>
            </a:r>
          </a:p>
        </p:txBody>
      </p:sp>
      <p:sp>
        <p:nvSpPr>
          <p:cNvPr id="24" name="Freeform 43">
            <a:extLst>
              <a:ext uri="{FF2B5EF4-FFF2-40B4-BE49-F238E27FC236}">
                <a16:creationId xmlns:a16="http://schemas.microsoft.com/office/drawing/2014/main" xmlns="" id="{E70E40B2-4F68-4465-A6C3-23D539FB67C7}"/>
              </a:ext>
            </a:extLst>
          </p:cNvPr>
          <p:cNvSpPr>
            <a:spLocks/>
          </p:cNvSpPr>
          <p:nvPr/>
        </p:nvSpPr>
        <p:spPr bwMode="auto">
          <a:xfrm>
            <a:off x="4637282" y="4916884"/>
            <a:ext cx="7004440" cy="140038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5" name="Freeform 36">
            <a:extLst>
              <a:ext uri="{FF2B5EF4-FFF2-40B4-BE49-F238E27FC236}">
                <a16:creationId xmlns:a16="http://schemas.microsoft.com/office/drawing/2014/main" xmlns="" id="{649FE9EE-4376-45D2-A835-3383F9520B56}"/>
              </a:ext>
            </a:extLst>
          </p:cNvPr>
          <p:cNvSpPr>
            <a:spLocks/>
          </p:cNvSpPr>
          <p:nvPr/>
        </p:nvSpPr>
        <p:spPr bwMode="auto">
          <a:xfrm>
            <a:off x="3890620" y="4916884"/>
            <a:ext cx="1485693" cy="137709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6" name="Freeform 37">
            <a:extLst>
              <a:ext uri="{FF2B5EF4-FFF2-40B4-BE49-F238E27FC236}">
                <a16:creationId xmlns:a16="http://schemas.microsoft.com/office/drawing/2014/main" xmlns="" id="{D91E1F1E-C24E-4E31-ACB1-D343084F5772}"/>
              </a:ext>
            </a:extLst>
          </p:cNvPr>
          <p:cNvSpPr>
            <a:spLocks/>
          </p:cNvSpPr>
          <p:nvPr/>
        </p:nvSpPr>
        <p:spPr bwMode="auto">
          <a:xfrm>
            <a:off x="3914336" y="4703796"/>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8" name="Rectangle 59">
            <a:extLst>
              <a:ext uri="{FF2B5EF4-FFF2-40B4-BE49-F238E27FC236}">
                <a16:creationId xmlns:a16="http://schemas.microsoft.com/office/drawing/2014/main" xmlns="" id="{A280D296-0B69-4674-9E4D-24933B3D8907}"/>
              </a:ext>
            </a:extLst>
          </p:cNvPr>
          <p:cNvSpPr>
            <a:spLocks/>
          </p:cNvSpPr>
          <p:nvPr/>
        </p:nvSpPr>
        <p:spPr bwMode="auto">
          <a:xfrm>
            <a:off x="4222722" y="5235190"/>
            <a:ext cx="4842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200" b="1" spc="113" dirty="0">
                <a:solidFill>
                  <a:schemeClr val="bg1"/>
                </a:solidFill>
                <a:latin typeface="Roboto" charset="0"/>
                <a:ea typeface="Roboto" charset="0"/>
                <a:cs typeface="Roboto" charset="0"/>
                <a:sym typeface="Bebas Neue" charset="0"/>
              </a:rPr>
              <a:t>03</a:t>
            </a:r>
          </a:p>
        </p:txBody>
      </p:sp>
      <p:sp>
        <p:nvSpPr>
          <p:cNvPr id="29" name="TextBox 80">
            <a:extLst>
              <a:ext uri="{FF2B5EF4-FFF2-40B4-BE49-F238E27FC236}">
                <a16:creationId xmlns:a16="http://schemas.microsoft.com/office/drawing/2014/main" xmlns="" id="{1BCCD530-2422-43A0-A77B-65D19B37D75C}"/>
              </a:ext>
            </a:extLst>
          </p:cNvPr>
          <p:cNvSpPr txBox="1"/>
          <p:nvPr/>
        </p:nvSpPr>
        <p:spPr>
          <a:xfrm>
            <a:off x="5376313" y="4916039"/>
            <a:ext cx="6121552" cy="1541448"/>
          </a:xfrm>
          <a:prstGeom prst="rect">
            <a:avLst/>
          </a:prstGeom>
          <a:noFill/>
        </p:spPr>
        <p:txBody>
          <a:bodyPr wrap="square" rtlCol="0">
            <a:spAutoFit/>
          </a:bodyPr>
          <a:lstStyle/>
          <a:p>
            <a:r>
              <a:rPr lang="en-US" sz="2000" b="1" dirty="0">
                <a:solidFill>
                  <a:schemeClr val="bg1"/>
                </a:solidFill>
                <a:latin typeface="+mj-lt"/>
                <a:ea typeface="Lato Light" charset="0"/>
                <a:cs typeface="Lato Light" charset="0"/>
              </a:rPr>
              <a:t>If you recognize your company is in an early stage of decline, act now to stop further decline. </a:t>
            </a:r>
            <a:r>
              <a:rPr lang="en-US" sz="2000" dirty="0">
                <a:solidFill>
                  <a:schemeClr val="bg1"/>
                </a:solidFill>
                <a:latin typeface="+mj-lt"/>
                <a:ea typeface="Lato Light" charset="0"/>
                <a:cs typeface="Lato Light" charset="0"/>
              </a:rPr>
              <a:t>It’s possible to stop decline especially in the early stages, but it’s very hard to stop decline in the last stage.</a:t>
            </a:r>
          </a:p>
          <a:p>
            <a:pPr>
              <a:lnSpc>
                <a:spcPts val="1665"/>
              </a:lnSpc>
            </a:pPr>
            <a:endParaRPr lang="en-US" sz="1600" dirty="0">
              <a:solidFill>
                <a:schemeClr val="bg1"/>
              </a:solidFill>
              <a:latin typeface="Lato Light" charset="0"/>
              <a:ea typeface="Lato Light" charset="0"/>
              <a:cs typeface="Lato Light" charset="0"/>
            </a:endParaRPr>
          </a:p>
        </p:txBody>
      </p:sp>
      <p:sp>
        <p:nvSpPr>
          <p:cNvPr id="30" name="Freeform 43">
            <a:extLst>
              <a:ext uri="{FF2B5EF4-FFF2-40B4-BE49-F238E27FC236}">
                <a16:creationId xmlns:a16="http://schemas.microsoft.com/office/drawing/2014/main" xmlns="" id="{18232E6A-382B-4B6A-A87A-03D84C4F5706}"/>
              </a:ext>
            </a:extLst>
          </p:cNvPr>
          <p:cNvSpPr>
            <a:spLocks/>
          </p:cNvSpPr>
          <p:nvPr/>
        </p:nvSpPr>
        <p:spPr bwMode="auto">
          <a:xfrm>
            <a:off x="4637282" y="1924135"/>
            <a:ext cx="7004440" cy="142632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31" name="Freeform 36">
            <a:extLst>
              <a:ext uri="{FF2B5EF4-FFF2-40B4-BE49-F238E27FC236}">
                <a16:creationId xmlns:a16="http://schemas.microsoft.com/office/drawing/2014/main" xmlns="" id="{D220535A-62AF-4A01-88C8-B61F30BC6DD9}"/>
              </a:ext>
            </a:extLst>
          </p:cNvPr>
          <p:cNvSpPr>
            <a:spLocks/>
          </p:cNvSpPr>
          <p:nvPr/>
        </p:nvSpPr>
        <p:spPr bwMode="auto">
          <a:xfrm>
            <a:off x="3914336" y="1924135"/>
            <a:ext cx="1449185" cy="142632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32" name="Freeform 37">
            <a:extLst>
              <a:ext uri="{FF2B5EF4-FFF2-40B4-BE49-F238E27FC236}">
                <a16:creationId xmlns:a16="http://schemas.microsoft.com/office/drawing/2014/main" xmlns="" id="{483E9501-E861-41C9-B708-2579223FBCD4}"/>
              </a:ext>
            </a:extLst>
          </p:cNvPr>
          <p:cNvSpPr>
            <a:spLocks/>
          </p:cNvSpPr>
          <p:nvPr/>
        </p:nvSpPr>
        <p:spPr bwMode="auto">
          <a:xfrm>
            <a:off x="3914336" y="22279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34" name="Rectangle 85">
            <a:extLst>
              <a:ext uri="{FF2B5EF4-FFF2-40B4-BE49-F238E27FC236}">
                <a16:creationId xmlns:a16="http://schemas.microsoft.com/office/drawing/2014/main" xmlns="" id="{A19B0DCF-CA4E-4C72-B1E0-E3D5139C88D8}"/>
              </a:ext>
            </a:extLst>
          </p:cNvPr>
          <p:cNvSpPr>
            <a:spLocks/>
          </p:cNvSpPr>
          <p:nvPr/>
        </p:nvSpPr>
        <p:spPr bwMode="auto">
          <a:xfrm>
            <a:off x="4222722" y="2539004"/>
            <a:ext cx="4842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200" b="1" spc="113" dirty="0">
                <a:solidFill>
                  <a:schemeClr val="bg1"/>
                </a:solidFill>
                <a:latin typeface="Roboto" charset="0"/>
                <a:ea typeface="Roboto" charset="0"/>
                <a:cs typeface="Roboto" charset="0"/>
                <a:sym typeface="Bebas Neue" charset="0"/>
              </a:rPr>
              <a:t>01</a:t>
            </a:r>
          </a:p>
        </p:txBody>
      </p:sp>
      <p:sp>
        <p:nvSpPr>
          <p:cNvPr id="35" name="TextBox 86">
            <a:extLst>
              <a:ext uri="{FF2B5EF4-FFF2-40B4-BE49-F238E27FC236}">
                <a16:creationId xmlns:a16="http://schemas.microsoft.com/office/drawing/2014/main" xmlns="" id="{0E770631-6BA5-4B28-A54A-42438C9D6C7F}"/>
              </a:ext>
            </a:extLst>
          </p:cNvPr>
          <p:cNvSpPr txBox="1"/>
          <p:nvPr/>
        </p:nvSpPr>
        <p:spPr>
          <a:xfrm>
            <a:off x="5363521" y="1938578"/>
            <a:ext cx="6134344" cy="1323439"/>
          </a:xfrm>
          <a:prstGeom prst="rect">
            <a:avLst/>
          </a:prstGeom>
          <a:noFill/>
        </p:spPr>
        <p:txBody>
          <a:bodyPr wrap="square" rtlCol="0">
            <a:spAutoFit/>
          </a:bodyPr>
          <a:lstStyle/>
          <a:p>
            <a:r>
              <a:rPr lang="en-US" sz="2000" b="1" dirty="0">
                <a:solidFill>
                  <a:schemeClr val="bg1"/>
                </a:solidFill>
                <a:latin typeface="+mj-lt"/>
                <a:ea typeface="Lato Light" charset="0"/>
                <a:cs typeface="Lato Light" charset="0"/>
              </a:rPr>
              <a:t>No one wants to think about how a company fails, but by doing so you learn about what not to do. </a:t>
            </a:r>
            <a:r>
              <a:rPr lang="en-US" sz="2000" dirty="0">
                <a:solidFill>
                  <a:schemeClr val="bg1"/>
                </a:solidFill>
                <a:latin typeface="+mj-lt"/>
                <a:ea typeface="Lato Light" charset="0"/>
                <a:cs typeface="Lato Light" charset="0"/>
              </a:rPr>
              <a:t>Also, you might even recognize your company is in the early stages of decline.</a:t>
            </a:r>
          </a:p>
        </p:txBody>
      </p:sp>
    </p:spTree>
    <p:extLst>
      <p:ext uri="{BB962C8B-B14F-4D97-AF65-F5344CB8AC3E}">
        <p14:creationId xmlns:p14="http://schemas.microsoft.com/office/powerpoint/2010/main" val="3255145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NEXT UP      </a:t>
            </a:r>
            <a:r>
              <a:rPr lang="en-GB" sz="5400" i="0" dirty="0">
                <a:solidFill>
                  <a:srgbClr val="E64D92"/>
                </a:solidFill>
              </a:rPr>
              <a:t>Module 8</a:t>
            </a:r>
            <a:r>
              <a:rPr lang="en-GB" dirty="0">
                <a:solidFill>
                  <a:srgbClr val="E64D92"/>
                </a:solidFill>
              </a:rPr>
              <a:t> </a:t>
            </a:r>
          </a:p>
        </p:txBody>
      </p:sp>
      <p:sp>
        <p:nvSpPr>
          <p:cNvPr id="3" name="Text Placeholder 2"/>
          <p:cNvSpPr>
            <a:spLocks noGrp="1"/>
          </p:cNvSpPr>
          <p:nvPr>
            <p:ph type="body" sz="quarter" idx="14"/>
          </p:nvPr>
        </p:nvSpPr>
        <p:spPr>
          <a:xfrm>
            <a:off x="296833" y="3233207"/>
            <a:ext cx="5886252" cy="697353"/>
          </a:xfrm>
        </p:spPr>
        <p:txBody>
          <a:bodyPr/>
          <a:lstStyle/>
          <a:p>
            <a:r>
              <a:rPr lang="en-GB" sz="3200" i="0" dirty="0"/>
              <a:t>Crisis Resilience – Business Continuity </a:t>
            </a: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95317" y="494478"/>
            <a:ext cx="8852375" cy="697353"/>
          </a:xfrm>
        </p:spPr>
        <p:txBody>
          <a:bodyPr>
            <a:normAutofit/>
          </a:bodyPr>
          <a:lstStyle/>
          <a:p>
            <a:r>
              <a:rPr lang="en-GB" dirty="0"/>
              <a:t>First thing: Review how the crisis was handled </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01759" y="1930289"/>
            <a:ext cx="3675376"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A key claim of organizational learning theory is that organizational learning is more than the sum of individual learning within organizations, and that it requires lesson-drawing and knowledge dissemination to become embedded throughout the organization.</a:t>
            </a:r>
            <a:endParaRPr lang="en-US" sz="20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The organizational learning process starts with a review</a:t>
            </a:r>
            <a:endParaRPr lang="en-GB" sz="20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Answer yourself the following questions</a:t>
            </a:r>
            <a:endParaRPr lang="en-GB" sz="20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Be honest and open minded from the beginning</a:t>
            </a:r>
            <a:endParaRPr lang="en-GB" sz="2000" dirty="0">
              <a:solidFill>
                <a:srgbClr val="245473"/>
              </a:solidFill>
              <a:latin typeface="+mj-lt"/>
            </a:endParaRPr>
          </a:p>
        </p:txBody>
      </p:sp>
      <p:sp>
        <p:nvSpPr>
          <p:cNvPr id="39" name="Subtitle 2">
            <a:extLst>
              <a:ext uri="{FF2B5EF4-FFF2-40B4-BE49-F238E27FC236}">
                <a16:creationId xmlns:a16="http://schemas.microsoft.com/office/drawing/2014/main" xmlns="" id="{287F9887-A65E-48BD-ADD4-5093959DEDBA}"/>
              </a:ext>
            </a:extLst>
          </p:cNvPr>
          <p:cNvSpPr txBox="1">
            <a:spLocks/>
          </p:cNvSpPr>
          <p:nvPr/>
        </p:nvSpPr>
        <p:spPr>
          <a:xfrm>
            <a:off x="6685286" y="1863887"/>
            <a:ext cx="4634543"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Ask yourself the following questions:</a:t>
            </a:r>
          </a:p>
        </p:txBody>
      </p:sp>
      <p:grpSp>
        <p:nvGrpSpPr>
          <p:cNvPr id="23" name="Group 138">
            <a:extLst>
              <a:ext uri="{FF2B5EF4-FFF2-40B4-BE49-F238E27FC236}">
                <a16:creationId xmlns:a16="http://schemas.microsoft.com/office/drawing/2014/main" xmlns="" id="{AF70D6A9-47DB-4AD9-A036-D544833CD79E}"/>
              </a:ext>
            </a:extLst>
          </p:cNvPr>
          <p:cNvGrpSpPr/>
          <p:nvPr/>
        </p:nvGrpSpPr>
        <p:grpSpPr>
          <a:xfrm>
            <a:off x="4142367" y="2614506"/>
            <a:ext cx="2164398" cy="3370191"/>
            <a:chOff x="8704441" y="2571694"/>
            <a:chExt cx="7028256" cy="10385705"/>
          </a:xfrm>
        </p:grpSpPr>
        <p:sp>
          <p:nvSpPr>
            <p:cNvPr id="24" name="Shape 34173">
              <a:extLst>
                <a:ext uri="{FF2B5EF4-FFF2-40B4-BE49-F238E27FC236}">
                  <a16:creationId xmlns:a16="http://schemas.microsoft.com/office/drawing/2014/main" xmlns="" id="{1EB70763-DE3F-46A2-9450-F0F21F249C8B}"/>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5" name="Shape 34174">
              <a:extLst>
                <a:ext uri="{FF2B5EF4-FFF2-40B4-BE49-F238E27FC236}">
                  <a16:creationId xmlns:a16="http://schemas.microsoft.com/office/drawing/2014/main" xmlns="" id="{D43AE1C4-18B5-42FA-BB8D-12D4A9FA078B}"/>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34175">
              <a:extLst>
                <a:ext uri="{FF2B5EF4-FFF2-40B4-BE49-F238E27FC236}">
                  <a16:creationId xmlns:a16="http://schemas.microsoft.com/office/drawing/2014/main" xmlns="" id="{C82E9DCD-C0A8-4316-9CAE-A96D7E37A480}"/>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34176">
              <a:extLst>
                <a:ext uri="{FF2B5EF4-FFF2-40B4-BE49-F238E27FC236}">
                  <a16:creationId xmlns:a16="http://schemas.microsoft.com/office/drawing/2014/main" xmlns="" id="{A2F9C0D4-6685-40C7-8FA6-5EACDD177576}"/>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34177">
              <a:extLst>
                <a:ext uri="{FF2B5EF4-FFF2-40B4-BE49-F238E27FC236}">
                  <a16:creationId xmlns:a16="http://schemas.microsoft.com/office/drawing/2014/main" xmlns="" id="{8F34022E-106D-4E3C-83CD-27F7EB06BABF}"/>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34178">
              <a:extLst>
                <a:ext uri="{FF2B5EF4-FFF2-40B4-BE49-F238E27FC236}">
                  <a16:creationId xmlns:a16="http://schemas.microsoft.com/office/drawing/2014/main" xmlns="" id="{2871BCDB-8A07-49C3-A3EE-6FDD37C33EB7}"/>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0" name="Shape 34179">
              <a:extLst>
                <a:ext uri="{FF2B5EF4-FFF2-40B4-BE49-F238E27FC236}">
                  <a16:creationId xmlns:a16="http://schemas.microsoft.com/office/drawing/2014/main" xmlns="" id="{0965BB60-0ACC-4747-A711-A835DA23913B}"/>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34180">
              <a:extLst>
                <a:ext uri="{FF2B5EF4-FFF2-40B4-BE49-F238E27FC236}">
                  <a16:creationId xmlns:a16="http://schemas.microsoft.com/office/drawing/2014/main" xmlns="" id="{ACDE0505-2692-4BDB-A403-32FB30BC7A9D}"/>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2" name="Shape 34181">
              <a:extLst>
                <a:ext uri="{FF2B5EF4-FFF2-40B4-BE49-F238E27FC236}">
                  <a16:creationId xmlns:a16="http://schemas.microsoft.com/office/drawing/2014/main" xmlns="" id="{7CC907EC-8F58-47EF-86EF-86D5AE269968}"/>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34182">
              <a:extLst>
                <a:ext uri="{FF2B5EF4-FFF2-40B4-BE49-F238E27FC236}">
                  <a16:creationId xmlns:a16="http://schemas.microsoft.com/office/drawing/2014/main" xmlns="" id="{EE3A7423-4B6C-42D9-8CBC-052CBCB524CD}"/>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34183">
              <a:extLst>
                <a:ext uri="{FF2B5EF4-FFF2-40B4-BE49-F238E27FC236}">
                  <a16:creationId xmlns:a16="http://schemas.microsoft.com/office/drawing/2014/main" xmlns="" id="{27FB99FA-8662-4C6D-8F0D-9CDD0D0A7FCD}"/>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34184">
              <a:extLst>
                <a:ext uri="{FF2B5EF4-FFF2-40B4-BE49-F238E27FC236}">
                  <a16:creationId xmlns:a16="http://schemas.microsoft.com/office/drawing/2014/main" xmlns="" id="{11EF8E25-11AD-46E1-9D27-0B82AAE9C86A}"/>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34185">
              <a:extLst>
                <a:ext uri="{FF2B5EF4-FFF2-40B4-BE49-F238E27FC236}">
                  <a16:creationId xmlns:a16="http://schemas.microsoft.com/office/drawing/2014/main" xmlns="" id="{96BDA93E-F936-48A1-B58F-E292D4601EE3}"/>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34186">
              <a:extLst>
                <a:ext uri="{FF2B5EF4-FFF2-40B4-BE49-F238E27FC236}">
                  <a16:creationId xmlns:a16="http://schemas.microsoft.com/office/drawing/2014/main" xmlns="" id="{5D7D0900-C9DA-45A9-B016-896ACA0B62B2}"/>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34187">
              <a:extLst>
                <a:ext uri="{FF2B5EF4-FFF2-40B4-BE49-F238E27FC236}">
                  <a16:creationId xmlns:a16="http://schemas.microsoft.com/office/drawing/2014/main" xmlns="" id="{9F50EBB2-7B87-41C6-8F48-4F89B1320740}"/>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3" name="Shape 34188">
              <a:extLst>
                <a:ext uri="{FF2B5EF4-FFF2-40B4-BE49-F238E27FC236}">
                  <a16:creationId xmlns:a16="http://schemas.microsoft.com/office/drawing/2014/main" xmlns="" id="{3223FDF7-461F-43BD-B7C0-8F7AAF4F9888}"/>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4" name="Shape 34189">
              <a:extLst>
                <a:ext uri="{FF2B5EF4-FFF2-40B4-BE49-F238E27FC236}">
                  <a16:creationId xmlns:a16="http://schemas.microsoft.com/office/drawing/2014/main" xmlns="" id="{D32CAEFD-6D2E-4C8C-B948-A3010075AC8C}"/>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34190">
              <a:extLst>
                <a:ext uri="{FF2B5EF4-FFF2-40B4-BE49-F238E27FC236}">
                  <a16:creationId xmlns:a16="http://schemas.microsoft.com/office/drawing/2014/main" xmlns="" id="{76B2797C-D73B-4FE3-9845-266549A5AB8E}"/>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9" name="Shape 34191">
              <a:extLst>
                <a:ext uri="{FF2B5EF4-FFF2-40B4-BE49-F238E27FC236}">
                  <a16:creationId xmlns:a16="http://schemas.microsoft.com/office/drawing/2014/main" xmlns="" id="{746785E1-34D2-4276-B4F9-33E8E87B6EF7}"/>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34192">
              <a:extLst>
                <a:ext uri="{FF2B5EF4-FFF2-40B4-BE49-F238E27FC236}">
                  <a16:creationId xmlns:a16="http://schemas.microsoft.com/office/drawing/2014/main" xmlns="" id="{0B18A93C-F4F9-42B9-9E5C-EBAD66002472}"/>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193">
              <a:extLst>
                <a:ext uri="{FF2B5EF4-FFF2-40B4-BE49-F238E27FC236}">
                  <a16:creationId xmlns:a16="http://schemas.microsoft.com/office/drawing/2014/main" xmlns="" id="{CD2B9E52-4119-4918-9A7D-B97EE9DB5AC2}"/>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2" name="Shape 34194">
              <a:extLst>
                <a:ext uri="{FF2B5EF4-FFF2-40B4-BE49-F238E27FC236}">
                  <a16:creationId xmlns:a16="http://schemas.microsoft.com/office/drawing/2014/main" xmlns="" id="{F042AC09-BE7A-4616-82EE-181ABD8467FF}"/>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195">
              <a:extLst>
                <a:ext uri="{FF2B5EF4-FFF2-40B4-BE49-F238E27FC236}">
                  <a16:creationId xmlns:a16="http://schemas.microsoft.com/office/drawing/2014/main" xmlns="" id="{085978EC-8D4C-4795-8641-C2B7E78B1253}"/>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34196">
              <a:extLst>
                <a:ext uri="{FF2B5EF4-FFF2-40B4-BE49-F238E27FC236}">
                  <a16:creationId xmlns:a16="http://schemas.microsoft.com/office/drawing/2014/main" xmlns="" id="{5330A20B-491F-434D-B3EE-27C36E6E19F2}"/>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5" name="Shape 34197">
              <a:extLst>
                <a:ext uri="{FF2B5EF4-FFF2-40B4-BE49-F238E27FC236}">
                  <a16:creationId xmlns:a16="http://schemas.microsoft.com/office/drawing/2014/main" xmlns="" id="{C5BDF029-BA65-4516-8DA4-80D732C9CDCE}"/>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34198">
              <a:extLst>
                <a:ext uri="{FF2B5EF4-FFF2-40B4-BE49-F238E27FC236}">
                  <a16:creationId xmlns:a16="http://schemas.microsoft.com/office/drawing/2014/main" xmlns="" id="{F4723D52-4FE5-4F78-B9C5-2DEDE11EF476}"/>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199">
              <a:extLst>
                <a:ext uri="{FF2B5EF4-FFF2-40B4-BE49-F238E27FC236}">
                  <a16:creationId xmlns:a16="http://schemas.microsoft.com/office/drawing/2014/main" xmlns="" id="{7C771643-E070-4FE3-B9CE-491F68FD9580}"/>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34200">
              <a:extLst>
                <a:ext uri="{FF2B5EF4-FFF2-40B4-BE49-F238E27FC236}">
                  <a16:creationId xmlns:a16="http://schemas.microsoft.com/office/drawing/2014/main" xmlns="" id="{0F098E4B-4D08-4D2C-99A0-BAF61DE51F3E}"/>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34201">
              <a:extLst>
                <a:ext uri="{FF2B5EF4-FFF2-40B4-BE49-F238E27FC236}">
                  <a16:creationId xmlns:a16="http://schemas.microsoft.com/office/drawing/2014/main" xmlns="" id="{B253AE02-6ED9-463F-99AE-D93E94A6D315}"/>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34202">
              <a:extLst>
                <a:ext uri="{FF2B5EF4-FFF2-40B4-BE49-F238E27FC236}">
                  <a16:creationId xmlns:a16="http://schemas.microsoft.com/office/drawing/2014/main" xmlns="" id="{EC13280B-90A5-4C8B-AD58-CBC589FD7854}"/>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203">
              <a:extLst>
                <a:ext uri="{FF2B5EF4-FFF2-40B4-BE49-F238E27FC236}">
                  <a16:creationId xmlns:a16="http://schemas.microsoft.com/office/drawing/2014/main" xmlns="" id="{E25A0770-257E-4B7C-A9E3-39C57AA9629A}"/>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34204">
              <a:extLst>
                <a:ext uri="{FF2B5EF4-FFF2-40B4-BE49-F238E27FC236}">
                  <a16:creationId xmlns:a16="http://schemas.microsoft.com/office/drawing/2014/main" xmlns="" id="{576D4B15-28D3-4E8B-AC82-F624448A7459}"/>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34205">
              <a:extLst>
                <a:ext uri="{FF2B5EF4-FFF2-40B4-BE49-F238E27FC236}">
                  <a16:creationId xmlns:a16="http://schemas.microsoft.com/office/drawing/2014/main" xmlns="" id="{32CDE0C5-BE13-4170-9473-6F9AA9813FE6}"/>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34206">
              <a:extLst>
                <a:ext uri="{FF2B5EF4-FFF2-40B4-BE49-F238E27FC236}">
                  <a16:creationId xmlns:a16="http://schemas.microsoft.com/office/drawing/2014/main" xmlns="" id="{EDBA0528-13C3-4350-99B5-1E35F26E5451}"/>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5" name="Shape 34207">
              <a:extLst>
                <a:ext uri="{FF2B5EF4-FFF2-40B4-BE49-F238E27FC236}">
                  <a16:creationId xmlns:a16="http://schemas.microsoft.com/office/drawing/2014/main" xmlns="" id="{BD60FA13-9D45-4FC8-A990-5BE94B18FCDC}"/>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34208">
              <a:extLst>
                <a:ext uri="{FF2B5EF4-FFF2-40B4-BE49-F238E27FC236}">
                  <a16:creationId xmlns:a16="http://schemas.microsoft.com/office/drawing/2014/main" xmlns="" id="{15C9B5C4-35A4-4DBC-BD61-09498275ABA1}"/>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34209">
              <a:extLst>
                <a:ext uri="{FF2B5EF4-FFF2-40B4-BE49-F238E27FC236}">
                  <a16:creationId xmlns:a16="http://schemas.microsoft.com/office/drawing/2014/main" xmlns="" id="{A680788E-ED47-4FBB-8F44-DEFDEFF39679}"/>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10">
              <a:extLst>
                <a:ext uri="{FF2B5EF4-FFF2-40B4-BE49-F238E27FC236}">
                  <a16:creationId xmlns:a16="http://schemas.microsoft.com/office/drawing/2014/main" xmlns="" id="{C902731C-18D4-4FE0-8091-61720FD418F9}"/>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11">
              <a:extLst>
                <a:ext uri="{FF2B5EF4-FFF2-40B4-BE49-F238E27FC236}">
                  <a16:creationId xmlns:a16="http://schemas.microsoft.com/office/drawing/2014/main" xmlns="" id="{51970722-AADC-4E30-BC53-FE7856D06466}"/>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12">
              <a:extLst>
                <a:ext uri="{FF2B5EF4-FFF2-40B4-BE49-F238E27FC236}">
                  <a16:creationId xmlns:a16="http://schemas.microsoft.com/office/drawing/2014/main" xmlns="" id="{A488FCFE-59AA-4725-97C6-8B40F667A65B}"/>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1" name="Shape 34213">
              <a:extLst>
                <a:ext uri="{FF2B5EF4-FFF2-40B4-BE49-F238E27FC236}">
                  <a16:creationId xmlns:a16="http://schemas.microsoft.com/office/drawing/2014/main" xmlns="" id="{E8A0B292-AAA5-42D5-8CD9-F4EA653B4C56}"/>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34214">
              <a:extLst>
                <a:ext uri="{FF2B5EF4-FFF2-40B4-BE49-F238E27FC236}">
                  <a16:creationId xmlns:a16="http://schemas.microsoft.com/office/drawing/2014/main" xmlns="" id="{4A4372C6-C4FE-4AFA-B3D1-32564B0FD1A6}"/>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3" name="Shape 34215">
              <a:extLst>
                <a:ext uri="{FF2B5EF4-FFF2-40B4-BE49-F238E27FC236}">
                  <a16:creationId xmlns:a16="http://schemas.microsoft.com/office/drawing/2014/main" xmlns="" id="{DAE39B9D-2F7C-47E9-9F8B-5362E469F2AE}"/>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84" name="Shape 34216">
              <a:extLst>
                <a:ext uri="{FF2B5EF4-FFF2-40B4-BE49-F238E27FC236}">
                  <a16:creationId xmlns:a16="http://schemas.microsoft.com/office/drawing/2014/main" xmlns="" id="{66C8D13A-91C6-4EFC-96C9-3DE28873AA92}"/>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85" name="Shape 34217">
              <a:extLst>
                <a:ext uri="{FF2B5EF4-FFF2-40B4-BE49-F238E27FC236}">
                  <a16:creationId xmlns:a16="http://schemas.microsoft.com/office/drawing/2014/main" xmlns="" id="{99095A6D-AEAF-425A-8A09-FF5027B399A8}"/>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86" name="Shape 34218">
              <a:extLst>
                <a:ext uri="{FF2B5EF4-FFF2-40B4-BE49-F238E27FC236}">
                  <a16:creationId xmlns:a16="http://schemas.microsoft.com/office/drawing/2014/main" xmlns="" id="{63CF0543-3E08-41A7-9429-53A4FF9F7128}"/>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87" name="Shape 34219">
              <a:extLst>
                <a:ext uri="{FF2B5EF4-FFF2-40B4-BE49-F238E27FC236}">
                  <a16:creationId xmlns:a16="http://schemas.microsoft.com/office/drawing/2014/main" xmlns="" id="{D52BC69C-389B-4A25-B845-F8BD218CF337}"/>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34220">
              <a:extLst>
                <a:ext uri="{FF2B5EF4-FFF2-40B4-BE49-F238E27FC236}">
                  <a16:creationId xmlns:a16="http://schemas.microsoft.com/office/drawing/2014/main" xmlns="" id="{B6A616F0-7ED6-4CAE-B0CC-DB76B0AE752E}"/>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89" name="Shape 34221">
              <a:extLst>
                <a:ext uri="{FF2B5EF4-FFF2-40B4-BE49-F238E27FC236}">
                  <a16:creationId xmlns:a16="http://schemas.microsoft.com/office/drawing/2014/main" xmlns="" id="{7F6E6537-1439-4DE7-84A4-A510B3D25C05}"/>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0" name="Shape 34222">
              <a:extLst>
                <a:ext uri="{FF2B5EF4-FFF2-40B4-BE49-F238E27FC236}">
                  <a16:creationId xmlns:a16="http://schemas.microsoft.com/office/drawing/2014/main" xmlns="" id="{D4702A2E-C435-4D5F-AFD5-3E57FA03685C}"/>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1" name="Shape 34223">
              <a:extLst>
                <a:ext uri="{FF2B5EF4-FFF2-40B4-BE49-F238E27FC236}">
                  <a16:creationId xmlns:a16="http://schemas.microsoft.com/office/drawing/2014/main" xmlns="" id="{05C1EE90-099E-48F3-9D7B-D59AA2DC68A8}"/>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34224">
              <a:extLst>
                <a:ext uri="{FF2B5EF4-FFF2-40B4-BE49-F238E27FC236}">
                  <a16:creationId xmlns:a16="http://schemas.microsoft.com/office/drawing/2014/main" xmlns="" id="{80824D45-F5E3-4AA2-873C-C6C76BB4ABCB}"/>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34225">
              <a:extLst>
                <a:ext uri="{FF2B5EF4-FFF2-40B4-BE49-F238E27FC236}">
                  <a16:creationId xmlns:a16="http://schemas.microsoft.com/office/drawing/2014/main" xmlns="" id="{16E9D6A9-FD79-4C70-98A0-2CB956F57F7C}"/>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34226">
              <a:extLst>
                <a:ext uri="{FF2B5EF4-FFF2-40B4-BE49-F238E27FC236}">
                  <a16:creationId xmlns:a16="http://schemas.microsoft.com/office/drawing/2014/main" xmlns="" id="{BF9AED5D-3601-49F7-8661-5516D5BBCD89}"/>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5" name="Shape 34227">
              <a:extLst>
                <a:ext uri="{FF2B5EF4-FFF2-40B4-BE49-F238E27FC236}">
                  <a16:creationId xmlns:a16="http://schemas.microsoft.com/office/drawing/2014/main" xmlns="" id="{C6930646-8242-43F7-A537-77918C6403F0}"/>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6" name="Shape 34228">
              <a:extLst>
                <a:ext uri="{FF2B5EF4-FFF2-40B4-BE49-F238E27FC236}">
                  <a16:creationId xmlns:a16="http://schemas.microsoft.com/office/drawing/2014/main" xmlns="" id="{3CB42F61-FE44-4649-B229-EAD113DDD2C9}"/>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34229">
              <a:extLst>
                <a:ext uri="{FF2B5EF4-FFF2-40B4-BE49-F238E27FC236}">
                  <a16:creationId xmlns:a16="http://schemas.microsoft.com/office/drawing/2014/main" xmlns="" id="{60783461-2425-4C12-A2B6-68B922BFA150}"/>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34230">
              <a:extLst>
                <a:ext uri="{FF2B5EF4-FFF2-40B4-BE49-F238E27FC236}">
                  <a16:creationId xmlns:a16="http://schemas.microsoft.com/office/drawing/2014/main" xmlns="" id="{24D2666A-F71A-44D5-A943-2A55585FD999}"/>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31">
              <a:extLst>
                <a:ext uri="{FF2B5EF4-FFF2-40B4-BE49-F238E27FC236}">
                  <a16:creationId xmlns:a16="http://schemas.microsoft.com/office/drawing/2014/main" xmlns="" id="{F82D15F7-4A4A-4224-8CBB-2C6AF1BF84D1}"/>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34232">
              <a:extLst>
                <a:ext uri="{FF2B5EF4-FFF2-40B4-BE49-F238E27FC236}">
                  <a16:creationId xmlns:a16="http://schemas.microsoft.com/office/drawing/2014/main" xmlns="" id="{1ED57B4F-28EA-456D-A727-15AACC92787D}"/>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33">
              <a:extLst>
                <a:ext uri="{FF2B5EF4-FFF2-40B4-BE49-F238E27FC236}">
                  <a16:creationId xmlns:a16="http://schemas.microsoft.com/office/drawing/2014/main" xmlns="" id="{2826325E-80D8-4B8A-A295-76BB5B3B20CC}"/>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34">
              <a:extLst>
                <a:ext uri="{FF2B5EF4-FFF2-40B4-BE49-F238E27FC236}">
                  <a16:creationId xmlns:a16="http://schemas.microsoft.com/office/drawing/2014/main" xmlns="" id="{0AE148E0-DA9A-4170-9C75-BDE3BA628C03}"/>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34235">
              <a:extLst>
                <a:ext uri="{FF2B5EF4-FFF2-40B4-BE49-F238E27FC236}">
                  <a16:creationId xmlns:a16="http://schemas.microsoft.com/office/drawing/2014/main" xmlns="" id="{9A473A85-557F-4C27-88D9-471CC6B00126}"/>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36">
              <a:extLst>
                <a:ext uri="{FF2B5EF4-FFF2-40B4-BE49-F238E27FC236}">
                  <a16:creationId xmlns:a16="http://schemas.microsoft.com/office/drawing/2014/main" xmlns="" id="{A585B3B7-C5A1-4D0A-8C52-C89594E17730}"/>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34237">
              <a:extLst>
                <a:ext uri="{FF2B5EF4-FFF2-40B4-BE49-F238E27FC236}">
                  <a16:creationId xmlns:a16="http://schemas.microsoft.com/office/drawing/2014/main" xmlns="" id="{0C349EB0-1FF4-4F49-89A5-DBF7C68185EE}"/>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34238">
              <a:extLst>
                <a:ext uri="{FF2B5EF4-FFF2-40B4-BE49-F238E27FC236}">
                  <a16:creationId xmlns:a16="http://schemas.microsoft.com/office/drawing/2014/main" xmlns="" id="{FBC71BDC-50DE-464C-A4E8-850AD487FB85}"/>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39">
              <a:extLst>
                <a:ext uri="{FF2B5EF4-FFF2-40B4-BE49-F238E27FC236}">
                  <a16:creationId xmlns:a16="http://schemas.microsoft.com/office/drawing/2014/main" xmlns="" id="{E1E40BA2-9013-4D0D-995F-15C9933CE939}"/>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40">
              <a:extLst>
                <a:ext uri="{FF2B5EF4-FFF2-40B4-BE49-F238E27FC236}">
                  <a16:creationId xmlns:a16="http://schemas.microsoft.com/office/drawing/2014/main" xmlns="" id="{45252B25-880C-4CCC-86A3-568465E26EF1}"/>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34241">
              <a:extLst>
                <a:ext uri="{FF2B5EF4-FFF2-40B4-BE49-F238E27FC236}">
                  <a16:creationId xmlns:a16="http://schemas.microsoft.com/office/drawing/2014/main" xmlns="" id="{B7584F24-8FCA-461E-8496-93D9140F816E}"/>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34242">
              <a:extLst>
                <a:ext uri="{FF2B5EF4-FFF2-40B4-BE49-F238E27FC236}">
                  <a16:creationId xmlns:a16="http://schemas.microsoft.com/office/drawing/2014/main" xmlns="" id="{AB46110A-F309-4A54-BE96-A0FA74527717}"/>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43">
              <a:extLst>
                <a:ext uri="{FF2B5EF4-FFF2-40B4-BE49-F238E27FC236}">
                  <a16:creationId xmlns:a16="http://schemas.microsoft.com/office/drawing/2014/main" xmlns="" id="{C13101F9-5099-46CF-89AA-81FE56734B3B}"/>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34244">
              <a:extLst>
                <a:ext uri="{FF2B5EF4-FFF2-40B4-BE49-F238E27FC236}">
                  <a16:creationId xmlns:a16="http://schemas.microsoft.com/office/drawing/2014/main" xmlns="" id="{4FDBA82D-7C67-4A80-8231-0CA63DEAA955}"/>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3" name="Shape 34245">
              <a:extLst>
                <a:ext uri="{FF2B5EF4-FFF2-40B4-BE49-F238E27FC236}">
                  <a16:creationId xmlns:a16="http://schemas.microsoft.com/office/drawing/2014/main" xmlns="" id="{34696B36-D3C0-4E87-8A15-0C8F0927FD40}"/>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34246">
              <a:extLst>
                <a:ext uri="{FF2B5EF4-FFF2-40B4-BE49-F238E27FC236}">
                  <a16:creationId xmlns:a16="http://schemas.microsoft.com/office/drawing/2014/main" xmlns="" id="{86770F7E-A0E9-45CB-A525-5CCB12C09FC7}"/>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34247">
              <a:extLst>
                <a:ext uri="{FF2B5EF4-FFF2-40B4-BE49-F238E27FC236}">
                  <a16:creationId xmlns:a16="http://schemas.microsoft.com/office/drawing/2014/main" xmlns="" id="{5BB2665F-3288-4F6B-9B1E-0721F7D4A4AD}"/>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16" name="Shape 34248">
              <a:extLst>
                <a:ext uri="{FF2B5EF4-FFF2-40B4-BE49-F238E27FC236}">
                  <a16:creationId xmlns:a16="http://schemas.microsoft.com/office/drawing/2014/main" xmlns="" id="{85F0FCB1-26A5-4770-B588-AF7086E99260}"/>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7" name="Shape 34249">
              <a:extLst>
                <a:ext uri="{FF2B5EF4-FFF2-40B4-BE49-F238E27FC236}">
                  <a16:creationId xmlns:a16="http://schemas.microsoft.com/office/drawing/2014/main" xmlns="" id="{C75CF448-37E6-4FB6-BB6E-8A0568BC8525}"/>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34250">
              <a:extLst>
                <a:ext uri="{FF2B5EF4-FFF2-40B4-BE49-F238E27FC236}">
                  <a16:creationId xmlns:a16="http://schemas.microsoft.com/office/drawing/2014/main" xmlns="" id="{D6CE9A52-DDED-4C98-A677-69B508815F2A}"/>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34251">
              <a:extLst>
                <a:ext uri="{FF2B5EF4-FFF2-40B4-BE49-F238E27FC236}">
                  <a16:creationId xmlns:a16="http://schemas.microsoft.com/office/drawing/2014/main" xmlns="" id="{508F2DAA-346B-46A7-957D-1AFE0B5BBA01}"/>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0" name="Shape 34252">
              <a:extLst>
                <a:ext uri="{FF2B5EF4-FFF2-40B4-BE49-F238E27FC236}">
                  <a16:creationId xmlns:a16="http://schemas.microsoft.com/office/drawing/2014/main" xmlns="" id="{465C0012-581E-4A91-8A51-1BBCA9DFEE14}"/>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21" name="Shape 34253">
              <a:extLst>
                <a:ext uri="{FF2B5EF4-FFF2-40B4-BE49-F238E27FC236}">
                  <a16:creationId xmlns:a16="http://schemas.microsoft.com/office/drawing/2014/main" xmlns="" id="{E13F3E2A-285C-456E-B267-1207DF8B077A}"/>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2" name="Shape 34254">
              <a:extLst>
                <a:ext uri="{FF2B5EF4-FFF2-40B4-BE49-F238E27FC236}">
                  <a16:creationId xmlns:a16="http://schemas.microsoft.com/office/drawing/2014/main" xmlns="" id="{107C7B91-4ED0-4865-A024-75B38CF152C8}"/>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3" name="Shape 34255">
              <a:extLst>
                <a:ext uri="{FF2B5EF4-FFF2-40B4-BE49-F238E27FC236}">
                  <a16:creationId xmlns:a16="http://schemas.microsoft.com/office/drawing/2014/main" xmlns="" id="{A0C4226B-37E6-44A8-BB54-802BDA5D31F9}"/>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4" name="Shape 34256">
              <a:extLst>
                <a:ext uri="{FF2B5EF4-FFF2-40B4-BE49-F238E27FC236}">
                  <a16:creationId xmlns:a16="http://schemas.microsoft.com/office/drawing/2014/main" xmlns="" id="{255D6C91-9BB3-4284-83CD-A84D1885D848}"/>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5" name="Shape 34257">
              <a:extLst>
                <a:ext uri="{FF2B5EF4-FFF2-40B4-BE49-F238E27FC236}">
                  <a16:creationId xmlns:a16="http://schemas.microsoft.com/office/drawing/2014/main" xmlns="" id="{7F08F423-A74A-433A-998B-247831BF5334}"/>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6" name="Shape 34258">
              <a:extLst>
                <a:ext uri="{FF2B5EF4-FFF2-40B4-BE49-F238E27FC236}">
                  <a16:creationId xmlns:a16="http://schemas.microsoft.com/office/drawing/2014/main" xmlns="" id="{E70A0F26-AE14-4B0D-8D91-5050F94AF079}"/>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7" name="Shape 34259">
              <a:extLst>
                <a:ext uri="{FF2B5EF4-FFF2-40B4-BE49-F238E27FC236}">
                  <a16:creationId xmlns:a16="http://schemas.microsoft.com/office/drawing/2014/main" xmlns="" id="{C55DB15E-7528-422F-8BB5-278F74FB0572}"/>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8" name="Shape 34260">
              <a:extLst>
                <a:ext uri="{FF2B5EF4-FFF2-40B4-BE49-F238E27FC236}">
                  <a16:creationId xmlns:a16="http://schemas.microsoft.com/office/drawing/2014/main" xmlns="" id="{9026BD05-B437-456A-9E3B-E2C2CB719337}"/>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9" name="Shape 34261">
              <a:extLst>
                <a:ext uri="{FF2B5EF4-FFF2-40B4-BE49-F238E27FC236}">
                  <a16:creationId xmlns:a16="http://schemas.microsoft.com/office/drawing/2014/main" xmlns="" id="{CC9F799A-5D0C-49D1-AE27-EC35EFBBEF55}"/>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0" name="Shape 34262">
              <a:extLst>
                <a:ext uri="{FF2B5EF4-FFF2-40B4-BE49-F238E27FC236}">
                  <a16:creationId xmlns:a16="http://schemas.microsoft.com/office/drawing/2014/main" xmlns="" id="{1DD46E9E-D1CB-43D9-9258-9F163768733B}"/>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1" name="Shape 34263">
              <a:extLst>
                <a:ext uri="{FF2B5EF4-FFF2-40B4-BE49-F238E27FC236}">
                  <a16:creationId xmlns:a16="http://schemas.microsoft.com/office/drawing/2014/main" xmlns="" id="{1E611780-7CFA-4815-97C1-A676D3BD4A2D}"/>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2" name="Shape 34264">
              <a:extLst>
                <a:ext uri="{FF2B5EF4-FFF2-40B4-BE49-F238E27FC236}">
                  <a16:creationId xmlns:a16="http://schemas.microsoft.com/office/drawing/2014/main" xmlns="" id="{7C74A5FA-6028-46BB-A01E-3FC85A572E48}"/>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3" name="Shape 34265">
              <a:extLst>
                <a:ext uri="{FF2B5EF4-FFF2-40B4-BE49-F238E27FC236}">
                  <a16:creationId xmlns:a16="http://schemas.microsoft.com/office/drawing/2014/main" xmlns="" id="{7C2539BC-796D-44A2-9368-C1E2CB1D4A3E}"/>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34" name="TextBox 148">
            <a:extLst>
              <a:ext uri="{FF2B5EF4-FFF2-40B4-BE49-F238E27FC236}">
                <a16:creationId xmlns:a16="http://schemas.microsoft.com/office/drawing/2014/main" xmlns="" id="{F8914275-2684-487F-A7E8-F7988E8FC523}"/>
              </a:ext>
            </a:extLst>
          </p:cNvPr>
          <p:cNvSpPr txBox="1"/>
          <p:nvPr/>
        </p:nvSpPr>
        <p:spPr>
          <a:xfrm>
            <a:off x="6763405" y="2366910"/>
            <a:ext cx="5332936" cy="5539978"/>
          </a:xfrm>
          <a:prstGeom prst="rect">
            <a:avLst/>
          </a:prstGeom>
          <a:noFill/>
        </p:spPr>
        <p:txBody>
          <a:bodyPr wrap="square" rtlCol="0" anchor="ctr" anchorCtr="0">
            <a:spAutoFit/>
          </a:bodyPr>
          <a:lstStyle/>
          <a:p>
            <a:r>
              <a:rPr lang="en-GB" sz="2200" dirty="0">
                <a:solidFill>
                  <a:srgbClr val="F95C2C"/>
                </a:solidFill>
                <a:latin typeface="+mj-lt"/>
                <a:ea typeface="League Spartan" charset="0"/>
                <a:cs typeface="Poppins" pitchFamily="2" charset="77"/>
              </a:rPr>
              <a:t>Could we have prevented the crisis? If so how?</a:t>
            </a:r>
          </a:p>
          <a:p>
            <a:r>
              <a:rPr lang="en-GB" sz="2200" dirty="0">
                <a:solidFill>
                  <a:srgbClr val="F95C2C"/>
                </a:solidFill>
                <a:latin typeface="+mj-lt"/>
                <a:ea typeface="League Spartan" charset="0"/>
                <a:cs typeface="Poppins" pitchFamily="2" charset="77"/>
              </a:rPr>
              <a:t>At what point did we realize we were in crisis?</a:t>
            </a:r>
          </a:p>
          <a:p>
            <a:r>
              <a:rPr lang="en-GB" sz="2200" dirty="0">
                <a:solidFill>
                  <a:srgbClr val="F95C2C"/>
                </a:solidFill>
                <a:latin typeface="+mj-lt"/>
                <a:ea typeface="League Spartan" charset="0"/>
                <a:cs typeface="Poppins" pitchFamily="2" charset="77"/>
              </a:rPr>
              <a:t>Could we have recognized the signs earlier?</a:t>
            </a:r>
          </a:p>
          <a:p>
            <a:r>
              <a:rPr lang="en-GB" sz="2200" dirty="0">
                <a:solidFill>
                  <a:srgbClr val="F95C2C"/>
                </a:solidFill>
                <a:latin typeface="+mj-lt"/>
                <a:ea typeface="League Spartan" charset="0"/>
                <a:cs typeface="Poppins" pitchFamily="2" charset="77"/>
              </a:rPr>
              <a:t>What warning signals went off that we may have ignored?</a:t>
            </a:r>
          </a:p>
          <a:p>
            <a:r>
              <a:rPr lang="en-GB" sz="2200" dirty="0">
                <a:solidFill>
                  <a:srgbClr val="F95C2C"/>
                </a:solidFill>
                <a:latin typeface="+mj-lt"/>
                <a:ea typeface="League Spartan" charset="0"/>
                <a:cs typeface="Poppins" pitchFamily="2" charset="77"/>
              </a:rPr>
              <a:t>What warning signals did we pay attention to?</a:t>
            </a:r>
          </a:p>
          <a:p>
            <a:r>
              <a:rPr lang="en-GB" sz="2200" dirty="0">
                <a:solidFill>
                  <a:srgbClr val="F95C2C"/>
                </a:solidFill>
                <a:latin typeface="+mj-lt"/>
                <a:ea typeface="League Spartan" charset="0"/>
                <a:cs typeface="Poppins" pitchFamily="2" charset="77"/>
              </a:rPr>
              <a:t>What did we do right? </a:t>
            </a:r>
          </a:p>
          <a:p>
            <a:r>
              <a:rPr lang="en-GB" sz="2200" dirty="0">
                <a:solidFill>
                  <a:srgbClr val="F95C2C"/>
                </a:solidFill>
                <a:latin typeface="+mj-lt"/>
                <a:ea typeface="League Spartan" charset="0"/>
                <a:cs typeface="Poppins" pitchFamily="2" charset="77"/>
              </a:rPr>
              <a:t>What could we have done better?</a:t>
            </a: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r>
              <a:rPr lang="en-GB" sz="1600" b="1" dirty="0">
                <a:solidFill>
                  <a:schemeClr val="tx2"/>
                </a:solidFill>
                <a:latin typeface="Poppins" pitchFamily="2" charset="77"/>
                <a:ea typeface="League Spartan" charset="0"/>
                <a:cs typeface="Poppins" pitchFamily="2" charset="77"/>
              </a:rPr>
              <a:t> </a:t>
            </a:r>
          </a:p>
          <a:p>
            <a:endParaRPr lang="en-GB" sz="1600" b="1" dirty="0">
              <a:solidFill>
                <a:schemeClr val="tx2"/>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46979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4597" y="474870"/>
            <a:ext cx="8852375" cy="697353"/>
          </a:xfrm>
        </p:spPr>
        <p:txBody>
          <a:bodyPr>
            <a:normAutofit/>
          </a:bodyPr>
          <a:lstStyle/>
          <a:p>
            <a:r>
              <a:rPr lang="en-GB"/>
              <a:t>Learning from Crisis to Effect Change</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11404" y="1800073"/>
            <a:ext cx="3885135" cy="48529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It is possible to use a crisis as an opportunity for creating a better organization. To do so, however, requires that leaders adopt a learning mentality.  Corporate businesses cannot afford to manage by fighting crises. They exist not to react to market trends or employee concerns, but to manufacture products, provide services and create value. </a:t>
            </a:r>
          </a:p>
          <a:p>
            <a:pPr algn="l">
              <a:lnSpc>
                <a:spcPct val="100000"/>
              </a:lnSpc>
              <a:spcBef>
                <a:spcPts val="600"/>
              </a:spcBef>
            </a:pPr>
            <a:r>
              <a:rPr lang="en-GB" altLang="de-DE" sz="2000" dirty="0">
                <a:solidFill>
                  <a:srgbClr val="245473"/>
                </a:solidFill>
                <a:latin typeface="+mj-lt"/>
              </a:rPr>
              <a:t>Firms that are constantly managing in this reactionary mode are less competitive in the marketplace. </a:t>
            </a:r>
          </a:p>
          <a:p>
            <a:pPr algn="l">
              <a:lnSpc>
                <a:spcPct val="100000"/>
              </a:lnSpc>
              <a:spcBef>
                <a:spcPts val="600"/>
              </a:spcBef>
            </a:pPr>
            <a:endParaRPr lang="en-GB" sz="2000" dirty="0">
              <a:latin typeface="+mj-lt"/>
            </a:endParaRPr>
          </a:p>
        </p:txBody>
      </p:sp>
      <p:sp>
        <p:nvSpPr>
          <p:cNvPr id="39" name="Subtitle 2">
            <a:extLst>
              <a:ext uri="{FF2B5EF4-FFF2-40B4-BE49-F238E27FC236}">
                <a16:creationId xmlns:a16="http://schemas.microsoft.com/office/drawing/2014/main" xmlns="" id="{287F9887-A65E-48BD-ADD4-5093959DEDBA}"/>
              </a:ext>
            </a:extLst>
          </p:cNvPr>
          <p:cNvSpPr txBox="1">
            <a:spLocks/>
          </p:cNvSpPr>
          <p:nvPr/>
        </p:nvSpPr>
        <p:spPr>
          <a:xfrm>
            <a:off x="4557879" y="1882731"/>
            <a:ext cx="7346836"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latin typeface="+mj-lt"/>
                <a:sym typeface="Wingdings" panose="05000000000000000000" pitchFamily="2" charset="2"/>
              </a:rPr>
              <a:t>Learning entails examining the organization - its culture, policies and procedures – to expose root causes of crises.</a:t>
            </a:r>
            <a:endParaRPr lang="en-GB" sz="2000" dirty="0">
              <a:latin typeface="+mj-lt"/>
              <a:ea typeface="Lato Light" panose="020F0502020204030203" pitchFamily="34" charset="0"/>
              <a:cs typeface="Mukta ExtraLight" panose="020B0000000000000000" pitchFamily="34" charset="77"/>
            </a:endParaRPr>
          </a:p>
        </p:txBody>
      </p:sp>
      <p:grpSp>
        <p:nvGrpSpPr>
          <p:cNvPr id="6" name="Gruppieren 5">
            <a:extLst>
              <a:ext uri="{FF2B5EF4-FFF2-40B4-BE49-F238E27FC236}">
                <a16:creationId xmlns:a16="http://schemas.microsoft.com/office/drawing/2014/main" xmlns="" id="{E12BF028-3F18-4A0D-910A-31226A542013}"/>
              </a:ext>
            </a:extLst>
          </p:cNvPr>
          <p:cNvGrpSpPr/>
          <p:nvPr/>
        </p:nvGrpSpPr>
        <p:grpSpPr>
          <a:xfrm>
            <a:off x="4416044" y="2723202"/>
            <a:ext cx="7679771" cy="3311251"/>
            <a:chOff x="3783484" y="2938701"/>
            <a:chExt cx="7679771" cy="2255044"/>
          </a:xfrm>
        </p:grpSpPr>
        <p:sp>
          <p:nvSpPr>
            <p:cNvPr id="40" name="Freeform 39">
              <a:extLst>
                <a:ext uri="{FF2B5EF4-FFF2-40B4-BE49-F238E27FC236}">
                  <a16:creationId xmlns:a16="http://schemas.microsoft.com/office/drawing/2014/main" xmlns="" id="{60829DA5-747B-411D-B310-0B3146C21E06}"/>
                </a:ext>
              </a:extLst>
            </p:cNvPr>
            <p:cNvSpPr>
              <a:spLocks/>
            </p:cNvSpPr>
            <p:nvPr/>
          </p:nvSpPr>
          <p:spPr bwMode="auto">
            <a:xfrm>
              <a:off x="3925319" y="2964961"/>
              <a:ext cx="3581301" cy="1020040"/>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1" name="Freeform 13">
              <a:extLst>
                <a:ext uri="{FF2B5EF4-FFF2-40B4-BE49-F238E27FC236}">
                  <a16:creationId xmlns:a16="http://schemas.microsoft.com/office/drawing/2014/main" xmlns="" id="{4693302B-6BC8-4DE7-BB5E-73109A86262D}"/>
                </a:ext>
              </a:extLst>
            </p:cNvPr>
            <p:cNvSpPr>
              <a:spLocks/>
            </p:cNvSpPr>
            <p:nvPr/>
          </p:nvSpPr>
          <p:spPr bwMode="auto">
            <a:xfrm>
              <a:off x="4245196" y="3030652"/>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2" name="Freeform 37">
              <a:extLst>
                <a:ext uri="{FF2B5EF4-FFF2-40B4-BE49-F238E27FC236}">
                  <a16:creationId xmlns:a16="http://schemas.microsoft.com/office/drawing/2014/main" xmlns="" id="{423FD4EB-5F4D-4F01-91D2-B9F8AB81EE46}"/>
                </a:ext>
              </a:extLst>
            </p:cNvPr>
            <p:cNvSpPr>
              <a:spLocks/>
            </p:cNvSpPr>
            <p:nvPr/>
          </p:nvSpPr>
          <p:spPr bwMode="auto">
            <a:xfrm>
              <a:off x="7656086" y="2940028"/>
              <a:ext cx="3728623" cy="104303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6" name="Freeform 15">
              <a:extLst>
                <a:ext uri="{FF2B5EF4-FFF2-40B4-BE49-F238E27FC236}">
                  <a16:creationId xmlns:a16="http://schemas.microsoft.com/office/drawing/2014/main" xmlns="" id="{DC464549-E93E-4B5E-AFF2-961130A7C930}"/>
                </a:ext>
              </a:extLst>
            </p:cNvPr>
            <p:cNvSpPr>
              <a:spLocks/>
            </p:cNvSpPr>
            <p:nvPr/>
          </p:nvSpPr>
          <p:spPr bwMode="auto">
            <a:xfrm>
              <a:off x="7926125" y="3115239"/>
              <a:ext cx="641861" cy="864242"/>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7" name="Freeform 35">
              <a:extLst>
                <a:ext uri="{FF2B5EF4-FFF2-40B4-BE49-F238E27FC236}">
                  <a16:creationId xmlns:a16="http://schemas.microsoft.com/office/drawing/2014/main" xmlns="" id="{FB675DF7-A216-4C6A-8AC4-C3854F782D3E}"/>
                </a:ext>
              </a:extLst>
            </p:cNvPr>
            <p:cNvSpPr>
              <a:spLocks/>
            </p:cNvSpPr>
            <p:nvPr/>
          </p:nvSpPr>
          <p:spPr bwMode="auto">
            <a:xfrm>
              <a:off x="3783484" y="4098162"/>
              <a:ext cx="3689568" cy="109558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8" name="Freeform 16">
              <a:extLst>
                <a:ext uri="{FF2B5EF4-FFF2-40B4-BE49-F238E27FC236}">
                  <a16:creationId xmlns:a16="http://schemas.microsoft.com/office/drawing/2014/main" xmlns="" id="{57F94AFC-2691-4D45-88AE-7A103F56AE15}"/>
                </a:ext>
              </a:extLst>
            </p:cNvPr>
            <p:cNvSpPr>
              <a:spLocks/>
            </p:cNvSpPr>
            <p:nvPr/>
          </p:nvSpPr>
          <p:spPr bwMode="auto">
            <a:xfrm>
              <a:off x="4144956" y="4441267"/>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58" name="Freeform 16">
              <a:extLst>
                <a:ext uri="{FF2B5EF4-FFF2-40B4-BE49-F238E27FC236}">
                  <a16:creationId xmlns:a16="http://schemas.microsoft.com/office/drawing/2014/main" xmlns="" id="{EFA26076-B7B2-49EB-A016-D0175ED78C5B}"/>
                </a:ext>
              </a:extLst>
            </p:cNvPr>
            <p:cNvSpPr>
              <a:spLocks noEditPoints="1"/>
            </p:cNvSpPr>
            <p:nvPr/>
          </p:nvSpPr>
          <p:spPr bwMode="auto">
            <a:xfrm>
              <a:off x="7623277" y="4098162"/>
              <a:ext cx="3786321" cy="1095583"/>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59" name="Freeform 5">
              <a:extLst>
                <a:ext uri="{FF2B5EF4-FFF2-40B4-BE49-F238E27FC236}">
                  <a16:creationId xmlns:a16="http://schemas.microsoft.com/office/drawing/2014/main" xmlns="" id="{DBAEA3BA-F31C-4415-B529-B23C4EC31F59}"/>
                </a:ext>
              </a:extLst>
            </p:cNvPr>
            <p:cNvSpPr>
              <a:spLocks/>
            </p:cNvSpPr>
            <p:nvPr/>
          </p:nvSpPr>
          <p:spPr bwMode="auto">
            <a:xfrm>
              <a:off x="8215001" y="4239392"/>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60" name="TextBox 27">
              <a:extLst>
                <a:ext uri="{FF2B5EF4-FFF2-40B4-BE49-F238E27FC236}">
                  <a16:creationId xmlns:a16="http://schemas.microsoft.com/office/drawing/2014/main" xmlns="" id="{C3B0560B-5975-49BA-B477-70366EA994B9}"/>
                </a:ext>
              </a:extLst>
            </p:cNvPr>
            <p:cNvSpPr txBox="1"/>
            <p:nvPr/>
          </p:nvSpPr>
          <p:spPr>
            <a:xfrm>
              <a:off x="8563562" y="4312906"/>
              <a:ext cx="2899693" cy="807323"/>
            </a:xfrm>
            <a:prstGeom prst="rect">
              <a:avLst/>
            </a:prstGeom>
            <a:noFill/>
          </p:spPr>
          <p:txBody>
            <a:bodyPr wrap="square" lIns="91440" tIns="45720" rIns="91440" bIns="45720" rtlCol="0" anchor="t">
              <a:spAutoFit/>
            </a:bodyPr>
            <a:lstStyle/>
            <a:p>
              <a:pPr>
                <a:lnSpc>
                  <a:spcPts val="1665"/>
                </a:lnSpc>
              </a:pPr>
              <a:r>
                <a:rPr lang="en-GB" sz="1700" dirty="0">
                  <a:solidFill>
                    <a:schemeClr val="bg1"/>
                  </a:solidFill>
                  <a:latin typeface="+mj-lt"/>
                  <a:ea typeface="Lato Light" charset="0"/>
                  <a:cs typeface="Lato Light" charset="0"/>
                </a:rPr>
                <a:t>Make changes to the organization that fundamentally revamp systems or remove people who are toxic to the organization.</a:t>
              </a:r>
            </a:p>
          </p:txBody>
        </p:sp>
        <p:sp>
          <p:nvSpPr>
            <p:cNvPr id="61" name="TextBox 28">
              <a:extLst>
                <a:ext uri="{FF2B5EF4-FFF2-40B4-BE49-F238E27FC236}">
                  <a16:creationId xmlns:a16="http://schemas.microsoft.com/office/drawing/2014/main" xmlns="" id="{78CCA143-2DD7-4C11-BD53-3B598DB66D2F}"/>
                </a:ext>
              </a:extLst>
            </p:cNvPr>
            <p:cNvSpPr txBox="1"/>
            <p:nvPr/>
          </p:nvSpPr>
          <p:spPr>
            <a:xfrm>
              <a:off x="8603843" y="4096182"/>
              <a:ext cx="942630" cy="272485"/>
            </a:xfrm>
            <a:prstGeom prst="rect">
              <a:avLst/>
            </a:prstGeom>
            <a:noFill/>
          </p:spPr>
          <p:txBody>
            <a:bodyPr wrap="none" lIns="91440" tIns="45720" rIns="91440" bIns="45720" rtlCol="0" anchor="t">
              <a:spAutoFit/>
            </a:bodyPr>
            <a:lstStyle/>
            <a:p>
              <a:r>
                <a:rPr lang="en-GB" sz="2000" b="1" dirty="0">
                  <a:solidFill>
                    <a:schemeClr val="bg1"/>
                  </a:solidFill>
                  <a:latin typeface="+mj-lt"/>
                  <a:ea typeface="Roboto" charset="0"/>
                  <a:cs typeface="Roboto" charset="0"/>
                </a:rPr>
                <a:t>Change</a:t>
              </a:r>
            </a:p>
          </p:txBody>
        </p:sp>
        <p:sp>
          <p:nvSpPr>
            <p:cNvPr id="62" name="TextBox 29">
              <a:extLst>
                <a:ext uri="{FF2B5EF4-FFF2-40B4-BE49-F238E27FC236}">
                  <a16:creationId xmlns:a16="http://schemas.microsoft.com/office/drawing/2014/main" xmlns="" id="{21DD1B98-6F13-4CBF-981B-768F20C059D3}"/>
                </a:ext>
              </a:extLst>
            </p:cNvPr>
            <p:cNvSpPr txBox="1"/>
            <p:nvPr/>
          </p:nvSpPr>
          <p:spPr>
            <a:xfrm>
              <a:off x="4679801" y="4414790"/>
              <a:ext cx="2604564" cy="364186"/>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Share the information with the team</a:t>
              </a:r>
            </a:p>
          </p:txBody>
        </p:sp>
        <p:sp>
          <p:nvSpPr>
            <p:cNvPr id="63" name="TextBox 30">
              <a:extLst>
                <a:ext uri="{FF2B5EF4-FFF2-40B4-BE49-F238E27FC236}">
                  <a16:creationId xmlns:a16="http://schemas.microsoft.com/office/drawing/2014/main" xmlns="" id="{29DD96F9-21FF-4B97-812F-268C253996F1}"/>
                </a:ext>
              </a:extLst>
            </p:cNvPr>
            <p:cNvSpPr txBox="1"/>
            <p:nvPr/>
          </p:nvSpPr>
          <p:spPr>
            <a:xfrm>
              <a:off x="4686887" y="4109320"/>
              <a:ext cx="756361" cy="272485"/>
            </a:xfrm>
            <a:prstGeom prst="rect">
              <a:avLst/>
            </a:prstGeom>
            <a:noFill/>
          </p:spPr>
          <p:txBody>
            <a:bodyPr wrap="none" rtlCol="0">
              <a:spAutoFit/>
            </a:bodyPr>
            <a:lstStyle/>
            <a:p>
              <a:r>
                <a:rPr lang="en-GB" sz="2000" b="1" dirty="0">
                  <a:solidFill>
                    <a:schemeClr val="bg1"/>
                  </a:solidFill>
                  <a:latin typeface="+mj-lt"/>
                  <a:ea typeface="Roboto" charset="0"/>
                  <a:cs typeface="Roboto" charset="0"/>
                </a:rPr>
                <a:t>Share</a:t>
              </a:r>
            </a:p>
          </p:txBody>
        </p:sp>
        <p:sp>
          <p:nvSpPr>
            <p:cNvPr id="64" name="TextBox 37">
              <a:extLst>
                <a:ext uri="{FF2B5EF4-FFF2-40B4-BE49-F238E27FC236}">
                  <a16:creationId xmlns:a16="http://schemas.microsoft.com/office/drawing/2014/main" xmlns="" id="{82000785-4B05-4E11-8F8B-778B196268FB}"/>
                </a:ext>
              </a:extLst>
            </p:cNvPr>
            <p:cNvSpPr txBox="1"/>
            <p:nvPr/>
          </p:nvSpPr>
          <p:spPr>
            <a:xfrm>
              <a:off x="8500301" y="3165343"/>
              <a:ext cx="2884408" cy="661125"/>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encouraging and rewarding people who communicate truthful information about problems in the firm</a:t>
              </a:r>
            </a:p>
          </p:txBody>
        </p:sp>
        <p:sp>
          <p:nvSpPr>
            <p:cNvPr id="65" name="TextBox 38">
              <a:extLst>
                <a:ext uri="{FF2B5EF4-FFF2-40B4-BE49-F238E27FC236}">
                  <a16:creationId xmlns:a16="http://schemas.microsoft.com/office/drawing/2014/main" xmlns="" id="{790652BD-A226-41DA-BDDD-A61E716D9ED7}"/>
                </a:ext>
              </a:extLst>
            </p:cNvPr>
            <p:cNvSpPr txBox="1"/>
            <p:nvPr/>
          </p:nvSpPr>
          <p:spPr>
            <a:xfrm>
              <a:off x="8483273" y="2938701"/>
              <a:ext cx="2505686" cy="272485"/>
            </a:xfrm>
            <a:prstGeom prst="rect">
              <a:avLst/>
            </a:prstGeom>
            <a:noFill/>
          </p:spPr>
          <p:txBody>
            <a:bodyPr wrap="none" lIns="91440" tIns="45720" rIns="91440" bIns="45720" rtlCol="0" anchor="t">
              <a:spAutoFit/>
            </a:bodyPr>
            <a:lstStyle/>
            <a:p>
              <a:r>
                <a:rPr lang="en-GB" sz="2000" b="1" dirty="0">
                  <a:solidFill>
                    <a:schemeClr val="bg1"/>
                  </a:solidFill>
                  <a:latin typeface="+mj-lt"/>
                  <a:ea typeface="Roboto" charset="0"/>
                  <a:cs typeface="Roboto" charset="0"/>
                </a:rPr>
                <a:t>Encourage and Reward</a:t>
              </a:r>
            </a:p>
          </p:txBody>
        </p:sp>
        <p:sp>
          <p:nvSpPr>
            <p:cNvPr id="66" name="TextBox 39">
              <a:extLst>
                <a:ext uri="{FF2B5EF4-FFF2-40B4-BE49-F238E27FC236}">
                  <a16:creationId xmlns:a16="http://schemas.microsoft.com/office/drawing/2014/main" xmlns="" id="{5BC8156D-5D0A-4FE8-BD26-092F6DD3D9F0}"/>
                </a:ext>
              </a:extLst>
            </p:cNvPr>
            <p:cNvSpPr txBox="1"/>
            <p:nvPr/>
          </p:nvSpPr>
          <p:spPr>
            <a:xfrm>
              <a:off x="4684624" y="3216797"/>
              <a:ext cx="2604564" cy="661125"/>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Facing information that might suggest that fault lies with the leadership of the firm</a:t>
              </a:r>
            </a:p>
          </p:txBody>
        </p:sp>
        <p:sp>
          <p:nvSpPr>
            <p:cNvPr id="67" name="TextBox 40">
              <a:extLst>
                <a:ext uri="{FF2B5EF4-FFF2-40B4-BE49-F238E27FC236}">
                  <a16:creationId xmlns:a16="http://schemas.microsoft.com/office/drawing/2014/main" xmlns="" id="{EAD1C6E7-587E-4275-A7EE-BA756D04BC7D}"/>
                </a:ext>
              </a:extLst>
            </p:cNvPr>
            <p:cNvSpPr txBox="1"/>
            <p:nvPr/>
          </p:nvSpPr>
          <p:spPr>
            <a:xfrm>
              <a:off x="4701355" y="2938701"/>
              <a:ext cx="735842" cy="314405"/>
            </a:xfrm>
            <a:prstGeom prst="rect">
              <a:avLst/>
            </a:prstGeom>
            <a:noFill/>
          </p:spPr>
          <p:txBody>
            <a:bodyPr wrap="none" rtlCol="0">
              <a:spAutoFit/>
            </a:bodyPr>
            <a:lstStyle/>
            <a:p>
              <a:r>
                <a:rPr lang="en-GB" sz="2400" b="1" dirty="0">
                  <a:solidFill>
                    <a:schemeClr val="bg1"/>
                  </a:solidFill>
                  <a:latin typeface="+mj-lt"/>
                  <a:ea typeface="Roboto" charset="0"/>
                  <a:cs typeface="Roboto" charset="0"/>
                </a:rPr>
                <a:t>Face</a:t>
              </a:r>
            </a:p>
          </p:txBody>
        </p:sp>
      </p:grpSp>
      <p:sp>
        <p:nvSpPr>
          <p:cNvPr id="24" name="TextBox 23">
            <a:extLst>
              <a:ext uri="{FF2B5EF4-FFF2-40B4-BE49-F238E27FC236}">
                <a16:creationId xmlns:a16="http://schemas.microsoft.com/office/drawing/2014/main" xmlns="" id="{4E91E03C-AE8B-4FA5-98C2-59570D839F30}"/>
              </a:ext>
            </a:extLst>
          </p:cNvPr>
          <p:cNvSpPr txBox="1"/>
          <p:nvPr/>
        </p:nvSpPr>
        <p:spPr>
          <a:xfrm>
            <a:off x="1414597" y="1069662"/>
            <a:ext cx="9231632" cy="461665"/>
          </a:xfrm>
          <a:prstGeom prst="rect">
            <a:avLst/>
          </a:prstGeom>
          <a:noFill/>
        </p:spPr>
        <p:txBody>
          <a:bodyPr wrap="square">
            <a:spAutoFit/>
          </a:bodyPr>
          <a:lstStyle/>
          <a:p>
            <a:pPr algn="l">
              <a:lnSpc>
                <a:spcPct val="100000"/>
              </a:lnSpc>
              <a:spcBef>
                <a:spcPts val="600"/>
              </a:spcBef>
            </a:pPr>
            <a:r>
              <a:rPr lang="en-GB" altLang="de-DE" sz="2400" b="1" dirty="0">
                <a:solidFill>
                  <a:srgbClr val="245473"/>
                </a:solidFill>
                <a:latin typeface="+mj-lt"/>
              </a:rPr>
              <a:t>When you survive a crisis, don’t just try to put it behind you. </a:t>
            </a:r>
            <a:endParaRPr lang="en-US" sz="2400" dirty="0">
              <a:solidFill>
                <a:srgbClr val="245473"/>
              </a:solidFill>
            </a:endParaRPr>
          </a:p>
        </p:txBody>
      </p:sp>
    </p:spTree>
    <p:extLst>
      <p:ext uri="{BB962C8B-B14F-4D97-AF65-F5344CB8AC3E}">
        <p14:creationId xmlns:p14="http://schemas.microsoft.com/office/powerpoint/2010/main" val="202545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99525" y="578168"/>
            <a:ext cx="8852375" cy="697353"/>
          </a:xfrm>
        </p:spPr>
        <p:txBody>
          <a:bodyPr>
            <a:normAutofit/>
          </a:bodyPr>
          <a:lstStyle/>
          <a:p>
            <a:r>
              <a:rPr lang="en-GB" dirty="0"/>
              <a:t>Learning from Crisis: Statistical Evidence</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1051" y="1814542"/>
            <a:ext cx="4008148" cy="443741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100" dirty="0">
                <a:solidFill>
                  <a:srgbClr val="245473"/>
                </a:solidFill>
                <a:latin typeface="+mj-lt"/>
              </a:rPr>
              <a:t>The experience of crisis is a common one. According to a recent study conducted by Brightline Initiative in collaboration with Quartz Insights</a:t>
            </a:r>
            <a:r>
              <a:rPr lang="en-US" altLang="de-DE" sz="2100" dirty="0">
                <a:solidFill>
                  <a:srgbClr val="245473"/>
                </a:solidFill>
                <a:latin typeface="+mj-lt"/>
              </a:rPr>
              <a:t>, </a:t>
            </a:r>
            <a:r>
              <a:rPr lang="en-GB" altLang="de-DE" sz="2100" dirty="0">
                <a:solidFill>
                  <a:srgbClr val="245473"/>
                </a:solidFill>
                <a:latin typeface="+mj-lt"/>
              </a:rPr>
              <a:t>68% of the respondents agreed with the inevitability of their organizations facing a crisis in the future.</a:t>
            </a:r>
          </a:p>
          <a:p>
            <a:pPr algn="l">
              <a:lnSpc>
                <a:spcPct val="100000"/>
              </a:lnSpc>
              <a:spcBef>
                <a:spcPts val="600"/>
              </a:spcBef>
            </a:pPr>
            <a:r>
              <a:rPr lang="en-GB" altLang="de-DE" sz="2100" dirty="0">
                <a:solidFill>
                  <a:srgbClr val="245473"/>
                </a:solidFill>
                <a:latin typeface="+mj-lt"/>
              </a:rPr>
              <a:t>(the research included 1258 executives who have </a:t>
            </a:r>
            <a:br>
              <a:rPr lang="en-GB" altLang="de-DE" sz="2100" dirty="0">
                <a:solidFill>
                  <a:srgbClr val="245473"/>
                </a:solidFill>
                <a:latin typeface="+mj-lt"/>
              </a:rPr>
            </a:br>
            <a:r>
              <a:rPr lang="en-GB" altLang="de-DE" sz="2100" dirty="0">
                <a:solidFill>
                  <a:srgbClr val="245473"/>
                </a:solidFill>
                <a:latin typeface="+mj-lt"/>
              </a:rPr>
              <a:t>experienced a crisis)</a:t>
            </a:r>
          </a:p>
          <a:p>
            <a:pPr algn="l">
              <a:lnSpc>
                <a:spcPct val="100000"/>
              </a:lnSpc>
              <a:spcBef>
                <a:spcPts val="600"/>
              </a:spcBef>
            </a:pPr>
            <a:r>
              <a:rPr lang="en-GB" altLang="de-DE" sz="2100" b="1" dirty="0">
                <a:solidFill>
                  <a:srgbClr val="245473"/>
                </a:solidFill>
                <a:latin typeface="+mj-lt"/>
              </a:rPr>
              <a:t>Three main takeaways emerged from the research:</a:t>
            </a:r>
            <a:endParaRPr lang="en-GB" sz="2100" b="1" dirty="0">
              <a:solidFill>
                <a:srgbClr val="245473"/>
              </a:solidFill>
              <a:latin typeface="+mj-lt"/>
            </a:endParaRPr>
          </a:p>
        </p:txBody>
      </p:sp>
      <p:sp>
        <p:nvSpPr>
          <p:cNvPr id="23" name="Freeform 43">
            <a:extLst>
              <a:ext uri="{FF2B5EF4-FFF2-40B4-BE49-F238E27FC236}">
                <a16:creationId xmlns:a16="http://schemas.microsoft.com/office/drawing/2014/main" xmlns="" id="{45A0FE69-72F5-4A79-AE02-A43F3F7190CD}"/>
              </a:ext>
            </a:extLst>
          </p:cNvPr>
          <p:cNvSpPr>
            <a:spLocks/>
          </p:cNvSpPr>
          <p:nvPr/>
        </p:nvSpPr>
        <p:spPr bwMode="auto">
          <a:xfrm>
            <a:off x="5571938" y="3521626"/>
            <a:ext cx="6496012" cy="12865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E64D9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4" name="Freeform 36">
            <a:extLst>
              <a:ext uri="{FF2B5EF4-FFF2-40B4-BE49-F238E27FC236}">
                <a16:creationId xmlns:a16="http://schemas.microsoft.com/office/drawing/2014/main" xmlns="" id="{7C25B049-5F8D-4304-9191-08CDED88B907}"/>
              </a:ext>
            </a:extLst>
          </p:cNvPr>
          <p:cNvSpPr>
            <a:spLocks/>
          </p:cNvSpPr>
          <p:nvPr/>
        </p:nvSpPr>
        <p:spPr bwMode="auto">
          <a:xfrm>
            <a:off x="4356693" y="3521625"/>
            <a:ext cx="1955152" cy="12865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E64D9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5" name="Freeform 37">
            <a:extLst>
              <a:ext uri="{FF2B5EF4-FFF2-40B4-BE49-F238E27FC236}">
                <a16:creationId xmlns:a16="http://schemas.microsoft.com/office/drawing/2014/main" xmlns="" id="{3AECC8B1-9660-4C92-A142-1CB15CEDD314}"/>
              </a:ext>
            </a:extLst>
          </p:cNvPr>
          <p:cNvSpPr>
            <a:spLocks/>
          </p:cNvSpPr>
          <p:nvPr/>
        </p:nvSpPr>
        <p:spPr bwMode="auto">
          <a:xfrm>
            <a:off x="4129598" y="3878511"/>
            <a:ext cx="1458830" cy="105984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7" name="Rectangle 48">
            <a:extLst>
              <a:ext uri="{FF2B5EF4-FFF2-40B4-BE49-F238E27FC236}">
                <a16:creationId xmlns:a16="http://schemas.microsoft.com/office/drawing/2014/main" xmlns="" id="{9D2C1986-4F59-4557-B92A-021FDD40E5CD}"/>
              </a:ext>
            </a:extLst>
          </p:cNvPr>
          <p:cNvSpPr>
            <a:spLocks/>
          </p:cNvSpPr>
          <p:nvPr/>
        </p:nvSpPr>
        <p:spPr bwMode="auto">
          <a:xfrm>
            <a:off x="4589442" y="3880408"/>
            <a:ext cx="1049339" cy="492443"/>
          </a:xfrm>
          <a:prstGeom prst="rect">
            <a:avLst/>
          </a:prstGeom>
          <a:solidFill>
            <a:srgbClr val="E64D92"/>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a:solidFill>
                  <a:schemeClr val="bg1"/>
                </a:solidFill>
                <a:latin typeface="+mj-lt"/>
                <a:ea typeface="Roboto" charset="0"/>
                <a:cs typeface="Roboto" charset="0"/>
                <a:sym typeface="Bebas Neue" charset="0"/>
              </a:rPr>
              <a:t>People and</a:t>
            </a:r>
            <a:br>
              <a:rPr lang="en-GB" sz="1600" b="1" spc="113">
                <a:solidFill>
                  <a:schemeClr val="bg1"/>
                </a:solidFill>
                <a:latin typeface="+mj-lt"/>
                <a:ea typeface="Roboto" charset="0"/>
                <a:cs typeface="Roboto" charset="0"/>
                <a:sym typeface="Bebas Neue" charset="0"/>
              </a:rPr>
            </a:br>
            <a:r>
              <a:rPr lang="en-GB" sz="1600" b="1" spc="113">
                <a:solidFill>
                  <a:schemeClr val="bg1"/>
                </a:solidFill>
                <a:latin typeface="+mj-lt"/>
                <a:ea typeface="Roboto" charset="0"/>
                <a:cs typeface="Roboto" charset="0"/>
                <a:sym typeface="Bebas Neue" charset="0"/>
              </a:rPr>
              <a:t>Processes</a:t>
            </a:r>
            <a:endParaRPr lang="en-GB" sz="1600" b="1" spc="113" dirty="0">
              <a:solidFill>
                <a:schemeClr val="bg1"/>
              </a:solidFill>
              <a:latin typeface="+mj-lt"/>
              <a:ea typeface="Roboto" charset="0"/>
              <a:cs typeface="Roboto" charset="0"/>
              <a:sym typeface="Bebas Neue" charset="0"/>
            </a:endParaRPr>
          </a:p>
        </p:txBody>
      </p:sp>
      <p:sp>
        <p:nvSpPr>
          <p:cNvPr id="28" name="TextBox 49">
            <a:extLst>
              <a:ext uri="{FF2B5EF4-FFF2-40B4-BE49-F238E27FC236}">
                <a16:creationId xmlns:a16="http://schemas.microsoft.com/office/drawing/2014/main" xmlns="" id="{6E2A66DA-AAFA-4E43-A8A6-C08542182F95}"/>
              </a:ext>
            </a:extLst>
          </p:cNvPr>
          <p:cNvSpPr txBox="1"/>
          <p:nvPr/>
        </p:nvSpPr>
        <p:spPr>
          <a:xfrm>
            <a:off x="6005092" y="3558065"/>
            <a:ext cx="6128243" cy="1185453"/>
          </a:xfrm>
          <a:prstGeom prst="rect">
            <a:avLst/>
          </a:prstGeom>
          <a:noFill/>
        </p:spPr>
        <p:txBody>
          <a:bodyPr wrap="square" lIns="91440" tIns="45720" rIns="91440" bIns="45720" rtlCol="0" anchor="t">
            <a:spAutoFit/>
          </a:bodyPr>
          <a:lstStyle/>
          <a:p>
            <a:pPr>
              <a:lnSpc>
                <a:spcPts val="1665"/>
              </a:lnSpc>
            </a:pPr>
            <a:r>
              <a:rPr lang="en-GB" sz="1700" dirty="0">
                <a:solidFill>
                  <a:schemeClr val="bg1"/>
                </a:solidFill>
                <a:latin typeface="+mj-lt"/>
                <a:ea typeface="Lato Light" charset="0"/>
                <a:cs typeface="Lato Light" charset="0"/>
              </a:rPr>
              <a:t>Organizations that emerge stronger post-crisis make Crisis Mode shifts in two key areas: people and process. Companies that empowered </a:t>
            </a:r>
            <a:r>
              <a:rPr lang="en-GB" sz="1700" dirty="0" err="1">
                <a:solidFill>
                  <a:schemeClr val="bg1"/>
                </a:solidFill>
                <a:latin typeface="+mj-lt"/>
                <a:ea typeface="Lato Light" charset="0"/>
                <a:cs typeface="Lato Light" charset="0"/>
              </a:rPr>
              <a:t>nonleadership</a:t>
            </a:r>
            <a:r>
              <a:rPr lang="en-GB" sz="1700" dirty="0">
                <a:solidFill>
                  <a:schemeClr val="bg1"/>
                </a:solidFill>
                <a:latin typeface="+mj-lt"/>
                <a:ea typeface="Lato Light" charset="0"/>
                <a:cs typeface="Lato Light" charset="0"/>
              </a:rPr>
              <a:t>-level employees who were closer to the crisis to make decisions and increased flexibility in internal processes tended to emerge stronger post-crisis than those that didn’t.</a:t>
            </a:r>
          </a:p>
        </p:txBody>
      </p:sp>
      <p:sp>
        <p:nvSpPr>
          <p:cNvPr id="29" name="Freeform 43">
            <a:extLst>
              <a:ext uri="{FF2B5EF4-FFF2-40B4-BE49-F238E27FC236}">
                <a16:creationId xmlns:a16="http://schemas.microsoft.com/office/drawing/2014/main" xmlns="" id="{0F236B4A-D890-4EC9-B558-9E02F0497973}"/>
              </a:ext>
            </a:extLst>
          </p:cNvPr>
          <p:cNvSpPr>
            <a:spLocks/>
          </p:cNvSpPr>
          <p:nvPr/>
        </p:nvSpPr>
        <p:spPr bwMode="auto">
          <a:xfrm>
            <a:off x="5591229" y="4983671"/>
            <a:ext cx="6476721" cy="129133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0" name="Freeform 36">
            <a:extLst>
              <a:ext uri="{FF2B5EF4-FFF2-40B4-BE49-F238E27FC236}">
                <a16:creationId xmlns:a16="http://schemas.microsoft.com/office/drawing/2014/main" xmlns="" id="{E7D447B0-6C13-4816-B9AE-5C70502B44D5}"/>
              </a:ext>
            </a:extLst>
          </p:cNvPr>
          <p:cNvSpPr>
            <a:spLocks/>
          </p:cNvSpPr>
          <p:nvPr/>
        </p:nvSpPr>
        <p:spPr bwMode="auto">
          <a:xfrm>
            <a:off x="4314469" y="4979558"/>
            <a:ext cx="1955152" cy="129133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1" name="Freeform 37">
            <a:extLst>
              <a:ext uri="{FF2B5EF4-FFF2-40B4-BE49-F238E27FC236}">
                <a16:creationId xmlns:a16="http://schemas.microsoft.com/office/drawing/2014/main" xmlns="" id="{7B778120-2DC9-42C5-A665-B02D02270E11}"/>
              </a:ext>
            </a:extLst>
          </p:cNvPr>
          <p:cNvSpPr>
            <a:spLocks/>
          </p:cNvSpPr>
          <p:nvPr/>
        </p:nvSpPr>
        <p:spPr bwMode="auto">
          <a:xfrm>
            <a:off x="4978408" y="4593025"/>
            <a:ext cx="1458830" cy="105984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3" name="Rectangle 59">
            <a:extLst>
              <a:ext uri="{FF2B5EF4-FFF2-40B4-BE49-F238E27FC236}">
                <a16:creationId xmlns:a16="http://schemas.microsoft.com/office/drawing/2014/main" xmlns="" id="{7906442B-13FB-4C4C-9EDC-4C16C018050D}"/>
              </a:ext>
            </a:extLst>
          </p:cNvPr>
          <p:cNvSpPr>
            <a:spLocks/>
          </p:cNvSpPr>
          <p:nvPr/>
        </p:nvSpPr>
        <p:spPr bwMode="auto">
          <a:xfrm>
            <a:off x="4718563" y="5409774"/>
            <a:ext cx="781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a:solidFill>
                  <a:schemeClr val="bg1"/>
                </a:solidFill>
                <a:latin typeface="+mj-lt"/>
                <a:ea typeface="Roboto" charset="0"/>
                <a:cs typeface="Roboto" charset="0"/>
                <a:sym typeface="Bebas Neue" charset="0"/>
              </a:rPr>
              <a:t>Strategy</a:t>
            </a:r>
            <a:endParaRPr lang="en-GB" sz="1600" b="1" spc="113" dirty="0">
              <a:solidFill>
                <a:schemeClr val="bg1"/>
              </a:solidFill>
              <a:latin typeface="+mj-lt"/>
              <a:ea typeface="Roboto" charset="0"/>
              <a:cs typeface="Roboto" charset="0"/>
              <a:sym typeface="Bebas Neue" charset="0"/>
            </a:endParaRPr>
          </a:p>
        </p:txBody>
      </p:sp>
      <p:sp>
        <p:nvSpPr>
          <p:cNvPr id="34" name="TextBox 80">
            <a:extLst>
              <a:ext uri="{FF2B5EF4-FFF2-40B4-BE49-F238E27FC236}">
                <a16:creationId xmlns:a16="http://schemas.microsoft.com/office/drawing/2014/main" xmlns="" id="{8F6E910E-0943-41FE-976C-CC73D2EB1A76}"/>
              </a:ext>
            </a:extLst>
          </p:cNvPr>
          <p:cNvSpPr txBox="1"/>
          <p:nvPr/>
        </p:nvSpPr>
        <p:spPr>
          <a:xfrm>
            <a:off x="6189598" y="5043986"/>
            <a:ext cx="5943737" cy="1182375"/>
          </a:xfrm>
          <a:prstGeom prst="rect">
            <a:avLst/>
          </a:prstGeom>
          <a:noFill/>
        </p:spPr>
        <p:txBody>
          <a:bodyPr wrap="square" lIns="91440" tIns="45720" rIns="91440" bIns="45720" rtlCol="0" anchor="t">
            <a:spAutoFit/>
          </a:bodyPr>
          <a:lstStyle/>
          <a:p>
            <a:pPr>
              <a:lnSpc>
                <a:spcPts val="1665"/>
              </a:lnSpc>
            </a:pPr>
            <a:r>
              <a:rPr lang="en-GB" sz="1600" dirty="0">
                <a:solidFill>
                  <a:schemeClr val="bg1"/>
                </a:solidFill>
                <a:latin typeface="+mj-lt"/>
                <a:ea typeface="Lato Light" charset="0"/>
                <a:cs typeface="Lato Light" charset="0"/>
              </a:rPr>
              <a:t>Crisis Mode forces companies to examine three key areas that can help all businesses improve strategy implementation, regardless of whether they’re post-crisis or enjoying business as usual: prioritization of strategic initiatives, speed in decision making and execution </a:t>
            </a:r>
            <a:br>
              <a:rPr lang="en-GB" sz="1600" dirty="0">
                <a:solidFill>
                  <a:schemeClr val="bg1"/>
                </a:solidFill>
                <a:latin typeface="+mj-lt"/>
                <a:ea typeface="Lato Light" charset="0"/>
                <a:cs typeface="Lato Light" charset="0"/>
              </a:rPr>
            </a:br>
            <a:r>
              <a:rPr lang="en-GB" sz="1600" dirty="0">
                <a:solidFill>
                  <a:schemeClr val="bg1"/>
                </a:solidFill>
                <a:latin typeface="+mj-lt"/>
                <a:ea typeface="Lato Light" charset="0"/>
                <a:cs typeface="Lato Light" charset="0"/>
              </a:rPr>
              <a:t>of process, and empowerment of teams.</a:t>
            </a:r>
            <a:endParaRPr lang="en-US" dirty="0">
              <a:solidFill>
                <a:schemeClr val="bg1"/>
              </a:solidFill>
            </a:endParaRPr>
          </a:p>
        </p:txBody>
      </p:sp>
      <p:sp>
        <p:nvSpPr>
          <p:cNvPr id="35" name="Freeform 43">
            <a:extLst>
              <a:ext uri="{FF2B5EF4-FFF2-40B4-BE49-F238E27FC236}">
                <a16:creationId xmlns:a16="http://schemas.microsoft.com/office/drawing/2014/main" xmlns="" id="{647E2B95-C802-4ED7-8721-B804429F0331}"/>
              </a:ext>
            </a:extLst>
          </p:cNvPr>
          <p:cNvSpPr>
            <a:spLocks/>
          </p:cNvSpPr>
          <p:nvPr/>
        </p:nvSpPr>
        <p:spPr bwMode="auto">
          <a:xfrm>
            <a:off x="5591230" y="2035163"/>
            <a:ext cx="6476721" cy="129133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6" name="Freeform 36">
            <a:extLst>
              <a:ext uri="{FF2B5EF4-FFF2-40B4-BE49-F238E27FC236}">
                <a16:creationId xmlns:a16="http://schemas.microsoft.com/office/drawing/2014/main" xmlns="" id="{285FC458-EFB1-4D75-B57C-C24A124897A1}"/>
              </a:ext>
            </a:extLst>
          </p:cNvPr>
          <p:cNvSpPr>
            <a:spLocks/>
          </p:cNvSpPr>
          <p:nvPr/>
        </p:nvSpPr>
        <p:spPr bwMode="auto">
          <a:xfrm>
            <a:off x="4356693" y="2035163"/>
            <a:ext cx="2109481" cy="129133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7" name="Freeform 37">
            <a:extLst>
              <a:ext uri="{FF2B5EF4-FFF2-40B4-BE49-F238E27FC236}">
                <a16:creationId xmlns:a16="http://schemas.microsoft.com/office/drawing/2014/main" xmlns="" id="{7346BE2A-D897-4C05-B74D-9B47012AB7F9}"/>
              </a:ext>
            </a:extLst>
          </p:cNvPr>
          <p:cNvSpPr>
            <a:spLocks/>
          </p:cNvSpPr>
          <p:nvPr/>
        </p:nvSpPr>
        <p:spPr bwMode="auto">
          <a:xfrm>
            <a:off x="4799965" y="2126795"/>
            <a:ext cx="1458830" cy="105984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3" name="Rectangle 85">
            <a:extLst>
              <a:ext uri="{FF2B5EF4-FFF2-40B4-BE49-F238E27FC236}">
                <a16:creationId xmlns:a16="http://schemas.microsoft.com/office/drawing/2014/main" xmlns="" id="{320AC777-3668-4D7C-8D01-60212166A5A5}"/>
              </a:ext>
            </a:extLst>
          </p:cNvPr>
          <p:cNvSpPr>
            <a:spLocks/>
          </p:cNvSpPr>
          <p:nvPr/>
        </p:nvSpPr>
        <p:spPr bwMode="auto">
          <a:xfrm>
            <a:off x="4553358" y="2557720"/>
            <a:ext cx="1111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a:solidFill>
                  <a:schemeClr val="bg1"/>
                </a:solidFill>
                <a:latin typeface="+mj-lt"/>
                <a:ea typeface="Roboto" charset="0"/>
                <a:cs typeface="Roboto" charset="0"/>
                <a:sym typeface="Bebas Neue" charset="0"/>
              </a:rPr>
              <a:t>Crisis Mode</a:t>
            </a:r>
            <a:endParaRPr lang="en-GB" sz="1600" b="1" spc="113" dirty="0">
              <a:solidFill>
                <a:schemeClr val="bg1"/>
              </a:solidFill>
              <a:latin typeface="+mj-lt"/>
              <a:ea typeface="Roboto" charset="0"/>
              <a:cs typeface="Roboto" charset="0"/>
              <a:sym typeface="Bebas Neue" charset="0"/>
            </a:endParaRPr>
          </a:p>
        </p:txBody>
      </p:sp>
      <p:sp>
        <p:nvSpPr>
          <p:cNvPr id="44" name="TextBox 86">
            <a:extLst>
              <a:ext uri="{FF2B5EF4-FFF2-40B4-BE49-F238E27FC236}">
                <a16:creationId xmlns:a16="http://schemas.microsoft.com/office/drawing/2014/main" xmlns="" id="{3CCECADB-2EC2-4FD7-8087-4FD1511C2B51}"/>
              </a:ext>
            </a:extLst>
          </p:cNvPr>
          <p:cNvSpPr txBox="1"/>
          <p:nvPr/>
        </p:nvSpPr>
        <p:spPr>
          <a:xfrm>
            <a:off x="6311844" y="2126795"/>
            <a:ext cx="5662441" cy="1188787"/>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When facing a crisis, organizations must make a deliberate break from their traditional ways of working. Operating as “business as usual” prevents organizations from isolating their in-crisis learnings and applying them to postcrisis improvements. </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Source: Adapted from Brightline Initiative in collaboration with Quartz Insights 2018</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96516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2571083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7189" y="584090"/>
            <a:ext cx="9440985" cy="974675"/>
          </a:xfrm>
        </p:spPr>
        <p:txBody>
          <a:bodyPr>
            <a:normAutofit/>
          </a:bodyPr>
          <a:lstStyle/>
          <a:p>
            <a:r>
              <a:rPr lang="en-GB" sz="3200" dirty="0">
                <a:solidFill>
                  <a:schemeClr val="tx2"/>
                </a:solidFill>
              </a:rPr>
              <a:t>What makes an organization capable of learning from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426" y="1808555"/>
            <a:ext cx="3666226" cy="497602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latin typeface="+mj-lt"/>
              </a:rPr>
              <a:t>Even though the concept of organizational learning has been around for many years, the empirical evidence whether it really has a positive impact on organizational performance is rather weak. </a:t>
            </a:r>
            <a:endParaRPr lang="en-US" sz="1800" dirty="0"/>
          </a:p>
          <a:p>
            <a:pPr algn="l">
              <a:lnSpc>
                <a:spcPct val="100000"/>
              </a:lnSpc>
              <a:spcBef>
                <a:spcPts val="600"/>
              </a:spcBef>
            </a:pPr>
            <a:r>
              <a:rPr lang="en-GB" sz="1800" dirty="0">
                <a:latin typeface="+mj-lt"/>
                <a:sym typeface="Wingdings" panose="05000000000000000000" pitchFamily="2" charset="2"/>
              </a:rPr>
              <a:t>Albeit the present lack of unified views these five essential areas are of major importance to create a culture that is capable of learning from crisis:</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Shared vision / Mission</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Leadership Commitment</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Room for Experimentation</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Transfer of Knowledge</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Teamwork and group problem solving</a:t>
            </a:r>
            <a:endParaRPr lang="en-GB" sz="1800" dirty="0">
              <a:latin typeface="+mj-lt"/>
            </a:endParaRPr>
          </a:p>
        </p:txBody>
      </p:sp>
      <p:sp>
        <p:nvSpPr>
          <p:cNvPr id="10" name="Freeform 22">
            <a:extLst>
              <a:ext uri="{FF2B5EF4-FFF2-40B4-BE49-F238E27FC236}">
                <a16:creationId xmlns:a16="http://schemas.microsoft.com/office/drawing/2014/main" xmlns="" id="{D0BE874C-C047-476D-9936-866ABCC84854}"/>
              </a:ext>
            </a:extLst>
          </p:cNvPr>
          <p:cNvSpPr>
            <a:spLocks/>
          </p:cNvSpPr>
          <p:nvPr/>
        </p:nvSpPr>
        <p:spPr bwMode="auto">
          <a:xfrm>
            <a:off x="3491369" y="2441464"/>
            <a:ext cx="1879095"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chemeClr val="accent5">
              <a:lumMod val="60000"/>
              <a:lumOff val="40000"/>
            </a:schemeClr>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1" name="Freeform 7">
            <a:extLst>
              <a:ext uri="{FF2B5EF4-FFF2-40B4-BE49-F238E27FC236}">
                <a16:creationId xmlns:a16="http://schemas.microsoft.com/office/drawing/2014/main" xmlns="" id="{7FA3EE50-F10F-4746-8F13-2B8FEF0BC9BB}"/>
              </a:ext>
            </a:extLst>
          </p:cNvPr>
          <p:cNvSpPr>
            <a:spLocks/>
          </p:cNvSpPr>
          <p:nvPr/>
        </p:nvSpPr>
        <p:spPr bwMode="auto">
          <a:xfrm>
            <a:off x="9473830" y="2441464"/>
            <a:ext cx="1992746"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4">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2" name="Freeform 8">
            <a:extLst>
              <a:ext uri="{FF2B5EF4-FFF2-40B4-BE49-F238E27FC236}">
                <a16:creationId xmlns:a16="http://schemas.microsoft.com/office/drawing/2014/main" xmlns="" id="{1B241B86-CE91-4DAB-9707-7BA53B2224E2}"/>
              </a:ext>
            </a:extLst>
          </p:cNvPr>
          <p:cNvSpPr>
            <a:spLocks/>
          </p:cNvSpPr>
          <p:nvPr/>
        </p:nvSpPr>
        <p:spPr bwMode="auto">
          <a:xfrm>
            <a:off x="7943974" y="2441464"/>
            <a:ext cx="1992746"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3" name="Freeform 10">
            <a:extLst>
              <a:ext uri="{FF2B5EF4-FFF2-40B4-BE49-F238E27FC236}">
                <a16:creationId xmlns:a16="http://schemas.microsoft.com/office/drawing/2014/main" xmlns="" id="{61064278-8BF3-4F2D-96B6-D786B16E7CA9}"/>
              </a:ext>
            </a:extLst>
          </p:cNvPr>
          <p:cNvSpPr>
            <a:spLocks/>
          </p:cNvSpPr>
          <p:nvPr/>
        </p:nvSpPr>
        <p:spPr bwMode="auto">
          <a:xfrm>
            <a:off x="6411805" y="2441464"/>
            <a:ext cx="1990430"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4" name="Freeform 11">
            <a:extLst>
              <a:ext uri="{FF2B5EF4-FFF2-40B4-BE49-F238E27FC236}">
                <a16:creationId xmlns:a16="http://schemas.microsoft.com/office/drawing/2014/main" xmlns="" id="{6B0511B9-5133-4BFB-AE0B-DF10A12D7294}"/>
              </a:ext>
            </a:extLst>
          </p:cNvPr>
          <p:cNvSpPr>
            <a:spLocks/>
          </p:cNvSpPr>
          <p:nvPr/>
        </p:nvSpPr>
        <p:spPr bwMode="auto">
          <a:xfrm>
            <a:off x="4881952" y="2441464"/>
            <a:ext cx="1992746"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7" name="Freeform 19">
            <a:extLst>
              <a:ext uri="{FF2B5EF4-FFF2-40B4-BE49-F238E27FC236}">
                <a16:creationId xmlns:a16="http://schemas.microsoft.com/office/drawing/2014/main" xmlns="" id="{390E0AE5-693A-478E-A429-6FD17C952CCC}"/>
              </a:ext>
            </a:extLst>
          </p:cNvPr>
          <p:cNvSpPr>
            <a:spLocks/>
          </p:cNvSpPr>
          <p:nvPr/>
        </p:nvSpPr>
        <p:spPr bwMode="auto">
          <a:xfrm>
            <a:off x="4011164" y="2441464"/>
            <a:ext cx="2133714"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1"/>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8" name="Freeform 20">
            <a:extLst>
              <a:ext uri="{FF2B5EF4-FFF2-40B4-BE49-F238E27FC236}">
                <a16:creationId xmlns:a16="http://schemas.microsoft.com/office/drawing/2014/main" xmlns="" id="{1F700655-4E7E-4543-9935-920CB2440DDB}"/>
              </a:ext>
            </a:extLst>
          </p:cNvPr>
          <p:cNvSpPr>
            <a:spLocks/>
          </p:cNvSpPr>
          <p:nvPr/>
        </p:nvSpPr>
        <p:spPr bwMode="auto">
          <a:xfrm>
            <a:off x="5504582" y="2441464"/>
            <a:ext cx="2136197"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2"/>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9" name="Freeform 21">
            <a:extLst>
              <a:ext uri="{FF2B5EF4-FFF2-40B4-BE49-F238E27FC236}">
                <a16:creationId xmlns:a16="http://schemas.microsoft.com/office/drawing/2014/main" xmlns="" id="{4ABB670D-75FA-4D54-8963-E2DCA33DB3F9}"/>
              </a:ext>
            </a:extLst>
          </p:cNvPr>
          <p:cNvSpPr>
            <a:spLocks/>
          </p:cNvSpPr>
          <p:nvPr/>
        </p:nvSpPr>
        <p:spPr bwMode="auto">
          <a:xfrm>
            <a:off x="7034440" y="2441464"/>
            <a:ext cx="2136197"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20" name="Freeform 22">
            <a:extLst>
              <a:ext uri="{FF2B5EF4-FFF2-40B4-BE49-F238E27FC236}">
                <a16:creationId xmlns:a16="http://schemas.microsoft.com/office/drawing/2014/main" xmlns="" id="{79C4ED12-41C9-4BB2-865A-AF561E823572}"/>
              </a:ext>
            </a:extLst>
          </p:cNvPr>
          <p:cNvSpPr>
            <a:spLocks/>
          </p:cNvSpPr>
          <p:nvPr/>
        </p:nvSpPr>
        <p:spPr bwMode="auto">
          <a:xfrm>
            <a:off x="8564460" y="2441464"/>
            <a:ext cx="2133714"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26" name="TextBox 30">
            <a:extLst>
              <a:ext uri="{FF2B5EF4-FFF2-40B4-BE49-F238E27FC236}">
                <a16:creationId xmlns:a16="http://schemas.microsoft.com/office/drawing/2014/main" xmlns="" id="{6C67E600-B56E-4F2E-9BB4-B4375D86D9F8}"/>
              </a:ext>
            </a:extLst>
          </p:cNvPr>
          <p:cNvSpPr txBox="1"/>
          <p:nvPr/>
        </p:nvSpPr>
        <p:spPr>
          <a:xfrm>
            <a:off x="4542817" y="2579026"/>
            <a:ext cx="1010854" cy="1015663"/>
          </a:xfrm>
          <a:prstGeom prst="rect">
            <a:avLst/>
          </a:prstGeom>
          <a:noFill/>
        </p:spPr>
        <p:txBody>
          <a:bodyPr wrap="none" rtlCol="0" anchor="ctr" anchorCtr="0">
            <a:spAutoFit/>
          </a:bodyPr>
          <a:lstStyle/>
          <a:p>
            <a:pPr algn="ctr"/>
            <a:r>
              <a:rPr lang="en-GB" sz="1500" b="1" spc="113" dirty="0">
                <a:solidFill>
                  <a:schemeClr val="bg1"/>
                </a:solidFill>
                <a:latin typeface="+mj-lt"/>
                <a:ea typeface="League Spartan" charset="0"/>
                <a:cs typeface="Poppins" pitchFamily="2" charset="77"/>
              </a:rPr>
              <a:t>Clarity of</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Purpose</a:t>
            </a:r>
          </a:p>
          <a:p>
            <a:pPr algn="ctr"/>
            <a:r>
              <a:rPr lang="en-GB" sz="1500" b="1" spc="113" dirty="0">
                <a:solidFill>
                  <a:schemeClr val="bg1"/>
                </a:solidFill>
                <a:latin typeface="+mj-lt"/>
                <a:ea typeface="League Spartan" charset="0"/>
                <a:cs typeface="Poppins" pitchFamily="2" charset="77"/>
              </a:rPr>
              <a:t>and</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Mission</a:t>
            </a:r>
          </a:p>
        </p:txBody>
      </p:sp>
      <p:sp>
        <p:nvSpPr>
          <p:cNvPr id="27" name="TextBox 31">
            <a:extLst>
              <a:ext uri="{FF2B5EF4-FFF2-40B4-BE49-F238E27FC236}">
                <a16:creationId xmlns:a16="http://schemas.microsoft.com/office/drawing/2014/main" xmlns="" id="{FBDD1655-7921-4FCD-891C-188851142662}"/>
              </a:ext>
            </a:extLst>
          </p:cNvPr>
          <p:cNvSpPr txBox="1"/>
          <p:nvPr/>
        </p:nvSpPr>
        <p:spPr>
          <a:xfrm>
            <a:off x="5849470" y="2579026"/>
            <a:ext cx="1469506" cy="1015663"/>
          </a:xfrm>
          <a:prstGeom prst="rect">
            <a:avLst/>
          </a:prstGeom>
          <a:noFill/>
        </p:spPr>
        <p:txBody>
          <a:bodyPr wrap="none" rtlCol="0" anchor="ctr" anchorCtr="0">
            <a:spAutoFit/>
          </a:bodyPr>
          <a:lstStyle/>
          <a:p>
            <a:pPr algn="ctr"/>
            <a:r>
              <a:rPr lang="en-GB" sz="1500" b="1" spc="113" dirty="0">
                <a:solidFill>
                  <a:schemeClr val="bg1"/>
                </a:solidFill>
                <a:latin typeface="+mj-lt"/>
                <a:ea typeface="League Spartan" charset="0"/>
                <a:cs typeface="Poppins" pitchFamily="2" charset="77"/>
              </a:rPr>
              <a:t>Leadership</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commitment</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&amp;</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empowerment</a:t>
            </a:r>
          </a:p>
        </p:txBody>
      </p:sp>
      <p:sp>
        <p:nvSpPr>
          <p:cNvPr id="28" name="TextBox 32">
            <a:extLst>
              <a:ext uri="{FF2B5EF4-FFF2-40B4-BE49-F238E27FC236}">
                <a16:creationId xmlns:a16="http://schemas.microsoft.com/office/drawing/2014/main" xmlns="" id="{51AFD8B4-EE22-498E-87D9-113E01CC65EA}"/>
              </a:ext>
            </a:extLst>
          </p:cNvPr>
          <p:cNvSpPr txBox="1"/>
          <p:nvPr/>
        </p:nvSpPr>
        <p:spPr>
          <a:xfrm>
            <a:off x="7428156" y="2794470"/>
            <a:ext cx="1348767" cy="584775"/>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Room for</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Experiments</a:t>
            </a:r>
          </a:p>
        </p:txBody>
      </p:sp>
      <p:sp>
        <p:nvSpPr>
          <p:cNvPr id="29" name="TextBox 33">
            <a:extLst>
              <a:ext uri="{FF2B5EF4-FFF2-40B4-BE49-F238E27FC236}">
                <a16:creationId xmlns:a16="http://schemas.microsoft.com/office/drawing/2014/main" xmlns="" id="{0F15517E-8ED2-4703-A847-A24FF484CB3C}"/>
              </a:ext>
            </a:extLst>
          </p:cNvPr>
          <p:cNvSpPr txBox="1"/>
          <p:nvPr/>
        </p:nvSpPr>
        <p:spPr>
          <a:xfrm>
            <a:off x="9011446" y="2671359"/>
            <a:ext cx="1203023" cy="830997"/>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Transfer</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of </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Knowledge</a:t>
            </a:r>
          </a:p>
        </p:txBody>
      </p:sp>
      <p:sp>
        <p:nvSpPr>
          <p:cNvPr id="31" name="Subtitle 2">
            <a:extLst>
              <a:ext uri="{FF2B5EF4-FFF2-40B4-BE49-F238E27FC236}">
                <a16:creationId xmlns:a16="http://schemas.microsoft.com/office/drawing/2014/main" xmlns="" id="{D01A65AF-E538-451B-B2D1-F535D19269CC}"/>
              </a:ext>
            </a:extLst>
          </p:cNvPr>
          <p:cNvSpPr txBox="1">
            <a:spLocks/>
          </p:cNvSpPr>
          <p:nvPr/>
        </p:nvSpPr>
        <p:spPr>
          <a:xfrm>
            <a:off x="3982494" y="3871566"/>
            <a:ext cx="1380189" cy="243237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The extend to which employees support the mission of the organization and understand how they can contribute to its success</a:t>
            </a:r>
          </a:p>
        </p:txBody>
      </p:sp>
      <p:sp>
        <p:nvSpPr>
          <p:cNvPr id="32" name="Subtitle 2">
            <a:extLst>
              <a:ext uri="{FF2B5EF4-FFF2-40B4-BE49-F238E27FC236}">
                <a16:creationId xmlns:a16="http://schemas.microsoft.com/office/drawing/2014/main" xmlns="" id="{A11BAF78-788D-4A99-9262-8C679B10E7A8}"/>
              </a:ext>
            </a:extLst>
          </p:cNvPr>
          <p:cNvSpPr txBox="1">
            <a:spLocks/>
          </p:cNvSpPr>
          <p:nvPr/>
        </p:nvSpPr>
        <p:spPr>
          <a:xfrm>
            <a:off x="5683377" y="3871566"/>
            <a:ext cx="1351063" cy="243237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The roles of the leaders in encouraging employees to embrace behaviours supportive of experimenting and changing culture </a:t>
            </a:r>
          </a:p>
        </p:txBody>
      </p:sp>
      <p:sp>
        <p:nvSpPr>
          <p:cNvPr id="33" name="Subtitle 2">
            <a:extLst>
              <a:ext uri="{FF2B5EF4-FFF2-40B4-BE49-F238E27FC236}">
                <a16:creationId xmlns:a16="http://schemas.microsoft.com/office/drawing/2014/main" xmlns="" id="{F1A1AD3D-7852-4FAB-89DC-5112625D17EB}"/>
              </a:ext>
            </a:extLst>
          </p:cNvPr>
          <p:cNvSpPr txBox="1">
            <a:spLocks/>
          </p:cNvSpPr>
          <p:nvPr/>
        </p:nvSpPr>
        <p:spPr>
          <a:xfrm>
            <a:off x="7209350" y="3871566"/>
            <a:ext cx="1205279" cy="18937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The freedom employees enjoy in the pursuit of new ways of doing things and taking risks</a:t>
            </a:r>
          </a:p>
        </p:txBody>
      </p:sp>
      <p:sp>
        <p:nvSpPr>
          <p:cNvPr id="34" name="Subtitle 2">
            <a:extLst>
              <a:ext uri="{FF2B5EF4-FFF2-40B4-BE49-F238E27FC236}">
                <a16:creationId xmlns:a16="http://schemas.microsoft.com/office/drawing/2014/main" xmlns="" id="{9ACF7E41-2253-4DD2-86C3-E896AB8663C3}"/>
              </a:ext>
            </a:extLst>
          </p:cNvPr>
          <p:cNvSpPr txBox="1">
            <a:spLocks/>
          </p:cNvSpPr>
          <p:nvPr/>
        </p:nvSpPr>
        <p:spPr>
          <a:xfrm>
            <a:off x="8735323" y="3871566"/>
            <a:ext cx="1490028" cy="17142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The systems that are available to employees to learn from other individuals and other organizations</a:t>
            </a:r>
          </a:p>
        </p:txBody>
      </p:sp>
      <p:sp>
        <p:nvSpPr>
          <p:cNvPr id="35" name="Subtitle 2">
            <a:extLst>
              <a:ext uri="{FF2B5EF4-FFF2-40B4-BE49-F238E27FC236}">
                <a16:creationId xmlns:a16="http://schemas.microsoft.com/office/drawing/2014/main" xmlns="" id="{1B2BEF37-3FC2-4691-8F42-0E852E655686}"/>
              </a:ext>
            </a:extLst>
          </p:cNvPr>
          <p:cNvSpPr txBox="1">
            <a:spLocks/>
          </p:cNvSpPr>
          <p:nvPr/>
        </p:nvSpPr>
        <p:spPr>
          <a:xfrm>
            <a:off x="10261297" y="3871566"/>
            <a:ext cx="1205279" cy="15279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The teamwork in solving problems and generating innovative ideas</a:t>
            </a:r>
          </a:p>
        </p:txBody>
      </p:sp>
      <p:sp>
        <p:nvSpPr>
          <p:cNvPr id="15" name="Freeform 26">
            <a:extLst>
              <a:ext uri="{FF2B5EF4-FFF2-40B4-BE49-F238E27FC236}">
                <a16:creationId xmlns:a16="http://schemas.microsoft.com/office/drawing/2014/main" xmlns="" id="{DE83CBE6-F836-47C7-9363-0CE609A3BE01}"/>
              </a:ext>
            </a:extLst>
          </p:cNvPr>
          <p:cNvSpPr>
            <a:spLocks/>
          </p:cNvSpPr>
          <p:nvPr/>
        </p:nvSpPr>
        <p:spPr bwMode="auto">
          <a:xfrm>
            <a:off x="10050950" y="2003874"/>
            <a:ext cx="2195742"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chemeClr val="accent5"/>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30" name="TextBox 34">
            <a:extLst>
              <a:ext uri="{FF2B5EF4-FFF2-40B4-BE49-F238E27FC236}">
                <a16:creationId xmlns:a16="http://schemas.microsoft.com/office/drawing/2014/main" xmlns="" id="{69F140C3-61C3-4EE6-87B9-BA0FE8D37C76}"/>
              </a:ext>
            </a:extLst>
          </p:cNvPr>
          <p:cNvSpPr txBox="1"/>
          <p:nvPr/>
        </p:nvSpPr>
        <p:spPr>
          <a:xfrm>
            <a:off x="10510268" y="2382539"/>
            <a:ext cx="1205279" cy="1323439"/>
          </a:xfrm>
          <a:prstGeom prst="rect">
            <a:avLst/>
          </a:prstGeom>
          <a:noFill/>
        </p:spPr>
        <p:txBody>
          <a:bodyPr wrap="square" rtlCol="0" anchor="ctr" anchorCtr="0">
            <a:spAutoFit/>
          </a:bodyPr>
          <a:lstStyle/>
          <a:p>
            <a:pPr algn="ctr"/>
            <a:r>
              <a:rPr lang="en-GB" sz="1600" b="1" spc="113" dirty="0">
                <a:solidFill>
                  <a:schemeClr val="bg1"/>
                </a:solidFill>
                <a:latin typeface="+mj-lt"/>
                <a:ea typeface="League Spartan" charset="0"/>
                <a:cs typeface="Poppins" pitchFamily="2" charset="77"/>
              </a:rPr>
              <a:t>Teamwork</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&amp;</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group</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problem-</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solving</a:t>
            </a: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1209633" y="6538358"/>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Source: Goh S.C. / Richards G. (1997); Goh S.C., Elliot C. and Quan T.K. (2012)</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336229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222268" y="2483541"/>
            <a:ext cx="9821959" cy="1582271"/>
          </a:xfrm>
        </p:spPr>
        <p:txBody>
          <a:bodyPr/>
          <a:lstStyle/>
          <a:p>
            <a:r>
              <a:rPr lang="en-GB" dirty="0"/>
              <a:t>An Introduction to Knowledge Management</a:t>
            </a:r>
          </a:p>
          <a:p>
            <a:endParaRPr lang="en-GB" dirty="0"/>
          </a:p>
        </p:txBody>
      </p:sp>
    </p:spTree>
    <p:extLst>
      <p:ext uri="{BB962C8B-B14F-4D97-AF65-F5344CB8AC3E}">
        <p14:creationId xmlns:p14="http://schemas.microsoft.com/office/powerpoint/2010/main" val="128090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3953" y="628147"/>
            <a:ext cx="10074018" cy="913791"/>
          </a:xfrm>
        </p:spPr>
        <p:txBody>
          <a:bodyPr>
            <a:normAutofit fontScale="85000" lnSpcReduction="10000"/>
          </a:bodyPr>
          <a:lstStyle/>
          <a:p>
            <a:r>
              <a:rPr lang="en-GB" dirty="0">
                <a:solidFill>
                  <a:schemeClr val="bg1"/>
                </a:solidFill>
                <a:highlight>
                  <a:srgbClr val="E53292"/>
                </a:highlight>
              </a:rPr>
              <a:t>WATCH</a:t>
            </a:r>
            <a:r>
              <a:rPr lang="en-GB" dirty="0"/>
              <a:t>   </a:t>
            </a:r>
            <a:r>
              <a:rPr lang="en-GB" sz="4200" dirty="0"/>
              <a:t>An Introduction to Knowledge Management</a:t>
            </a:r>
          </a:p>
        </p:txBody>
      </p:sp>
      <p:sp>
        <p:nvSpPr>
          <p:cNvPr id="28" name="Rechteck 27">
            <a:extLst>
              <a:ext uri="{FF2B5EF4-FFF2-40B4-BE49-F238E27FC236}">
                <a16:creationId xmlns:a16="http://schemas.microsoft.com/office/drawing/2014/main" xmlns="" id="{98670D1F-3C08-4A05-AA8F-091E4EC900BD}"/>
              </a:ext>
            </a:extLst>
          </p:cNvPr>
          <p:cNvSpPr/>
          <p:nvPr/>
        </p:nvSpPr>
        <p:spPr>
          <a:xfrm>
            <a:off x="550278" y="6310824"/>
            <a:ext cx="7015179"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Source: </a:t>
            </a:r>
            <a:r>
              <a:rPr lang="en-GB" sz="1000" dirty="0" err="1">
                <a:latin typeface="+mj-lt"/>
              </a:rPr>
              <a:t>KnowledgeMT</a:t>
            </a:r>
            <a:r>
              <a:rPr lang="en-GB" sz="1000" dirty="0">
                <a:latin typeface="+mj-lt"/>
              </a:rPr>
              <a:t>| </a:t>
            </a:r>
            <a:r>
              <a:rPr lang="en-GB" sz="1000" dirty="0" err="1">
                <a:latin typeface="+mj-lt"/>
              </a:rPr>
              <a:t>Youtube</a:t>
            </a:r>
            <a:r>
              <a:rPr lang="en-GB" sz="1000" dirty="0">
                <a:latin typeface="+mj-lt"/>
              </a:rPr>
              <a:t>: </a:t>
            </a:r>
            <a:r>
              <a:rPr lang="en-GB" sz="1000" dirty="0">
                <a:hlinkClick r:id="rId8"/>
              </a:rPr>
              <a:t>https://www.youtube.com/watch?v=k3jo7oWzUUc</a:t>
            </a:r>
            <a:r>
              <a:rPr lang="en-GB" sz="1000" dirty="0"/>
              <a:t>| Length: 4:46</a:t>
            </a:r>
            <a:endParaRPr lang="en-GB" sz="1000" dirty="0">
              <a:latin typeface="+mj-lt"/>
            </a:endParaRPr>
          </a:p>
        </p:txBody>
      </p:sp>
      <p:pic>
        <p:nvPicPr>
          <p:cNvPr id="29" name="Picture 22" descr="iMac.png">
            <a:extLst>
              <a:ext uri="{FF2B5EF4-FFF2-40B4-BE49-F238E27FC236}">
                <a16:creationId xmlns:a16="http://schemas.microsoft.com/office/drawing/2014/main" xmlns="" id="{342333D4-743F-4D63-8568-7794FADD8C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7867" y="1642311"/>
            <a:ext cx="5428649" cy="4802162"/>
          </a:xfrm>
          <a:prstGeom prst="rect">
            <a:avLst/>
          </a:prstGeom>
        </p:spPr>
      </p:pic>
      <p:pic>
        <p:nvPicPr>
          <p:cNvPr id="4" name="Onlinemedien 3" title="Knowledge Management - In 5 minutes or less">
            <a:hlinkClick r:id="" action="ppaction://media"/>
            <a:extLst>
              <a:ext uri="{FF2B5EF4-FFF2-40B4-BE49-F238E27FC236}">
                <a16:creationId xmlns:a16="http://schemas.microsoft.com/office/drawing/2014/main" xmlns="" id="{9F673966-2F6E-4F64-948D-E675F3546483}"/>
              </a:ext>
            </a:extLst>
          </p:cNvPr>
          <p:cNvPicPr>
            <a:picLocks noRot="1" noChangeAspect="1"/>
          </p:cNvPicPr>
          <p:nvPr>
            <a:videoFile r:link="rId3"/>
          </p:nvPr>
        </p:nvPicPr>
        <p:blipFill>
          <a:blip r:embed="rId10"/>
          <a:stretch>
            <a:fillRect/>
          </a:stretch>
        </p:blipFill>
        <p:spPr>
          <a:xfrm>
            <a:off x="4757304" y="2328892"/>
            <a:ext cx="4055444" cy="2281187"/>
          </a:xfrm>
          <a:prstGeom prst="rect">
            <a:avLst/>
          </a:prstGeom>
        </p:spPr>
      </p:pic>
      <p:sp>
        <p:nvSpPr>
          <p:cNvPr id="8" name="TextBox 7">
            <a:extLst>
              <a:ext uri="{FF2B5EF4-FFF2-40B4-BE49-F238E27FC236}">
                <a16:creationId xmlns:a16="http://schemas.microsoft.com/office/drawing/2014/main" xmlns="" id="{46276D2A-F376-4CC4-ACBC-5963B0E3F079}"/>
              </a:ext>
            </a:extLst>
          </p:cNvPr>
          <p:cNvSpPr txBox="1"/>
          <p:nvPr/>
        </p:nvSpPr>
        <p:spPr>
          <a:xfrm>
            <a:off x="683584" y="2838831"/>
            <a:ext cx="2908702" cy="1938992"/>
          </a:xfrm>
          <a:prstGeom prst="rect">
            <a:avLst/>
          </a:prstGeom>
          <a:noFill/>
        </p:spPr>
        <p:txBody>
          <a:bodyPr wrap="square">
            <a:spAutoFit/>
          </a:bodyPr>
          <a:lstStyle/>
          <a:p>
            <a:r>
              <a:rPr lang="en-GB" sz="2400" b="0" i="0" dirty="0">
                <a:solidFill>
                  <a:srgbClr val="245473"/>
                </a:solidFill>
                <a:effectLst/>
                <a:latin typeface="+mj-lt"/>
              </a:rPr>
              <a:t>A brief look at why knowledge management is useful and what it's role is in the organization.</a:t>
            </a:r>
            <a:endParaRPr lang="en-IE" sz="2400" dirty="0">
              <a:solidFill>
                <a:srgbClr val="245473"/>
              </a:solidFill>
              <a:latin typeface="+mj-lt"/>
            </a:endParaRPr>
          </a:p>
        </p:txBody>
      </p:sp>
    </p:spTree>
    <p:extLst>
      <p:ext uri="{BB962C8B-B14F-4D97-AF65-F5344CB8AC3E}">
        <p14:creationId xmlns:p14="http://schemas.microsoft.com/office/powerpoint/2010/main" val="16059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UZhYgDBPgDtA1MLG6uo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4381</Words>
  <Application>Microsoft Office PowerPoint</Application>
  <PresentationFormat>Custom</PresentationFormat>
  <Paragraphs>451</Paragraphs>
  <Slides>38</Slides>
  <Notes>38</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866</cp:revision>
  <cp:lastPrinted>2021-03-15T08:04:24Z</cp:lastPrinted>
  <dcterms:created xsi:type="dcterms:W3CDTF">2020-11-19T10:19:39Z</dcterms:created>
  <dcterms:modified xsi:type="dcterms:W3CDTF">2022-04-21T14:37:16Z</dcterms:modified>
</cp:coreProperties>
</file>